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429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0" y="-348"/>
      </p:cViewPr>
      <p:guideLst>
        <p:guide orient="horz" pos="10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5213"/>
            <a:ext cx="7772400" cy="735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43100"/>
            <a:ext cx="6400800" cy="876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CC3-AD38-4401-B228-787CEA1F4C1D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9814-8F81-4DD3-B9AF-4798439D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CC3-AD38-4401-B228-787CEA1F4C1D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9814-8F81-4DD3-B9AF-4798439D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319"/>
            <a:ext cx="2057400" cy="292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319"/>
            <a:ext cx="6019800" cy="292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CC3-AD38-4401-B228-787CEA1F4C1D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9814-8F81-4DD3-B9AF-4798439D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6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CC3-AD38-4401-B228-787CEA1F4C1D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9814-8F81-4DD3-B9AF-4798439D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1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3450"/>
            <a:ext cx="7772400" cy="6810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53356"/>
            <a:ext cx="7772400" cy="7500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CC3-AD38-4401-B228-787CEA1F4C1D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9814-8F81-4DD3-B9AF-4798439D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2262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2262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CC3-AD38-4401-B228-787CEA1F4C1D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9814-8F81-4DD3-B9AF-4798439D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7556"/>
            <a:ext cx="4040188" cy="3198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87437"/>
            <a:ext cx="4040188" cy="19756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67556"/>
            <a:ext cx="4041775" cy="3198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7437"/>
            <a:ext cx="4041775" cy="19756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CC3-AD38-4401-B228-787CEA1F4C1D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9814-8F81-4DD3-B9AF-4798439D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9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CC3-AD38-4401-B228-787CEA1F4C1D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9814-8F81-4DD3-B9AF-4798439D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CC3-AD38-4401-B228-787CEA1F4C1D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9814-8F81-4DD3-B9AF-4798439D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6525"/>
            <a:ext cx="3008313" cy="58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6525"/>
            <a:ext cx="5111750" cy="29265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17550"/>
            <a:ext cx="3008313" cy="23455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CC3-AD38-4401-B228-787CEA1F4C1D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9814-8F81-4DD3-B9AF-4798439D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400300"/>
            <a:ext cx="5486400" cy="2833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6388"/>
            <a:ext cx="5486400" cy="2057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683669"/>
            <a:ext cx="5486400" cy="4024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CC3-AD38-4401-B228-787CEA1F4C1D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9814-8F81-4DD3-B9AF-4798439D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7319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0100"/>
            <a:ext cx="82296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178175"/>
            <a:ext cx="21336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CCC3-AD38-4401-B228-787CEA1F4C1D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178175"/>
            <a:ext cx="28956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178175"/>
            <a:ext cx="21336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89814-8F81-4DD3-B9AF-4798439D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0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Owner\research\graphene\graphene_hf\results\2009_MagnetoPhonons_121\Data-Fitted-Spectra\SL-FixedDL-combined-POSI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1" y="11875"/>
            <a:ext cx="4572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Users\Owner\research\graphene\graphene_hf\results\2009_MagnetoPhonons_121\Data-Fitted-Spectra\SL-FixedDL-combined-FWH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875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0" y="1104900"/>
            <a:ext cx="2286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4339890" y="1366602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FWHM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888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1</cp:revision>
  <dcterms:created xsi:type="dcterms:W3CDTF">2013-07-16T19:02:20Z</dcterms:created>
  <dcterms:modified xsi:type="dcterms:W3CDTF">2013-07-16T19:04:14Z</dcterms:modified>
</cp:coreProperties>
</file>