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1D87-70D5-4B13-8DCE-768889DDFBA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31BC-0B08-4102-88EB-44189057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5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1D87-70D5-4B13-8DCE-768889DDFBA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31BC-0B08-4102-88EB-44189057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1D87-70D5-4B13-8DCE-768889DDFBA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31BC-0B08-4102-88EB-44189057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5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1D87-70D5-4B13-8DCE-768889DDFBA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31BC-0B08-4102-88EB-44189057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5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1D87-70D5-4B13-8DCE-768889DDFBA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31BC-0B08-4102-88EB-44189057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1D87-70D5-4B13-8DCE-768889DDFBA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31BC-0B08-4102-88EB-44189057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1D87-70D5-4B13-8DCE-768889DDFBA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31BC-0B08-4102-88EB-44189057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0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1D87-70D5-4B13-8DCE-768889DDFBA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31BC-0B08-4102-88EB-44189057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1D87-70D5-4B13-8DCE-768889DDFBA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31BC-0B08-4102-88EB-44189057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7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1D87-70D5-4B13-8DCE-768889DDFBA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31BC-0B08-4102-88EB-44189057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5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1D87-70D5-4B13-8DCE-768889DDFBA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31BC-0B08-4102-88EB-44189057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7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1D87-70D5-4B13-8DCE-768889DDFBA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431BC-0B08-4102-88EB-44189057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6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Owner\research\graphene\graphene_hf\results\2009_MagnetoPhonons_121\Data-Fitted-Spectra\B0T_DoubleLorentzFixed_-29.79592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16" y="2286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Owner\research\graphene\graphene_hf\results\2009_MagnetoPhonons_121\Data-Fitted-Spectra\B0T_DoubleLorentzFixed_0.8163265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16" y="3192463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Owner\research\graphene\graphene_hf\results\2009_MagnetoPhonons_121\Data-Fitted-Spectra\B0T_DoubleLorentzFixed_-40.0V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45720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Owner\research\graphene\graphene_hf\results\2009_MagnetoPhonons_121\Data-Fitted-Spectra\B0T_DoubleLorentzFixed_-9.387755V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00400"/>
            <a:ext cx="45720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424" y="0"/>
            <a:ext cx="3124200" cy="42672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B=0T, double </a:t>
            </a:r>
            <a:r>
              <a:rPr lang="en-US" sz="1400" dirty="0" err="1" smtClean="0"/>
              <a:t>lorentzian</a:t>
            </a:r>
            <a:r>
              <a:rPr lang="en-US" sz="1400" dirty="0" smtClean="0"/>
              <a:t> fit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4867657" y="5943600"/>
            <a:ext cx="28955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283464"/>
            <a:ext cx="2362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</a:t>
            </a:r>
            <a:r>
              <a:rPr lang="en-US" baseline="-25000" dirty="0" err="1" smtClean="0"/>
              <a:t>bg</a:t>
            </a:r>
            <a:r>
              <a:rPr lang="en-US" dirty="0" smtClean="0"/>
              <a:t>=-40.0V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283464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</a:t>
            </a:r>
            <a:r>
              <a:rPr lang="en-US" baseline="-25000" dirty="0" err="1" smtClean="0"/>
              <a:t>bg</a:t>
            </a:r>
            <a:r>
              <a:rPr lang="en-US" dirty="0" smtClean="0"/>
              <a:t>=-29.8V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3246120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</a:t>
            </a:r>
            <a:r>
              <a:rPr lang="en-US" baseline="-25000" dirty="0" err="1" smtClean="0"/>
              <a:t>bg</a:t>
            </a:r>
            <a:r>
              <a:rPr lang="en-US" dirty="0" smtClean="0"/>
              <a:t>=+0.8V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3246120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</a:t>
            </a:r>
            <a:r>
              <a:rPr lang="en-US" baseline="-25000" dirty="0" err="1" smtClean="0"/>
              <a:t>bg</a:t>
            </a:r>
            <a:r>
              <a:rPr lang="en-US" dirty="0" smtClean="0"/>
              <a:t>=-9.4V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B=0T, double lorentzian fit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B=0T, double lorentzian fit</dc:title>
  <dc:creator>sremi</dc:creator>
  <cp:lastModifiedBy>sremi</cp:lastModifiedBy>
  <cp:revision>4</cp:revision>
  <dcterms:created xsi:type="dcterms:W3CDTF">2013-07-16T18:59:14Z</dcterms:created>
  <dcterms:modified xsi:type="dcterms:W3CDTF">2013-07-18T16:31:39Z</dcterms:modified>
</cp:coreProperties>
</file>