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61BD-361F-441C-AB05-83EBFB4B0DC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2223-D2C4-4BAC-9C7C-0892C53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Owner\research\graphene\graphene_hf\results\2009_MagnetoPhonons_121\Data-Fitted-Spectra\B0T_-29.79592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2" y="381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Owner\research\graphene\graphene_hf\results\2009_MagnetoPhonons_121\Data-Fitted-Spectra\B0T_0.8163265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2" y="3352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wner\research\graphene\graphene_hf\results\2009_MagnetoPhonons_121\Data-Fitted-Spectra\B0T_-40.0V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810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Owner\research\graphene\graphene_hf\results\2009_MagnetoPhonons_121\Data-Fitted-Spectra\B0T_-9.387755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3528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0"/>
            <a:ext cx="3733800" cy="457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B=0, Single </a:t>
            </a:r>
            <a:r>
              <a:rPr lang="en-US" sz="1800" dirty="0" err="1" smtClean="0"/>
              <a:t>lorentzian</a:t>
            </a:r>
            <a:r>
              <a:rPr lang="en-US" sz="1800" dirty="0" smtClean="0"/>
              <a:t> fits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46482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6096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429768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=-40.0V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429768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=-29.8V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41071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=+0.8V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341071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=-9.4V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B=0, Single lorentzian fits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B=0, Single lorentzian fits</dc:title>
  <dc:creator>sremi</dc:creator>
  <cp:lastModifiedBy>sremi</cp:lastModifiedBy>
  <cp:revision>2</cp:revision>
  <dcterms:created xsi:type="dcterms:W3CDTF">2013-07-16T18:14:45Z</dcterms:created>
  <dcterms:modified xsi:type="dcterms:W3CDTF">2013-07-18T16:22:21Z</dcterms:modified>
</cp:coreProperties>
</file>