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9CAD-1E90-407E-8D47-F15B87C5D510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CC52-E0FC-48EB-A352-CCDB79D3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9CAD-1E90-407E-8D47-F15B87C5D510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CC52-E0FC-48EB-A352-CCDB79D3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3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9CAD-1E90-407E-8D47-F15B87C5D510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CC52-E0FC-48EB-A352-CCDB79D3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9CAD-1E90-407E-8D47-F15B87C5D510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CC52-E0FC-48EB-A352-CCDB79D3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6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9CAD-1E90-407E-8D47-F15B87C5D510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CC52-E0FC-48EB-A352-CCDB79D3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9CAD-1E90-407E-8D47-F15B87C5D510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CC52-E0FC-48EB-A352-CCDB79D3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9CAD-1E90-407E-8D47-F15B87C5D510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CC52-E0FC-48EB-A352-CCDB79D3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3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9CAD-1E90-407E-8D47-F15B87C5D510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CC52-E0FC-48EB-A352-CCDB79D3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8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9CAD-1E90-407E-8D47-F15B87C5D510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CC52-E0FC-48EB-A352-CCDB79D3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0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9CAD-1E90-407E-8D47-F15B87C5D510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CC52-E0FC-48EB-A352-CCDB79D3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3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9CAD-1E90-407E-8D47-F15B87C5D510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CC52-E0FC-48EB-A352-CCDB79D3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9CAD-1E90-407E-8D47-F15B87C5D510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CC52-E0FC-48EB-A352-CCDB79D3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Users\Owner\research\graphene\graphene_hf\results\2009_MagnetoPhonons_121\FillingFactor-Dependence\GateVoltageTuning-POSITION-withSymmetricTransi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-13855"/>
            <a:ext cx="4160721" cy="367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Owner\research\graphene\graphene_hf\results\2009_MagnetoPhonons_121\Ando-Model\l-42_d-10_dn-03_vf-118_w0-15820_d0-55_DLCombi-FWH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35413"/>
            <a:ext cx="4662627" cy="349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Owner\research\graphene\graphene_hf\results\2009_MagnetoPhonons_121\Ando-Model\l-42_d-10_dn-03_vf-118_w0-15820_d0-55_DLCombi-SHIF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1951"/>
            <a:ext cx="4575338" cy="342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90633" y="1819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94" y="34001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341081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1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3</cp:revision>
  <dcterms:created xsi:type="dcterms:W3CDTF">2013-07-16T19:18:16Z</dcterms:created>
  <dcterms:modified xsi:type="dcterms:W3CDTF">2013-07-18T15:37:31Z</dcterms:modified>
</cp:coreProperties>
</file>