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3429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20" y="-396"/>
      </p:cViewPr>
      <p:guideLst>
        <p:guide orient="horz" pos="10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5213"/>
            <a:ext cx="7772400" cy="735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43100"/>
            <a:ext cx="6400800" cy="876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9D10-D621-458B-8AAC-7C99B3A7DE53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B629-9C7F-4D45-AB21-7C2E2AD91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0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9D10-D621-458B-8AAC-7C99B3A7DE53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B629-9C7F-4D45-AB21-7C2E2AD91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2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9057"/>
            <a:ext cx="2057400" cy="14628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057"/>
            <a:ext cx="6019800" cy="146288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9D10-D621-458B-8AAC-7C99B3A7DE53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B629-9C7F-4D45-AB21-7C2E2AD91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6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9D10-D621-458B-8AAC-7C99B3A7DE53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B629-9C7F-4D45-AB21-7C2E2AD91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65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03450"/>
            <a:ext cx="7772400" cy="6810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453356"/>
            <a:ext cx="7772400" cy="7500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9D10-D621-458B-8AAC-7C99B3A7DE53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B629-9C7F-4D45-AB21-7C2E2AD91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3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00050"/>
            <a:ext cx="4038600" cy="1131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00050"/>
            <a:ext cx="4038600" cy="1131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9D10-D621-458B-8AAC-7C99B3A7DE53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B629-9C7F-4D45-AB21-7C2E2AD91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4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319"/>
            <a:ext cx="8229600" cy="571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7556"/>
            <a:ext cx="4040188" cy="31988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087437"/>
            <a:ext cx="4040188" cy="19756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67556"/>
            <a:ext cx="4041775" cy="31988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7437"/>
            <a:ext cx="4041775" cy="19756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9D10-D621-458B-8AAC-7C99B3A7DE53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B629-9C7F-4D45-AB21-7C2E2AD91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0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9D10-D621-458B-8AAC-7C99B3A7DE53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B629-9C7F-4D45-AB21-7C2E2AD91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9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9D10-D621-458B-8AAC-7C99B3A7DE53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B629-9C7F-4D45-AB21-7C2E2AD91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9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6525"/>
            <a:ext cx="3008313" cy="581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6525"/>
            <a:ext cx="5111750" cy="29265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717550"/>
            <a:ext cx="3008313" cy="23455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9D10-D621-458B-8AAC-7C99B3A7DE53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B629-9C7F-4D45-AB21-7C2E2AD91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5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400300"/>
            <a:ext cx="5486400" cy="2833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06388"/>
            <a:ext cx="5486400" cy="2057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683669"/>
            <a:ext cx="5486400" cy="40243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A9D10-D621-458B-8AAC-7C99B3A7DE53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B629-9C7F-4D45-AB21-7C2E2AD91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0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7319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00100"/>
            <a:ext cx="8229600" cy="2262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178175"/>
            <a:ext cx="21336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A9D10-D621-458B-8AAC-7C99B3A7DE53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178175"/>
            <a:ext cx="28956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178175"/>
            <a:ext cx="21336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5B629-9C7F-4D45-AB21-7C2E2AD91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4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Owner\research\graphene\graphene_hf\results\2009_MagnetoPhonons_121\Ando-Model\l-48_d-10_dn-03_vf-110_w0-15820_d0-55_DLCombi-SHIF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Owner\research\graphene\graphene_hf\results\2009_MagnetoPhonons_121\Ando-Model\l-48_d-10_dn-03_vf-110_w0-15820_d0-55_DLCombi-FWH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8099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2432304" y="7239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565650" y="416123"/>
                <a:ext cx="5585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ℏ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50" y="416123"/>
                <a:ext cx="558550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6705600" y="2708077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832850" y="2400300"/>
                <a:ext cx="5585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ℏ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850" y="2400300"/>
                <a:ext cx="558550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557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sremi</dc:creator>
  <cp:lastModifiedBy>sremi</cp:lastModifiedBy>
  <cp:revision>3</cp:revision>
  <dcterms:created xsi:type="dcterms:W3CDTF">2013-07-16T19:12:01Z</dcterms:created>
  <dcterms:modified xsi:type="dcterms:W3CDTF">2013-07-18T17:59:01Z</dcterms:modified>
</cp:coreProperties>
</file>