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02" y="-906"/>
      </p:cViewPr>
      <p:guideLst>
        <p:guide orient="horz" pos="10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319"/>
            <a:ext cx="205740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9"/>
            <a:ext cx="601980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17550"/>
            <a:ext cx="3008313" cy="2345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8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C5AD-DA7B-4004-9F07-9BD2E965551E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5"/>
            <a:ext cx="2895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CC5D-0100-4783-9132-5F169B2E9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wner\research\graphene\graphene_hf\results\2009_MagnetoPhonons_121\Ando-Model\ando-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Owner\research\graphene\graphene_hf\results\2009_MagnetoPhonons_121\Ando-Model\ando-mode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79" y="381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" y="381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381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0" y="4953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0" y="647700"/>
            <a:ext cx="304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0" y="36704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dirty="0" smtClean="0"/>
              <a:t>δ</a:t>
            </a:r>
            <a:r>
              <a:rPr lang="en-US" sz="1000" dirty="0" smtClean="0"/>
              <a:t>=10meV</a:t>
            </a:r>
          </a:p>
          <a:p>
            <a:r>
              <a:rPr lang="el-GR" sz="1000" dirty="0" smtClean="0"/>
              <a:t>δ</a:t>
            </a:r>
            <a:r>
              <a:rPr lang="en-US" sz="1000" dirty="0" smtClean="0"/>
              <a:t>=50meV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43000" y="2433246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2585646"/>
            <a:ext cx="304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0" y="230499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dirty="0" smtClean="0"/>
              <a:t>δ</a:t>
            </a:r>
            <a:r>
              <a:rPr lang="en-US" sz="1000" dirty="0" smtClean="0"/>
              <a:t>=10meV</a:t>
            </a:r>
          </a:p>
          <a:p>
            <a:r>
              <a:rPr lang="el-GR" sz="1000" dirty="0" smtClean="0"/>
              <a:t>δ</a:t>
            </a:r>
            <a:r>
              <a:rPr lang="en-US" sz="1000" dirty="0" smtClean="0"/>
              <a:t>=50meV</a:t>
            </a:r>
          </a:p>
        </p:txBody>
      </p:sp>
    </p:spTree>
    <p:extLst>
      <p:ext uri="{BB962C8B-B14F-4D97-AF65-F5344CB8AC3E}">
        <p14:creationId xmlns:p14="http://schemas.microsoft.com/office/powerpoint/2010/main" val="29295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4</cp:revision>
  <dcterms:created xsi:type="dcterms:W3CDTF">2013-07-16T18:05:02Z</dcterms:created>
  <dcterms:modified xsi:type="dcterms:W3CDTF">2013-07-16T18:13:27Z</dcterms:modified>
</cp:coreProperties>
</file>