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96"/>
      </p:cViewPr>
      <p:guideLst>
        <p:guide orient="horz" pos="10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213"/>
            <a:ext cx="777240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319"/>
            <a:ext cx="2057400" cy="292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9"/>
            <a:ext cx="6019800" cy="292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3450"/>
            <a:ext cx="77724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53356"/>
            <a:ext cx="77724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7556"/>
            <a:ext cx="4040188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7437"/>
            <a:ext cx="4040188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67556"/>
            <a:ext cx="4041775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7437"/>
            <a:ext cx="4041775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6525"/>
            <a:ext cx="3008313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525"/>
            <a:ext cx="5111750" cy="2926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17550"/>
            <a:ext cx="3008313" cy="2345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00300"/>
            <a:ext cx="54864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6388"/>
            <a:ext cx="54864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83669"/>
            <a:ext cx="54864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7345-8003-43F6-A57A-CCE40E5E8877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8175"/>
            <a:ext cx="2895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20EC-565A-40EA-87AF-EC5C761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0" y="-7"/>
            <a:ext cx="4114810" cy="34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11" y="9877"/>
            <a:ext cx="4114789" cy="34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58" y="3661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11" y="987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645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</cp:revision>
  <dcterms:created xsi:type="dcterms:W3CDTF">2013-07-18T19:09:16Z</dcterms:created>
  <dcterms:modified xsi:type="dcterms:W3CDTF">2013-07-18T19:13:07Z</dcterms:modified>
</cp:coreProperties>
</file>