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1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2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5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1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CED1-37E9-499D-9367-09BDEA9727D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wner\research\graphene\graphene_hf\results\2009_MagnetoPhonons_121\FillingFactor-Dependence\fig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research\graphene\graphene_hf\results\2009_MagnetoPhonons_121\FillingFactor-Dependence\fig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25984" y="-33754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(b)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0480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(c)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542757" y="304763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(d)</a:t>
            </a:r>
            <a:endParaRPr lang="en-US" sz="1600" dirty="0"/>
          </a:p>
        </p:txBody>
      </p:sp>
      <p:pic>
        <p:nvPicPr>
          <p:cNvPr id="1030" name="Picture 6" descr="C:\Users\Owner\research\graphene\graphene_hf\results\2009_MagnetoPhonons_121\FillingFactor-Dependence\fig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Owner\research\graphene\graphene_hf\results\2009_MagnetoPhonons_121\FillingFactor-Dependence\fig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3</cp:revision>
  <dcterms:created xsi:type="dcterms:W3CDTF">2013-07-18T15:44:37Z</dcterms:created>
  <dcterms:modified xsi:type="dcterms:W3CDTF">2013-07-19T12:11:40Z</dcterms:modified>
</cp:coreProperties>
</file>