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776" y="-12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1441-5AC3-4425-ADB4-AF00AF0D06F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5EFB-56A1-42C2-85F1-3CE7B29B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5EFB-56A1-42C2-85F1-3CE7B29B7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Owner\Dropbox\Git\MagnetoPhonons\images_source\GateVoltageTuning-FitData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1847088"/>
            <a:ext cx="2660650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ropbox\Git\MagnetoPhonons\images\spli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2"/>
          <a:stretch/>
        </p:blipFill>
        <p:spPr bwMode="auto">
          <a:xfrm>
            <a:off x="2433002" y="396874"/>
            <a:ext cx="195643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ropbox\Git\MagnetoPhonons\images\greyscal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5"/>
          <a:stretch/>
        </p:blipFill>
        <p:spPr bwMode="auto">
          <a:xfrm>
            <a:off x="-103629" y="396874"/>
            <a:ext cx="251142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65090" y="-631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719" y="-6317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5739" y="1508760"/>
            <a:ext cx="548640" cy="44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8880" y="277977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39896" y="2779776"/>
            <a:ext cx="420624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6478" y="138499"/>
            <a:ext cx="197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                </a:t>
            </a:r>
            <a:r>
              <a:rPr lang="en-US" sz="1100" dirty="0">
                <a:solidFill>
                  <a:srgbClr val="FF8B01"/>
                </a:solidFill>
              </a:rPr>
              <a:t>F</a:t>
            </a:r>
            <a:r>
              <a:rPr lang="en-US" sz="1100" dirty="0" smtClean="0">
                <a:solidFill>
                  <a:srgbClr val="FF8B01"/>
                </a:solidFill>
              </a:rPr>
              <a:t>illing Factor </a:t>
            </a:r>
            <a:r>
              <a:rPr lang="el-GR" sz="1100" dirty="0" smtClean="0">
                <a:solidFill>
                  <a:srgbClr val="FF8B01"/>
                </a:solidFill>
              </a:rPr>
              <a:t>ν</a:t>
            </a:r>
            <a:endParaRPr lang="en-US" sz="1100" dirty="0" smtClean="0">
              <a:solidFill>
                <a:srgbClr val="FF8B0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44" y="148550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        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45" y="1597838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1945" y="159783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1026" name="Picture 2" descr="C:\Users\Owner\Dropbox\Git\MagnetoPhonons\images\l-48_d-10_dn-03_vf-110_w0-15820_d0-55_DLCombi-SHIF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 bwMode="auto">
          <a:xfrm>
            <a:off x="-96326" y="1844674"/>
            <a:ext cx="25045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255837" y="296265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68880" y="530352"/>
            <a:ext cx="1709928" cy="0"/>
          </a:xfrm>
          <a:prstGeom prst="line">
            <a:avLst/>
          </a:prstGeom>
          <a:ln w="15875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3844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56037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89237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3178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0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7636" y="3178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6837" y="317827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8B01"/>
                </a:solidFill>
              </a:rPr>
              <a:t>-6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8041" y="1765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0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25277" y="1765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36837" y="1765627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8B01"/>
                </a:solidFill>
              </a:rPr>
              <a:t>-6</a:t>
            </a:r>
            <a:endParaRPr lang="en-US" sz="1100" dirty="0">
              <a:solidFill>
                <a:srgbClr val="FF8B0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1577" y="1978152"/>
            <a:ext cx="1709928" cy="0"/>
          </a:xfrm>
          <a:prstGeom prst="line">
            <a:avLst/>
          </a:prstGeom>
          <a:ln w="22225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10128" y="1984248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9237" y="1978152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56037" y="1978152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16352" y="1993392"/>
            <a:ext cx="411480" cy="7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98837" y="1993392"/>
            <a:ext cx="411480" cy="4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24</cp:revision>
  <dcterms:created xsi:type="dcterms:W3CDTF">2013-04-26T13:31:56Z</dcterms:created>
  <dcterms:modified xsi:type="dcterms:W3CDTF">2013-12-05T16:11:14Z</dcterms:modified>
</cp:coreProperties>
</file>