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452" y="-114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ropbox\Git\MagnetoPhonons\images_source\GateVoltageTuning-POSITION-NO-Symmetric-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0312"/>
            <a:ext cx="2743200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6572" y="76200"/>
            <a:ext cx="992263" cy="2186631"/>
            <a:chOff x="2362200" y="352421"/>
            <a:chExt cx="992263" cy="2186631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352421"/>
              <a:ext cx="992263" cy="2184966"/>
              <a:chOff x="1513514" y="-44933"/>
              <a:chExt cx="1603956" cy="1704181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882614" y="-8564"/>
                    <a:ext cx="1119976" cy="352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614" y="-8564"/>
                    <a:ext cx="1119976" cy="3520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-45454" y="-3440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2745" y="443096"/>
                <a:ext cx="313291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745" y="443096"/>
                <a:ext cx="313291" cy="2276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714625" y="127937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8625" y="4586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" y="1066800"/>
            <a:ext cx="7473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1752" y="1621536"/>
            <a:ext cx="7632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88836" y="1066800"/>
            <a:ext cx="99884" cy="5547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8938" y="1316213"/>
                <a:ext cx="3740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0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7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sz="700" b="1" i="0" smtClean="0">
                              <a:latin typeface="Cambria Math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en-US" sz="700" b="1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38" y="1316213"/>
                <a:ext cx="374013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44249" y="1266592"/>
                <a:ext cx="310213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49" y="1266592"/>
                <a:ext cx="310213" cy="22762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76557" y="1291799"/>
                <a:ext cx="312906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57" y="1291799"/>
                <a:ext cx="312906" cy="22762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06990" y="1822534"/>
                <a:ext cx="310598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90" y="1822534"/>
                <a:ext cx="310598" cy="22762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35185" y="1705480"/>
                <a:ext cx="313291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185" y="1705480"/>
                <a:ext cx="313291" cy="22762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5250" y="841297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0" y="841297"/>
                <a:ext cx="350160" cy="2308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7669" y="1376304"/>
                <a:ext cx="3501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69" y="1376304"/>
                <a:ext cx="350159" cy="2308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9321" y="1048546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21" y="1048546"/>
                <a:ext cx="350160" cy="2308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653175" y="474078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75" y="474078"/>
                <a:ext cx="350160" cy="2308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91000" y="1525599"/>
                <a:ext cx="3501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5599"/>
                <a:ext cx="350159" cy="2308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542032" y="332534"/>
            <a:ext cx="0" cy="1756402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78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28</cp:revision>
  <dcterms:created xsi:type="dcterms:W3CDTF">2013-06-06T14:00:02Z</dcterms:created>
  <dcterms:modified xsi:type="dcterms:W3CDTF">2013-12-05T16:12:58Z</dcterms:modified>
</cp:coreProperties>
</file>