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00" y="-696"/>
      </p:cViewPr>
      <p:guideLst>
        <p:guide orient="horz" pos="864"/>
        <p:guide pos="2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5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5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1"/>
            <a:ext cx="544068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6"/>
            <a:ext cx="5440680" cy="600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6"/>
            <a:ext cx="282813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6"/>
            <a:ext cx="282924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574040"/>
            <a:ext cx="2105819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6"/>
            <a:ext cx="3840480" cy="32194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307-1373-4E04-808A-D980B6B96844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2542541"/>
            <a:ext cx="20269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572" y="106825"/>
            <a:ext cx="992263" cy="2333240"/>
            <a:chOff x="2362200" y="205812"/>
            <a:chExt cx="992263" cy="2333240"/>
          </a:xfrm>
        </p:grpSpPr>
        <p:grpSp>
          <p:nvGrpSpPr>
            <p:cNvPr id="63" name="Group 62"/>
            <p:cNvGrpSpPr/>
            <p:nvPr/>
          </p:nvGrpSpPr>
          <p:grpSpPr>
            <a:xfrm>
              <a:off x="2362200" y="205812"/>
              <a:ext cx="992263" cy="2331575"/>
              <a:chOff x="1513514" y="-159282"/>
              <a:chExt cx="1603956" cy="181853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782762" y="167481"/>
                <a:ext cx="0" cy="1491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1858962" y="924590"/>
                <a:ext cx="914400" cy="4892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58962" y="13104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858962" y="5484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58962" y="396081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858962" y="1462881"/>
                <a:ext cx="9144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935162" y="548481"/>
                <a:ext cx="0" cy="381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935162" y="929481"/>
                <a:ext cx="0" cy="3810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2316162" y="548481"/>
                <a:ext cx="0" cy="914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392362" y="390701"/>
                <a:ext cx="0" cy="9197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620962" y="1310481"/>
                <a:ext cx="0" cy="152400"/>
              </a:xfrm>
              <a:prstGeom prst="straightConnector1">
                <a:avLst/>
              </a:prstGeom>
              <a:ln>
                <a:solidFill>
                  <a:srgbClr val="170CFA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620962" y="396081"/>
                <a:ext cx="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513514" y="-44933"/>
                <a:ext cx="292068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E</a:t>
                </a:r>
                <a:r>
                  <a:rPr lang="en-US" sz="1000" baseline="-25000" dirty="0" smtClean="0"/>
                  <a:t>n</a:t>
                </a:r>
                <a:endParaRPr 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97162" y="813336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n=0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97162" y="448453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n=1</a:t>
                </a:r>
                <a:endParaRPr lang="en-US" sz="9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697162" y="280534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n=2</a:t>
                </a:r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97162" y="1210178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n=-1</a:t>
                </a:r>
                <a:endParaRPr 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97162" y="1362853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n=-2</a:t>
                </a:r>
                <a:endParaRPr lang="en-US" sz="1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800" b="0" i="1" smtClean="0">
                              <a:latin typeface="Cambria Math"/>
                            </a:rPr>
                            <m:t>=±1</m:t>
                          </m:r>
                        </m:oMath>
                      </m:oMathPara>
                    </a14:m>
                    <a:endParaRPr lang="en-US" sz="800" b="0" dirty="0" smtClean="0"/>
                  </a:p>
                  <a:p>
                    <a:pPr algn="ctr"/>
                    <a:r>
                      <a:rPr lang="en-US" sz="800" dirty="0" smtClean="0"/>
                      <a:t>B=12.6T</a:t>
                    </a:r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474" y="-159282"/>
                    <a:ext cx="1119975" cy="3520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34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/>
            <p:cNvGrpSpPr/>
            <p:nvPr/>
          </p:nvGrpSpPr>
          <p:grpSpPr>
            <a:xfrm>
              <a:off x="2522587" y="2279359"/>
              <a:ext cx="581527" cy="259693"/>
              <a:chOff x="1890410" y="2279359"/>
              <a:chExt cx="1019793" cy="259693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90410" y="2279359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 smtClean="0"/>
                  <a:t>0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64866" y="2285621"/>
                <a:ext cx="2904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T</a:t>
                </a:r>
                <a:r>
                  <a:rPr lang="en-US" sz="1000" baseline="-25000" dirty="0"/>
                  <a:t>1</a:t>
                </a:r>
                <a:endParaRPr lang="en-US" sz="1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22945" y="2292831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</a:t>
                </a:r>
                <a:r>
                  <a:rPr lang="en-US" sz="1000" baseline="-25000" dirty="0" smtClean="0"/>
                  <a:t>1</a:t>
                </a:r>
                <a:endParaRPr lang="en-US" sz="1000" dirty="0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7529" y="-1881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143000" y="-18811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-1880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c)</a:t>
            </a:r>
            <a:endParaRPr lang="en-US" sz="1000" dirty="0"/>
          </a:p>
        </p:txBody>
      </p:sp>
      <p:pic>
        <p:nvPicPr>
          <p:cNvPr id="1031" name="Picture 7" descr="C:\Users\Owner\research\graphene\graphene_hf\results\2009_MagnetoPhonons_121\FillingFactor-Dependence\fig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45" y="210839"/>
            <a:ext cx="23780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3690" y="450522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(T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,f</a:t>
            </a:r>
            <a:r>
              <a:rPr lang="en-US" sz="800" baseline="52000" dirty="0" smtClean="0"/>
              <a:t>+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1828800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(T</a:t>
            </a:r>
            <a:r>
              <a:rPr lang="en-US" sz="800" baseline="-25000" dirty="0"/>
              <a:t>2</a:t>
            </a:r>
            <a:r>
              <a:rPr lang="en-US" sz="800" dirty="0" smtClean="0"/>
              <a:t>,f</a:t>
            </a:r>
            <a:r>
              <a:rPr lang="en-US" sz="800" baseline="52000" dirty="0" smtClean="0"/>
              <a:t>+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0" y="1746995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(T</a:t>
            </a:r>
            <a:r>
              <a:rPr lang="en-US" sz="800" baseline="-25000" dirty="0"/>
              <a:t>3</a:t>
            </a:r>
            <a:r>
              <a:rPr lang="en-US" sz="800" dirty="0" smtClean="0"/>
              <a:t>,f</a:t>
            </a:r>
            <a:r>
              <a:rPr lang="en-US" sz="800" baseline="52000" dirty="0" smtClean="0"/>
              <a:t>+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684645" y="1246117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,f</a:t>
            </a:r>
            <a:r>
              <a:rPr lang="en-US" sz="800" baseline="52000" dirty="0" smtClean="0"/>
              <a:t>+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0" y="1296237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</a:t>
            </a:r>
            <a:r>
              <a:rPr lang="en-US" sz="800" baseline="-25000" dirty="0"/>
              <a:t>2</a:t>
            </a:r>
            <a:r>
              <a:rPr lang="en-US" sz="800" dirty="0" smtClean="0"/>
              <a:t>,f</a:t>
            </a:r>
            <a:r>
              <a:rPr lang="en-US" sz="800" baseline="52000" dirty="0" smtClean="0"/>
              <a:t>+</a:t>
            </a:r>
            <a:r>
              <a:rPr lang="en-US" sz="800" dirty="0" smtClean="0"/>
              <a:t>)</a:t>
            </a:r>
            <a:endParaRPr lang="en-US" sz="800" dirty="0"/>
          </a:p>
        </p:txBody>
      </p:sp>
      <p:pic>
        <p:nvPicPr>
          <p:cNvPr id="1026" name="Picture 2" descr="C:\Users\Owner\Dropbox\Git\MagnetoPhonons\images\GateVoltageTuning-POSITION-NO-Symmetric-transi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10839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13</cp:revision>
  <dcterms:created xsi:type="dcterms:W3CDTF">2013-06-06T14:00:02Z</dcterms:created>
  <dcterms:modified xsi:type="dcterms:W3CDTF">2013-07-02T15:54:25Z</dcterms:modified>
</cp:coreProperties>
</file>