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08325" cy="2286000"/>
  <p:notesSz cx="6858000" cy="9144000"/>
  <p:defaultTextStyle>
    <a:defPPr>
      <a:defRPr lang="en-US"/>
    </a:defPPr>
    <a:lvl1pPr marL="0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122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244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366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6488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0611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4733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78855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2977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1524" y="-78"/>
      </p:cViewPr>
      <p:guideLst>
        <p:guide orient="horz" pos="720"/>
        <p:guide pos="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710142"/>
            <a:ext cx="2642076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1295400"/>
            <a:ext cx="2175828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0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4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6" y="91546"/>
            <a:ext cx="699373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91546"/>
            <a:ext cx="2046314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9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1468967"/>
            <a:ext cx="2642076" cy="454025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968905"/>
            <a:ext cx="2642076" cy="500062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12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3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64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06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4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788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29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" y="533400"/>
            <a:ext cx="1372844" cy="150865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533400"/>
            <a:ext cx="1372844" cy="150865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511704"/>
            <a:ext cx="1373383" cy="21325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" y="724958"/>
            <a:ext cx="1373383" cy="131709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6" y="511704"/>
            <a:ext cx="1373923" cy="21325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6" y="724958"/>
            <a:ext cx="1373923" cy="131709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91017"/>
            <a:ext cx="1022618" cy="38735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91017"/>
            <a:ext cx="1737640" cy="195103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78367"/>
            <a:ext cx="1022618" cy="1563688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3" y="1600200"/>
            <a:ext cx="1864995" cy="18891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3" y="204258"/>
            <a:ext cx="1864995" cy="1371600"/>
          </a:xfrm>
        </p:spPr>
        <p:txBody>
          <a:bodyPr/>
          <a:lstStyle>
            <a:lvl1pPr marL="0" indent="0">
              <a:buNone/>
              <a:defRPr sz="1100"/>
            </a:lvl1pPr>
            <a:lvl2pPr marL="154122" indent="0">
              <a:buNone/>
              <a:defRPr sz="900"/>
            </a:lvl2pPr>
            <a:lvl3pPr marL="308244" indent="0">
              <a:buNone/>
              <a:defRPr sz="800"/>
            </a:lvl3pPr>
            <a:lvl4pPr marL="462366" indent="0">
              <a:buNone/>
              <a:defRPr sz="700"/>
            </a:lvl4pPr>
            <a:lvl5pPr marL="616488" indent="0">
              <a:buNone/>
              <a:defRPr sz="700"/>
            </a:lvl5pPr>
            <a:lvl6pPr marL="770611" indent="0">
              <a:buNone/>
              <a:defRPr sz="700"/>
            </a:lvl6pPr>
            <a:lvl7pPr marL="924733" indent="0">
              <a:buNone/>
              <a:defRPr sz="700"/>
            </a:lvl7pPr>
            <a:lvl8pPr marL="1078855" indent="0">
              <a:buNone/>
              <a:defRPr sz="700"/>
            </a:lvl8pPr>
            <a:lvl9pPr marL="1232977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3" y="1789113"/>
            <a:ext cx="1864995" cy="268287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6" y="91546"/>
            <a:ext cx="2797493" cy="381000"/>
          </a:xfrm>
          <a:prstGeom prst="rect">
            <a:avLst/>
          </a:prstGeom>
        </p:spPr>
        <p:txBody>
          <a:bodyPr vert="horz" lIns="30824" tIns="15412" rIns="30824" bIns="15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533400"/>
            <a:ext cx="2797493" cy="1508654"/>
          </a:xfrm>
          <a:prstGeom prst="rect">
            <a:avLst/>
          </a:prstGeom>
        </p:spPr>
        <p:txBody>
          <a:bodyPr vert="horz" lIns="30824" tIns="15412" rIns="30824" bIns="15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118784"/>
            <a:ext cx="725276" cy="121708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BF6E-DEB8-4A03-884A-96354FFF1CD8}" type="datetimeFigureOut">
              <a:rPr lang="en-US" smtClean="0"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1" y="2118784"/>
            <a:ext cx="984303" cy="121708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118784"/>
            <a:ext cx="725276" cy="121708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A234-1783-4D0B-B88D-0A0DC19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244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92" indent="-115592" algn="l" defTabSz="30824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448" indent="-96326" algn="l" defTabSz="308244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305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27" indent="-77061" algn="l" defTabSz="30824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3550" indent="-77061" algn="l" defTabSz="30824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7672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794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5916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0038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122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244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366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6488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0611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4733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855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7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ropbox\Git\MagnetoPhonons\images\GateVoltageTuning-POSITION-SymmetricTransi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" y="0"/>
            <a:ext cx="310832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3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</cp:revision>
  <dcterms:created xsi:type="dcterms:W3CDTF">2013-06-28T21:28:10Z</dcterms:created>
  <dcterms:modified xsi:type="dcterms:W3CDTF">2013-06-28T21:29:38Z</dcterms:modified>
</cp:coreProperties>
</file>