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20"/>
  </p:notesMasterIdLst>
  <p:sldIdLst>
    <p:sldId id="256" r:id="rId2"/>
    <p:sldId id="258" r:id="rId3"/>
    <p:sldId id="257" r:id="rId4"/>
    <p:sldId id="259" r:id="rId5"/>
    <p:sldId id="261" r:id="rId6"/>
    <p:sldId id="260"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9144000" cy="5715000" type="screen16x10"/>
  <p:notesSz cx="6858000" cy="9144000"/>
  <p:embeddedFontLst>
    <p:embeddedFont>
      <p:font typeface="Trebuchet MS" panose="020B0603020202020204" pitchFamily="34" charset="0"/>
      <p:regular r:id="rId21"/>
      <p:bold r:id="rId22"/>
      <p:italic r:id="rId23"/>
      <p:boldItalic r:id="rId24"/>
    </p:embeddedFont>
    <p:embeddedFont>
      <p:font typeface="Corbel" panose="020B0503020204020204" pitchFamily="34" charset="0"/>
      <p:regular r:id="rId25"/>
      <p:bold r:id="rId26"/>
      <p:italic r:id="rId27"/>
      <p:boldItalic r:id="rId28"/>
    </p:embeddedFont>
    <p:embeddedFont>
      <p:font typeface="Calibri" panose="020F050202020403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996" y="-78"/>
      </p:cViewPr>
      <p:guideLst>
        <p:guide orient="horz" pos="180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5" name="Shape 5"/>
          <p:cNvSpPr>
            <a:spLocks noGrp="1" noRot="1" noChangeAspect="1"/>
          </p:cNvSpPr>
          <p:nvPr>
            <p:ph type="sldImg" idx="3"/>
          </p:nvPr>
        </p:nvSpPr>
        <p:spPr>
          <a:xfrm>
            <a:off x="685800" y="685800"/>
            <a:ext cx="548639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184285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94" name="Shape 94"/>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102" name="Shape 102"/>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749685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
    <p:spTree>
      <p:nvGrpSpPr>
        <p:cNvPr id="1" name="Shape 28"/>
        <p:cNvGrpSpPr/>
        <p:nvPr/>
      </p:nvGrpSpPr>
      <p:grpSpPr>
        <a:xfrm>
          <a:off x="0" y="0"/>
          <a:ext cx="0" cy="0"/>
          <a:chOff x="0" y="0"/>
          <a:chExt cx="0" cy="0"/>
        </a:xfrm>
      </p:grpSpPr>
      <p:pic>
        <p:nvPicPr>
          <p:cNvPr id="29" name="Shape 29" descr="stripe_bkg.png"/>
          <p:cNvPicPr preferRelativeResize="0"/>
          <p:nvPr/>
        </p:nvPicPr>
        <p:blipFill rotWithShape="1">
          <a:blip r:embed="rId2">
            <a:alphaModFix/>
          </a:blip>
          <a:srcRect/>
          <a:stretch/>
        </p:blipFill>
        <p:spPr>
          <a:xfrm>
            <a:off x="0" y="914"/>
            <a:ext cx="9144000" cy="5713171"/>
          </a:xfrm>
          <a:prstGeom prst="rect">
            <a:avLst/>
          </a:prstGeom>
          <a:noFill/>
          <a:ln>
            <a:noFill/>
          </a:ln>
        </p:spPr>
      </p:pic>
      <p:pic>
        <p:nvPicPr>
          <p:cNvPr id="30" name="Shape 30"/>
          <p:cNvPicPr preferRelativeResize="0"/>
          <p:nvPr/>
        </p:nvPicPr>
        <p:blipFill rotWithShape="1">
          <a:blip r:embed="rId3">
            <a:alphaModFix/>
          </a:blip>
          <a:srcRect/>
          <a:stretch/>
        </p:blipFill>
        <p:spPr>
          <a:xfrm>
            <a:off x="958775" y="741952"/>
            <a:ext cx="2079577" cy="886695"/>
          </a:xfrm>
          <a:prstGeom prst="rect">
            <a:avLst/>
          </a:prstGeom>
          <a:noFill/>
          <a:ln>
            <a:noFill/>
          </a:ln>
        </p:spPr>
      </p:pic>
      <p:sp>
        <p:nvSpPr>
          <p:cNvPr id="31" name="Shape 31"/>
          <p:cNvSpPr txBox="1"/>
          <p:nvPr/>
        </p:nvSpPr>
        <p:spPr>
          <a:xfrm>
            <a:off x="7133338" y="4157525"/>
            <a:ext cx="1529415" cy="530564"/>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B3B3B3"/>
              </a:buClr>
              <a:buSzPct val="25000"/>
              <a:buFont typeface="Arial"/>
              <a:buNone/>
            </a:pPr>
            <a:r>
              <a:rPr lang="en-US" sz="2000" b="0" i="1" u="none" strike="noStrike" cap="none" dirty="0">
                <a:solidFill>
                  <a:srgbClr val="B3B3B3"/>
                </a:solidFill>
                <a:latin typeface="Trebuchet MS"/>
                <a:ea typeface="Trebuchet MS"/>
                <a:cs typeface="Trebuchet MS"/>
                <a:sym typeface="Trebuchet MS"/>
              </a:rPr>
              <a:t>Building Success Together</a:t>
            </a:r>
            <a:r>
              <a:rPr lang="en-US" sz="1800" b="0" i="1" u="none" strike="noStrike" cap="none" baseline="30000" dirty="0">
                <a:solidFill>
                  <a:srgbClr val="B3B3B3"/>
                </a:solidFill>
                <a:latin typeface="Trebuchet MS"/>
                <a:ea typeface="Trebuchet MS"/>
                <a:cs typeface="Trebuchet MS"/>
                <a:sym typeface="Trebuchet MS"/>
              </a:rPr>
              <a:t>®</a:t>
            </a:r>
          </a:p>
          <a:p>
            <a:pPr marL="0" marR="0" lvl="0" indent="0" algn="r" rtl="0">
              <a:lnSpc>
                <a:spcPct val="100000"/>
              </a:lnSpc>
              <a:spcBef>
                <a:spcPts val="400"/>
              </a:spcBef>
              <a:spcAft>
                <a:spcPts val="0"/>
              </a:spcAft>
              <a:buClr>
                <a:srgbClr val="459DD9"/>
              </a:buClr>
              <a:buFont typeface="Arial"/>
              <a:buNone/>
            </a:pPr>
            <a:endParaRPr sz="2000" b="0" i="1" u="none" strike="noStrike" cap="none" dirty="0">
              <a:solidFill>
                <a:srgbClr val="B3B3B3"/>
              </a:solidFill>
              <a:latin typeface="Trebuchet MS"/>
              <a:ea typeface="Trebuchet MS"/>
              <a:cs typeface="Trebuchet MS"/>
              <a:sym typeface="Trebuchet MS"/>
            </a:endParaRPr>
          </a:p>
        </p:txBody>
      </p:sp>
      <p:sp>
        <p:nvSpPr>
          <p:cNvPr id="32" name="Shape 32"/>
          <p:cNvSpPr txBox="1">
            <a:spLocks noGrp="1"/>
          </p:cNvSpPr>
          <p:nvPr>
            <p:ph type="title"/>
          </p:nvPr>
        </p:nvSpPr>
        <p:spPr>
          <a:xfrm>
            <a:off x="977425" y="1993400"/>
            <a:ext cx="6790500" cy="758700"/>
          </a:xfrm>
          <a:prstGeom prst="rect">
            <a:avLst/>
          </a:prstGeom>
          <a:noFill/>
          <a:ln>
            <a:noFill/>
          </a:ln>
        </p:spPr>
        <p:txBody>
          <a:bodyPr lIns="91425" tIns="91425" rIns="91425" bIns="91425" anchor="ctr" anchorCtr="0"/>
          <a:lstStyle>
            <a:lvl1pPr lvl="0">
              <a:spcBef>
                <a:spcPts val="0"/>
              </a:spcBef>
              <a:buNone/>
              <a:defRPr sz="2500">
                <a:solidFill>
                  <a:srgbClr val="49ABD2"/>
                </a:solidFill>
                <a:latin typeface="Trebuchet MS"/>
                <a:ea typeface="Trebuchet MS"/>
                <a:cs typeface="Trebuchet MS"/>
                <a:sym typeface="Trebuchet MS"/>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endParaRPr/>
          </a:p>
        </p:txBody>
      </p:sp>
      <p:sp>
        <p:nvSpPr>
          <p:cNvPr id="33" name="Shape 33"/>
          <p:cNvSpPr txBox="1">
            <a:spLocks noGrp="1"/>
          </p:cNvSpPr>
          <p:nvPr>
            <p:ph type="subTitle" idx="1"/>
          </p:nvPr>
        </p:nvSpPr>
        <p:spPr>
          <a:xfrm>
            <a:off x="977425" y="2752100"/>
            <a:ext cx="6790500" cy="7587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2000">
                <a:solidFill>
                  <a:srgbClr val="49ABD2"/>
                </a:solidFill>
                <a:latin typeface="Trebuchet MS"/>
                <a:ea typeface="Trebuchet MS"/>
                <a:cs typeface="Trebuchet MS"/>
                <a:sym typeface="Trebuchet MS"/>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endParaRPr/>
          </a:p>
        </p:txBody>
      </p:sp>
      <p:sp>
        <p:nvSpPr>
          <p:cNvPr id="34" name="Shape 34"/>
          <p:cNvSpPr txBox="1">
            <a:spLocks noGrp="1"/>
          </p:cNvSpPr>
          <p:nvPr>
            <p:ph type="subTitle" idx="2"/>
          </p:nvPr>
        </p:nvSpPr>
        <p:spPr>
          <a:xfrm>
            <a:off x="958775" y="4088462"/>
            <a:ext cx="4179900" cy="668700"/>
          </a:xfrm>
          <a:prstGeom prst="rect">
            <a:avLst/>
          </a:prstGeom>
          <a:noFill/>
          <a:ln>
            <a:noFill/>
          </a:ln>
        </p:spPr>
        <p:txBody>
          <a:bodyPr lIns="91425" tIns="91425" rIns="91425" bIns="91425" anchor="ctr" anchorCtr="0"/>
          <a:lstStyle>
            <a:lvl1pPr lvl="0">
              <a:spcBef>
                <a:spcPts val="0"/>
              </a:spcBef>
              <a:buNone/>
              <a:defRPr sz="1600">
                <a:solidFill>
                  <a:srgbClr val="800000"/>
                </a:solidFill>
                <a:latin typeface="Trebuchet MS"/>
                <a:ea typeface="Trebuchet MS"/>
                <a:cs typeface="Trebuchet MS"/>
                <a:sym typeface="Trebuchet MS"/>
              </a:defRPr>
            </a:lvl1pPr>
            <a:lvl2pPr lvl="1">
              <a:spcBef>
                <a:spcPts val="0"/>
              </a:spcBef>
              <a:buNone/>
              <a:defRPr sz="1600">
                <a:solidFill>
                  <a:srgbClr val="800000"/>
                </a:solidFill>
                <a:latin typeface="Trebuchet MS"/>
                <a:ea typeface="Trebuchet MS"/>
                <a:cs typeface="Trebuchet MS"/>
                <a:sym typeface="Trebuchet MS"/>
              </a:defRPr>
            </a:lvl2pPr>
            <a:lvl3pPr lvl="2">
              <a:spcBef>
                <a:spcPts val="0"/>
              </a:spcBef>
              <a:buNone/>
              <a:defRPr sz="1600">
                <a:solidFill>
                  <a:srgbClr val="800000"/>
                </a:solidFill>
                <a:latin typeface="Trebuchet MS"/>
                <a:ea typeface="Trebuchet MS"/>
                <a:cs typeface="Trebuchet MS"/>
                <a:sym typeface="Trebuchet MS"/>
              </a:defRPr>
            </a:lvl3pPr>
            <a:lvl4pPr lvl="3">
              <a:spcBef>
                <a:spcPts val="0"/>
              </a:spcBef>
              <a:buNone/>
              <a:defRPr sz="1600">
                <a:solidFill>
                  <a:srgbClr val="800000"/>
                </a:solidFill>
                <a:latin typeface="Trebuchet MS"/>
                <a:ea typeface="Trebuchet MS"/>
                <a:cs typeface="Trebuchet MS"/>
                <a:sym typeface="Trebuchet MS"/>
              </a:defRPr>
            </a:lvl4pPr>
            <a:lvl5pPr lvl="4">
              <a:spcBef>
                <a:spcPts val="0"/>
              </a:spcBef>
              <a:buNone/>
              <a:defRPr sz="1600">
                <a:solidFill>
                  <a:srgbClr val="800000"/>
                </a:solidFill>
                <a:latin typeface="Trebuchet MS"/>
                <a:ea typeface="Trebuchet MS"/>
                <a:cs typeface="Trebuchet MS"/>
                <a:sym typeface="Trebuchet MS"/>
              </a:defRPr>
            </a:lvl5pPr>
            <a:lvl6pPr lvl="5">
              <a:spcBef>
                <a:spcPts val="0"/>
              </a:spcBef>
              <a:buNone/>
              <a:defRPr sz="1600">
                <a:solidFill>
                  <a:srgbClr val="800000"/>
                </a:solidFill>
                <a:latin typeface="Trebuchet MS"/>
                <a:ea typeface="Trebuchet MS"/>
                <a:cs typeface="Trebuchet MS"/>
                <a:sym typeface="Trebuchet MS"/>
              </a:defRPr>
            </a:lvl6pPr>
            <a:lvl7pPr lvl="6">
              <a:spcBef>
                <a:spcPts val="0"/>
              </a:spcBef>
              <a:buNone/>
              <a:defRPr sz="1600">
                <a:solidFill>
                  <a:srgbClr val="800000"/>
                </a:solidFill>
                <a:latin typeface="Trebuchet MS"/>
                <a:ea typeface="Trebuchet MS"/>
                <a:cs typeface="Trebuchet MS"/>
                <a:sym typeface="Trebuchet MS"/>
              </a:defRPr>
            </a:lvl7pPr>
            <a:lvl8pPr lvl="7">
              <a:spcBef>
                <a:spcPts val="0"/>
              </a:spcBef>
              <a:buNone/>
              <a:defRPr sz="1600">
                <a:solidFill>
                  <a:srgbClr val="800000"/>
                </a:solidFill>
                <a:latin typeface="Trebuchet MS"/>
                <a:ea typeface="Trebuchet MS"/>
                <a:cs typeface="Trebuchet MS"/>
                <a:sym typeface="Trebuchet MS"/>
              </a:defRPr>
            </a:lvl8pPr>
            <a:lvl9pPr lvl="8">
              <a:spcBef>
                <a:spcPts val="0"/>
              </a:spcBef>
              <a:buNone/>
              <a:defRPr sz="1600">
                <a:solidFill>
                  <a:srgbClr val="800000"/>
                </a:solidFill>
                <a:latin typeface="Trebuchet MS"/>
                <a:ea typeface="Trebuchet MS"/>
                <a:cs typeface="Trebuchet MS"/>
                <a:sym typeface="Trebuchet MS"/>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ontent Slide">
    <p:spTree>
      <p:nvGrpSpPr>
        <p:cNvPr id="1" name="Shape 35"/>
        <p:cNvGrpSpPr/>
        <p:nvPr/>
      </p:nvGrpSpPr>
      <p:grpSpPr>
        <a:xfrm>
          <a:off x="0" y="0"/>
          <a:ext cx="0" cy="0"/>
          <a:chOff x="0" y="0"/>
          <a:chExt cx="0" cy="0"/>
        </a:xfrm>
      </p:grpSpPr>
      <p:sp>
        <p:nvSpPr>
          <p:cNvPr id="36" name="Shape 36"/>
          <p:cNvSpPr/>
          <p:nvPr/>
        </p:nvSpPr>
        <p:spPr>
          <a:xfrm>
            <a:off x="8492945" y="4893055"/>
            <a:ext cx="651055" cy="821943"/>
          </a:xfrm>
          <a:prstGeom prst="triangle">
            <a:avLst>
              <a:gd name="adj" fmla="val 100000"/>
            </a:avLst>
          </a:prstGeom>
          <a:solidFill>
            <a:srgbClr val="741742"/>
          </a:solidFill>
          <a:ln>
            <a:noFill/>
          </a:ln>
        </p:spPr>
        <p:txBody>
          <a:bodyPr lIns="91425" tIns="45700" rIns="91425" bIns="45700" anchor="ctr" anchorCtr="0">
            <a:noAutofit/>
          </a:bodyPr>
          <a:lstStyle/>
          <a:p>
            <a:pPr marL="0" marR="0" lvl="0" indent="0" algn="ctr" rtl="0">
              <a:spcBef>
                <a:spcPts val="0"/>
              </a:spcBef>
              <a:buNone/>
            </a:pPr>
            <a:endParaRPr sz="1800" b="1" i="0" u="none" strike="noStrike" cap="none" dirty="0">
              <a:solidFill>
                <a:srgbClr val="FFFFFF"/>
              </a:solidFill>
              <a:latin typeface="Arial"/>
              <a:ea typeface="Arial"/>
              <a:cs typeface="Arial"/>
              <a:sym typeface="Arial"/>
            </a:endParaRPr>
          </a:p>
        </p:txBody>
      </p:sp>
      <p:sp>
        <p:nvSpPr>
          <p:cNvPr id="37" name="Shape 37"/>
          <p:cNvSpPr txBox="1">
            <a:spLocks noGrp="1"/>
          </p:cNvSpPr>
          <p:nvPr>
            <p:ph type="body" idx="1"/>
          </p:nvPr>
        </p:nvSpPr>
        <p:spPr>
          <a:xfrm>
            <a:off x="457200" y="1333500"/>
            <a:ext cx="8229600" cy="3771900"/>
          </a:xfrm>
          <a:prstGeom prst="rect">
            <a:avLst/>
          </a:prstGeom>
          <a:noFill/>
          <a:ln>
            <a:noFill/>
          </a:ln>
        </p:spPr>
        <p:txBody>
          <a:bodyPr lIns="91425" tIns="91425" rIns="91425" bIns="91425" anchor="t" anchorCtr="0"/>
          <a:lstStyle>
            <a:lvl1pPr marL="166688" marR="0" lvl="0" indent="-58737" algn="l" rtl="0">
              <a:lnSpc>
                <a:spcPct val="100000"/>
              </a:lnSpc>
              <a:spcBef>
                <a:spcPts val="400"/>
              </a:spcBef>
              <a:spcAft>
                <a:spcPts val="0"/>
              </a:spcAft>
              <a:buClr>
                <a:schemeClr val="dk1"/>
              </a:buClr>
              <a:buSzPct val="100000"/>
              <a:buFont typeface="Corbel"/>
              <a:buChar char="▪"/>
              <a:defRPr sz="2200" b="0" i="0" u="none" strike="noStrike" cap="none">
                <a:solidFill>
                  <a:schemeClr val="dk1"/>
                </a:solidFill>
                <a:latin typeface="Corbel"/>
                <a:ea typeface="Corbel"/>
                <a:cs typeface="Corbel"/>
                <a:sym typeface="Corbel"/>
              </a:defRPr>
            </a:lvl1pPr>
            <a:lvl2pPr marL="628650" marR="0" lvl="1" indent="-85725" algn="l" rtl="0">
              <a:lnSpc>
                <a:spcPct val="100000"/>
              </a:lnSpc>
              <a:spcBef>
                <a:spcPts val="360"/>
              </a:spcBef>
              <a:spcAft>
                <a:spcPts val="0"/>
              </a:spcAft>
              <a:buClr>
                <a:srgbClr val="880D53"/>
              </a:buClr>
              <a:buSzPct val="100000"/>
              <a:buFont typeface="Corbel"/>
              <a:buChar char="➢"/>
              <a:defRPr sz="2000" b="0" i="0" u="none" strike="noStrike" cap="none">
                <a:solidFill>
                  <a:srgbClr val="880D53"/>
                </a:solidFill>
                <a:latin typeface="Corbel"/>
                <a:ea typeface="Corbel"/>
                <a:cs typeface="Corbel"/>
                <a:sym typeface="Corbel"/>
              </a:defRPr>
            </a:lvl2pPr>
            <a:lvl3pPr marL="1079500" marR="0" lvl="2" indent="-63500" algn="l" rtl="0">
              <a:lnSpc>
                <a:spcPct val="100000"/>
              </a:lnSpc>
              <a:spcBef>
                <a:spcPts val="320"/>
              </a:spcBef>
              <a:spcAft>
                <a:spcPts val="0"/>
              </a:spcAft>
              <a:buClr>
                <a:schemeClr val="dk1"/>
              </a:buClr>
              <a:buSzPct val="100000"/>
              <a:buFont typeface="Corbel"/>
              <a:buChar char="•"/>
              <a:defRPr sz="1800" b="0" i="0" u="none" strike="noStrike" cap="none">
                <a:solidFill>
                  <a:schemeClr val="dk1"/>
                </a:solidFill>
                <a:latin typeface="Corbel"/>
                <a:ea typeface="Corbel"/>
                <a:cs typeface="Corbel"/>
                <a:sym typeface="Corbel"/>
              </a:defRPr>
            </a:lvl3pPr>
            <a:lvl4pPr marL="1543050" marR="0" lvl="3" indent="-82550" algn="l" rtl="0">
              <a:lnSpc>
                <a:spcPct val="100000"/>
              </a:lnSpc>
              <a:spcBef>
                <a:spcPts val="280"/>
              </a:spcBef>
              <a:spcAft>
                <a:spcPts val="0"/>
              </a:spcAft>
              <a:buClr>
                <a:srgbClr val="880D53"/>
              </a:buClr>
              <a:buSzPct val="100000"/>
              <a:buFont typeface="Corbel"/>
              <a:buChar char="–"/>
              <a:defRPr sz="1600" b="0" i="0" u="none" strike="noStrike" cap="none">
                <a:solidFill>
                  <a:srgbClr val="880D53"/>
                </a:solidFill>
                <a:latin typeface="Corbel"/>
                <a:ea typeface="Corbel"/>
                <a:cs typeface="Corbel"/>
                <a:sym typeface="Corbel"/>
              </a:defRPr>
            </a:lvl4pPr>
            <a:lvl5pPr marL="2057400" marR="0" lvl="4" indent="-139700" algn="l" rtl="0">
              <a:spcBef>
                <a:spcPts val="280"/>
              </a:spcBef>
              <a:buClr>
                <a:schemeClr val="dk1"/>
              </a:buClr>
              <a:buFont typeface="Corbel"/>
              <a:buChar char="»"/>
              <a:defRPr b="0" i="0" u="none" strike="noStrike" cap="none">
                <a:solidFill>
                  <a:schemeClr val="dk1"/>
                </a:solidFill>
                <a:latin typeface="Corbel"/>
                <a:ea typeface="Corbel"/>
                <a:cs typeface="Corbel"/>
                <a:sym typeface="Corbel"/>
              </a:defRPr>
            </a:lvl5pPr>
            <a:lvl6pPr marL="2514600" marR="0" lvl="5" indent="-101600" algn="l" rtl="0">
              <a:spcBef>
                <a:spcPts val="400"/>
              </a:spcBef>
              <a:buClr>
                <a:srgbClr val="880D53"/>
              </a:buClr>
              <a:buFont typeface="Corbel"/>
              <a:buChar char="•"/>
              <a:defRPr b="0" i="0" u="none" strike="noStrike" cap="none">
                <a:solidFill>
                  <a:srgbClr val="880D53"/>
                </a:solidFill>
                <a:latin typeface="Corbel"/>
                <a:ea typeface="Corbel"/>
                <a:cs typeface="Corbel"/>
                <a:sym typeface="Corbel"/>
              </a:defRPr>
            </a:lvl6pPr>
            <a:lvl7pPr marL="2971800" marR="0" lvl="6" indent="-101600" algn="l" rtl="0">
              <a:spcBef>
                <a:spcPts val="400"/>
              </a:spcBef>
              <a:buClr>
                <a:schemeClr val="dk1"/>
              </a:buClr>
              <a:buFont typeface="Corbel"/>
              <a:buChar char="•"/>
              <a:defRPr b="0" i="0" u="none" strike="noStrike" cap="none">
                <a:solidFill>
                  <a:schemeClr val="dk1"/>
                </a:solidFill>
                <a:latin typeface="Corbel"/>
                <a:ea typeface="Corbel"/>
                <a:cs typeface="Corbel"/>
                <a:sym typeface="Corbel"/>
              </a:defRPr>
            </a:lvl7pPr>
            <a:lvl8pPr marL="3429000" marR="0" lvl="7" indent="-101600" algn="l" rtl="0">
              <a:spcBef>
                <a:spcPts val="400"/>
              </a:spcBef>
              <a:buClr>
                <a:schemeClr val="dk1"/>
              </a:buClr>
              <a:buFont typeface="Corbel"/>
              <a:buChar char="•"/>
              <a:defRPr b="0" i="0" u="none" strike="noStrike" cap="none">
                <a:solidFill>
                  <a:schemeClr val="dk1"/>
                </a:solidFill>
                <a:latin typeface="Corbel"/>
                <a:ea typeface="Corbel"/>
                <a:cs typeface="Corbel"/>
                <a:sym typeface="Corbel"/>
              </a:defRPr>
            </a:lvl8pPr>
            <a:lvl9pPr marL="3886200" marR="0" lvl="8" indent="-101600" algn="l" rtl="0">
              <a:spcBef>
                <a:spcPts val="400"/>
              </a:spcBef>
              <a:buClr>
                <a:schemeClr val="dk1"/>
              </a:buClr>
              <a:buFont typeface="Corbel"/>
              <a:buChar char="•"/>
              <a:defRPr b="0" i="0" u="none" strike="noStrike" cap="none">
                <a:solidFill>
                  <a:schemeClr val="dk1"/>
                </a:solidFill>
                <a:latin typeface="Corbel"/>
                <a:ea typeface="Corbel"/>
                <a:cs typeface="Corbel"/>
                <a:sym typeface="Corbel"/>
              </a:defRPr>
            </a:lvl9pPr>
          </a:lstStyle>
          <a:p>
            <a:endParaRPr/>
          </a:p>
        </p:txBody>
      </p:sp>
      <p:sp>
        <p:nvSpPr>
          <p:cNvPr id="38" name="Shape 38"/>
          <p:cNvSpPr txBox="1"/>
          <p:nvPr/>
        </p:nvSpPr>
        <p:spPr>
          <a:xfrm>
            <a:off x="76200" y="5435548"/>
            <a:ext cx="2438399" cy="26669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A5A5A5"/>
              </a:buClr>
              <a:buSzPct val="25000"/>
              <a:buFont typeface="Trebuchet MS"/>
              <a:buNone/>
            </a:pPr>
            <a:r>
              <a:rPr lang="en-US" sz="800" b="0" i="0" u="none" strike="noStrike" cap="none" dirty="0">
                <a:solidFill>
                  <a:srgbClr val="A5A5A5"/>
                </a:solidFill>
                <a:latin typeface="Trebuchet MS"/>
                <a:ea typeface="Trebuchet MS"/>
                <a:cs typeface="Trebuchet MS"/>
                <a:sym typeface="Trebuchet MS"/>
              </a:rPr>
              <a:t>UNITED STATES        CHILE        INDIA </a:t>
            </a:r>
          </a:p>
        </p:txBody>
      </p:sp>
      <p:sp>
        <p:nvSpPr>
          <p:cNvPr id="39" name="Shape 39"/>
          <p:cNvSpPr txBox="1"/>
          <p:nvPr/>
        </p:nvSpPr>
        <p:spPr>
          <a:xfrm>
            <a:off x="3352801" y="5435548"/>
            <a:ext cx="2438399" cy="266698"/>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A5A5A5"/>
              </a:buClr>
              <a:buSzPct val="25000"/>
              <a:buFont typeface="Trebuchet MS"/>
              <a:buNone/>
            </a:pPr>
            <a:r>
              <a:rPr lang="en-US" sz="800" b="0" i="0" u="none" strike="noStrike" cap="none" dirty="0">
                <a:solidFill>
                  <a:srgbClr val="A5A5A5"/>
                </a:solidFill>
                <a:latin typeface="Trebuchet MS"/>
                <a:ea typeface="Trebuchet MS"/>
                <a:cs typeface="Trebuchet MS"/>
                <a:sym typeface="Trebuchet MS"/>
              </a:rPr>
              <a:t>NISUM.COM</a:t>
            </a:r>
          </a:p>
          <a:p>
            <a:pPr marL="0" marR="0" lvl="0" indent="0" algn="ctr" rtl="0">
              <a:spcBef>
                <a:spcPts val="0"/>
              </a:spcBef>
              <a:spcAft>
                <a:spcPts val="0"/>
              </a:spcAft>
              <a:buClr>
                <a:srgbClr val="A5A5A5"/>
              </a:buClr>
              <a:buSzPct val="25000"/>
              <a:buFont typeface="Trebuchet MS"/>
              <a:buNone/>
            </a:pPr>
            <a:r>
              <a:rPr lang="en-US" sz="800" b="0" i="0" u="none" strike="noStrike" cap="none" dirty="0">
                <a:solidFill>
                  <a:srgbClr val="A5A5A5"/>
                </a:solidFill>
                <a:latin typeface="Trebuchet MS"/>
                <a:ea typeface="Trebuchet MS"/>
                <a:cs typeface="Trebuchet MS"/>
                <a:sym typeface="Trebuchet MS"/>
              </a:rPr>
              <a:t> </a:t>
            </a:r>
          </a:p>
        </p:txBody>
      </p:sp>
      <p:sp>
        <p:nvSpPr>
          <p:cNvPr id="40" name="Shape 40"/>
          <p:cNvSpPr txBox="1"/>
          <p:nvPr/>
        </p:nvSpPr>
        <p:spPr>
          <a:xfrm>
            <a:off x="7823200" y="5435548"/>
            <a:ext cx="1270000" cy="266698"/>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rgbClr val="A5A5A5"/>
              </a:buClr>
              <a:buSzPct val="25000"/>
              <a:buFont typeface="Trebuchet MS"/>
              <a:buNone/>
            </a:pPr>
            <a:r>
              <a:rPr lang="en-US" sz="800" b="0" i="0" u="none" strike="noStrike" cap="none" dirty="0">
                <a:solidFill>
                  <a:srgbClr val="A5A5A5"/>
                </a:solidFill>
                <a:latin typeface="Trebuchet MS"/>
                <a:ea typeface="Trebuchet MS"/>
                <a:cs typeface="Trebuchet MS"/>
                <a:sym typeface="Trebuchet MS"/>
              </a:rPr>
              <a:t>P.  </a:t>
            </a:r>
            <a:fld id="{00000000-1234-1234-1234-123412341234}" type="slidenum">
              <a:rPr lang="en-US" sz="800" b="0" i="0" u="none" strike="noStrike" cap="none">
                <a:solidFill>
                  <a:srgbClr val="A5A5A5"/>
                </a:solidFill>
                <a:latin typeface="Trebuchet MS"/>
                <a:ea typeface="Trebuchet MS"/>
                <a:cs typeface="Trebuchet MS"/>
                <a:sym typeface="Trebuchet MS"/>
              </a:rPr>
              <a:t>‹#›</a:t>
            </a:fld>
            <a:endParaRPr lang="en-US" sz="800" b="0" i="0" u="none" strike="noStrike" cap="none" dirty="0">
              <a:solidFill>
                <a:srgbClr val="A5A5A5"/>
              </a:solidFill>
              <a:latin typeface="Trebuchet MS"/>
              <a:ea typeface="Trebuchet MS"/>
              <a:cs typeface="Trebuchet MS"/>
              <a:sym typeface="Trebuchet MS"/>
            </a:endParaRPr>
          </a:p>
        </p:txBody>
      </p:sp>
      <p:pic>
        <p:nvPicPr>
          <p:cNvPr id="41" name="Shape 41" descr="title_graphic.png"/>
          <p:cNvPicPr preferRelativeResize="0"/>
          <p:nvPr/>
        </p:nvPicPr>
        <p:blipFill rotWithShape="1">
          <a:blip r:embed="rId2">
            <a:alphaModFix/>
          </a:blip>
          <a:srcRect b="9115"/>
          <a:stretch/>
        </p:blipFill>
        <p:spPr>
          <a:xfrm>
            <a:off x="-12330" y="400752"/>
            <a:ext cx="1197863" cy="440994"/>
          </a:xfrm>
          <a:prstGeom prst="rect">
            <a:avLst/>
          </a:prstGeom>
          <a:noFill/>
          <a:ln>
            <a:noFill/>
          </a:ln>
        </p:spPr>
      </p:pic>
      <p:sp>
        <p:nvSpPr>
          <p:cNvPr id="42" name="Shape 42"/>
          <p:cNvSpPr/>
          <p:nvPr/>
        </p:nvSpPr>
        <p:spPr>
          <a:xfrm>
            <a:off x="-12330" y="840055"/>
            <a:ext cx="1197863" cy="36182"/>
          </a:xfrm>
          <a:prstGeom prst="rect">
            <a:avLst/>
          </a:prstGeom>
          <a:solidFill>
            <a:srgbClr val="3C9BC7"/>
          </a:solidFill>
          <a:ln>
            <a:noFill/>
          </a:ln>
        </p:spPr>
        <p:txBody>
          <a:bodyPr lIns="91425" tIns="45700" rIns="91425" bIns="45700" anchor="ctr" anchorCtr="0">
            <a:noAutofit/>
          </a:bodyPr>
          <a:lstStyle/>
          <a:p>
            <a:pPr marL="0" marR="0" lvl="0" indent="0" algn="ctr" rtl="0">
              <a:spcBef>
                <a:spcPts val="0"/>
              </a:spcBef>
              <a:buNone/>
            </a:pPr>
            <a:endParaRPr sz="1800" b="1" i="0" u="none" strike="noStrike" cap="none" dirty="0">
              <a:solidFill>
                <a:srgbClr val="FFFFFF"/>
              </a:solidFill>
              <a:latin typeface="Arial"/>
              <a:ea typeface="Arial"/>
              <a:cs typeface="Arial"/>
              <a:sym typeface="Arial"/>
            </a:endParaRPr>
          </a:p>
        </p:txBody>
      </p:sp>
      <p:pic>
        <p:nvPicPr>
          <p:cNvPr id="43" name="Shape 43"/>
          <p:cNvPicPr preferRelativeResize="0"/>
          <p:nvPr/>
        </p:nvPicPr>
        <p:blipFill rotWithShape="1">
          <a:blip r:embed="rId3">
            <a:alphaModFix/>
          </a:blip>
          <a:srcRect/>
          <a:stretch/>
        </p:blipFill>
        <p:spPr>
          <a:xfrm>
            <a:off x="8165411" y="226267"/>
            <a:ext cx="727282" cy="310099"/>
          </a:xfrm>
          <a:prstGeom prst="rect">
            <a:avLst/>
          </a:prstGeom>
          <a:noFill/>
          <a:ln>
            <a:noFill/>
          </a:ln>
        </p:spPr>
      </p:pic>
      <p:sp>
        <p:nvSpPr>
          <p:cNvPr id="44" name="Shape 44"/>
          <p:cNvSpPr/>
          <p:nvPr/>
        </p:nvSpPr>
        <p:spPr>
          <a:xfrm>
            <a:off x="-12330" y="400752"/>
            <a:ext cx="234151" cy="439303"/>
          </a:xfrm>
          <a:prstGeom prst="rect">
            <a:avLst/>
          </a:prstGeom>
          <a:solidFill>
            <a:srgbClr val="741742"/>
          </a:solidFill>
          <a:ln>
            <a:noFill/>
          </a:ln>
        </p:spPr>
        <p:txBody>
          <a:bodyPr lIns="91425" tIns="45700" rIns="91425" bIns="45700" anchor="ctr" anchorCtr="0">
            <a:noAutofit/>
          </a:bodyPr>
          <a:lstStyle/>
          <a:p>
            <a:pPr marL="0" marR="0" lvl="0" indent="0" algn="ctr" rtl="0">
              <a:spcBef>
                <a:spcPts val="0"/>
              </a:spcBef>
              <a:buNone/>
            </a:pPr>
            <a:endParaRPr sz="1800" b="1" i="0" u="none" strike="noStrike" cap="none" dirty="0">
              <a:solidFill>
                <a:srgbClr val="FFFFFF"/>
              </a:solidFill>
              <a:latin typeface="Arial"/>
              <a:ea typeface="Arial"/>
              <a:cs typeface="Arial"/>
              <a:sym typeface="Arial"/>
            </a:endParaRPr>
          </a:p>
        </p:txBody>
      </p:sp>
      <p:grpSp>
        <p:nvGrpSpPr>
          <p:cNvPr id="45" name="Shape 45"/>
          <p:cNvGrpSpPr/>
          <p:nvPr/>
        </p:nvGrpSpPr>
        <p:grpSpPr>
          <a:xfrm>
            <a:off x="913019" y="5514959"/>
            <a:ext cx="73074" cy="72454"/>
            <a:chOff x="7083971" y="2261658"/>
            <a:chExt cx="877821" cy="879447"/>
          </a:xfrm>
        </p:grpSpPr>
        <p:sp>
          <p:nvSpPr>
            <p:cNvPr id="46" name="Shape 46"/>
            <p:cNvSpPr/>
            <p:nvPr/>
          </p:nvSpPr>
          <p:spPr>
            <a:xfrm>
              <a:off x="7083971" y="2960190"/>
              <a:ext cx="877821" cy="180914"/>
            </a:xfrm>
            <a:prstGeom prst="rect">
              <a:avLst/>
            </a:prstGeom>
            <a:solidFill>
              <a:srgbClr val="CCDB29"/>
            </a:solidFill>
            <a:ln>
              <a:noFill/>
            </a:ln>
          </p:spPr>
          <p:txBody>
            <a:bodyPr lIns="91425" tIns="45700" rIns="91425" bIns="45700" anchor="ctr" anchorCtr="0">
              <a:noAutofit/>
            </a:bodyPr>
            <a:lstStyle/>
            <a:p>
              <a:pPr marL="0" marR="0" lvl="0" indent="0" algn="ctr" rtl="0">
                <a:spcBef>
                  <a:spcPts val="0"/>
                </a:spcBef>
                <a:buNone/>
              </a:pPr>
              <a:endParaRPr sz="1200" b="0" i="0" u="none" strike="noStrike" cap="none" dirty="0">
                <a:solidFill>
                  <a:schemeClr val="lt1"/>
                </a:solidFill>
                <a:latin typeface="Calibri"/>
                <a:ea typeface="Calibri"/>
                <a:cs typeface="Calibri"/>
                <a:sym typeface="Calibri"/>
              </a:endParaRPr>
            </a:p>
          </p:txBody>
        </p:sp>
        <p:sp>
          <p:nvSpPr>
            <p:cNvPr id="47" name="Shape 47"/>
            <p:cNvSpPr/>
            <p:nvPr/>
          </p:nvSpPr>
          <p:spPr>
            <a:xfrm>
              <a:off x="7083971" y="2261658"/>
              <a:ext cx="877821" cy="180914"/>
            </a:xfrm>
            <a:prstGeom prst="rect">
              <a:avLst/>
            </a:prstGeom>
            <a:solidFill>
              <a:srgbClr val="CCDB29"/>
            </a:solidFill>
            <a:ln>
              <a:noFill/>
            </a:ln>
          </p:spPr>
          <p:txBody>
            <a:bodyPr lIns="91425" tIns="45700" rIns="91425" bIns="45700" anchor="ctr" anchorCtr="0">
              <a:noAutofit/>
            </a:bodyPr>
            <a:lstStyle/>
            <a:p>
              <a:pPr marL="0" marR="0" lvl="0" indent="0" algn="ctr" rtl="0">
                <a:spcBef>
                  <a:spcPts val="0"/>
                </a:spcBef>
                <a:buNone/>
              </a:pPr>
              <a:endParaRPr sz="1200" b="0" i="0" u="none" strike="noStrike" cap="none" dirty="0">
                <a:solidFill>
                  <a:schemeClr val="lt1"/>
                </a:solidFill>
                <a:latin typeface="Calibri"/>
                <a:ea typeface="Calibri"/>
                <a:cs typeface="Calibri"/>
                <a:sym typeface="Calibri"/>
              </a:endParaRPr>
            </a:p>
          </p:txBody>
        </p:sp>
        <p:sp>
          <p:nvSpPr>
            <p:cNvPr id="48" name="Shape 48"/>
            <p:cNvSpPr/>
            <p:nvPr/>
          </p:nvSpPr>
          <p:spPr>
            <a:xfrm>
              <a:off x="7083971" y="2610924"/>
              <a:ext cx="877821" cy="180914"/>
            </a:xfrm>
            <a:prstGeom prst="rect">
              <a:avLst/>
            </a:prstGeom>
            <a:solidFill>
              <a:srgbClr val="CCDB29"/>
            </a:solidFill>
            <a:ln>
              <a:noFill/>
            </a:ln>
          </p:spPr>
          <p:txBody>
            <a:bodyPr lIns="91425" tIns="45700" rIns="91425" bIns="45700" anchor="ctr" anchorCtr="0">
              <a:noAutofit/>
            </a:bodyPr>
            <a:lstStyle/>
            <a:p>
              <a:pPr marL="0" marR="0" lvl="0" indent="0" algn="ctr" rtl="0">
                <a:spcBef>
                  <a:spcPts val="0"/>
                </a:spcBef>
                <a:buNone/>
              </a:pPr>
              <a:endParaRPr sz="1200" b="0" i="0" u="none" strike="noStrike" cap="none" dirty="0">
                <a:solidFill>
                  <a:schemeClr val="lt1"/>
                </a:solidFill>
                <a:latin typeface="Calibri"/>
                <a:ea typeface="Calibri"/>
                <a:cs typeface="Calibri"/>
                <a:sym typeface="Calibri"/>
              </a:endParaRPr>
            </a:p>
          </p:txBody>
        </p:sp>
      </p:grpSp>
      <p:grpSp>
        <p:nvGrpSpPr>
          <p:cNvPr id="49" name="Shape 49"/>
          <p:cNvGrpSpPr/>
          <p:nvPr/>
        </p:nvGrpSpPr>
        <p:grpSpPr>
          <a:xfrm rot="-5400000">
            <a:off x="1429562" y="5515269"/>
            <a:ext cx="73074" cy="72454"/>
            <a:chOff x="7083971" y="2261658"/>
            <a:chExt cx="877821" cy="879447"/>
          </a:xfrm>
        </p:grpSpPr>
        <p:sp>
          <p:nvSpPr>
            <p:cNvPr id="50" name="Shape 50"/>
            <p:cNvSpPr/>
            <p:nvPr/>
          </p:nvSpPr>
          <p:spPr>
            <a:xfrm>
              <a:off x="7083971" y="2960190"/>
              <a:ext cx="877821" cy="180914"/>
            </a:xfrm>
            <a:prstGeom prst="rect">
              <a:avLst/>
            </a:prstGeom>
            <a:solidFill>
              <a:srgbClr val="CCDB29"/>
            </a:solidFill>
            <a:ln>
              <a:noFill/>
            </a:ln>
          </p:spPr>
          <p:txBody>
            <a:bodyPr lIns="91425" tIns="45700" rIns="91425" bIns="45700" anchor="ctr" anchorCtr="0">
              <a:noAutofit/>
            </a:bodyPr>
            <a:lstStyle/>
            <a:p>
              <a:pPr marL="0" marR="0" lvl="0" indent="0" algn="ctr" rtl="0">
                <a:spcBef>
                  <a:spcPts val="0"/>
                </a:spcBef>
                <a:buNone/>
              </a:pPr>
              <a:endParaRPr sz="1200" b="0" i="0" u="none" strike="noStrike" cap="none" dirty="0">
                <a:solidFill>
                  <a:schemeClr val="lt1"/>
                </a:solidFill>
                <a:latin typeface="Calibri"/>
                <a:ea typeface="Calibri"/>
                <a:cs typeface="Calibri"/>
                <a:sym typeface="Calibri"/>
              </a:endParaRPr>
            </a:p>
          </p:txBody>
        </p:sp>
        <p:sp>
          <p:nvSpPr>
            <p:cNvPr id="51" name="Shape 51"/>
            <p:cNvSpPr/>
            <p:nvPr/>
          </p:nvSpPr>
          <p:spPr>
            <a:xfrm>
              <a:off x="7083971" y="2261658"/>
              <a:ext cx="877821" cy="180914"/>
            </a:xfrm>
            <a:prstGeom prst="rect">
              <a:avLst/>
            </a:prstGeom>
            <a:solidFill>
              <a:srgbClr val="CCDB29"/>
            </a:solidFill>
            <a:ln>
              <a:noFill/>
            </a:ln>
          </p:spPr>
          <p:txBody>
            <a:bodyPr lIns="91425" tIns="45700" rIns="91425" bIns="45700" anchor="ctr" anchorCtr="0">
              <a:noAutofit/>
            </a:bodyPr>
            <a:lstStyle/>
            <a:p>
              <a:pPr marL="0" marR="0" lvl="0" indent="0" algn="ctr" rtl="0">
                <a:spcBef>
                  <a:spcPts val="0"/>
                </a:spcBef>
                <a:buNone/>
              </a:pPr>
              <a:endParaRPr sz="1200" b="0" i="0" u="none" strike="noStrike" cap="none" dirty="0">
                <a:solidFill>
                  <a:schemeClr val="lt1"/>
                </a:solidFill>
                <a:latin typeface="Calibri"/>
                <a:ea typeface="Calibri"/>
                <a:cs typeface="Calibri"/>
                <a:sym typeface="Calibri"/>
              </a:endParaRPr>
            </a:p>
          </p:txBody>
        </p:sp>
        <p:sp>
          <p:nvSpPr>
            <p:cNvPr id="52" name="Shape 52"/>
            <p:cNvSpPr/>
            <p:nvPr/>
          </p:nvSpPr>
          <p:spPr>
            <a:xfrm>
              <a:off x="7083971" y="2610924"/>
              <a:ext cx="877821" cy="180914"/>
            </a:xfrm>
            <a:prstGeom prst="rect">
              <a:avLst/>
            </a:prstGeom>
            <a:solidFill>
              <a:srgbClr val="CCDB29"/>
            </a:solidFill>
            <a:ln>
              <a:noFill/>
            </a:ln>
          </p:spPr>
          <p:txBody>
            <a:bodyPr lIns="91425" tIns="45700" rIns="91425" bIns="45700" anchor="ctr" anchorCtr="0">
              <a:noAutofit/>
            </a:bodyPr>
            <a:lstStyle/>
            <a:p>
              <a:pPr marL="0" marR="0" lvl="0" indent="0" algn="ctr" rtl="0">
                <a:spcBef>
                  <a:spcPts val="0"/>
                </a:spcBef>
                <a:buNone/>
              </a:pPr>
              <a:endParaRPr sz="1200" b="0" i="0" u="none" strike="noStrike" cap="none" dirty="0">
                <a:solidFill>
                  <a:schemeClr val="lt1"/>
                </a:solidFill>
                <a:latin typeface="Calibri"/>
                <a:ea typeface="Calibri"/>
                <a:cs typeface="Calibri"/>
                <a:sym typeface="Calibri"/>
              </a:endParaRPr>
            </a:p>
          </p:txBody>
        </p:sp>
      </p:grpSp>
      <p:sp>
        <p:nvSpPr>
          <p:cNvPr id="53" name="Shape 53"/>
          <p:cNvSpPr txBox="1">
            <a:spLocks noGrp="1"/>
          </p:cNvSpPr>
          <p:nvPr>
            <p:ph type="title"/>
          </p:nvPr>
        </p:nvSpPr>
        <p:spPr>
          <a:xfrm>
            <a:off x="1344562" y="139000"/>
            <a:ext cx="6661800" cy="964500"/>
          </a:xfrm>
          <a:prstGeom prst="rect">
            <a:avLst/>
          </a:prstGeom>
          <a:noFill/>
          <a:ln>
            <a:noFill/>
          </a:ln>
        </p:spPr>
        <p:txBody>
          <a:bodyPr lIns="91425" tIns="91425" rIns="91425" bIns="91425" anchor="ctr" anchorCtr="0"/>
          <a:lstStyle>
            <a:lvl1pPr lvl="0">
              <a:spcBef>
                <a:spcPts val="0"/>
              </a:spcBef>
              <a:buNone/>
              <a:defRPr sz="2500">
                <a:solidFill>
                  <a:srgbClr val="49ABD2"/>
                </a:solidFill>
                <a:latin typeface="Trebuchet MS"/>
                <a:ea typeface="Trebuchet MS"/>
                <a:cs typeface="Trebuchet MS"/>
                <a:sym typeface="Trebuchet MS"/>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8492945" y="4893055"/>
            <a:ext cx="651000" cy="822000"/>
          </a:xfrm>
          <a:prstGeom prst="triangle">
            <a:avLst>
              <a:gd name="adj" fmla="val 100000"/>
            </a:avLst>
          </a:prstGeom>
          <a:solidFill>
            <a:srgbClr val="741742"/>
          </a:solidFill>
          <a:ln>
            <a:noFill/>
          </a:ln>
        </p:spPr>
        <p:txBody>
          <a:bodyPr lIns="91425" tIns="45700" rIns="91425" bIns="45700" anchor="ctr" anchorCtr="0">
            <a:noAutofit/>
          </a:bodyPr>
          <a:lstStyle/>
          <a:p>
            <a:pPr marL="0" marR="0" lvl="0" indent="0" algn="ctr" rtl="0">
              <a:spcBef>
                <a:spcPts val="0"/>
              </a:spcBef>
              <a:buNone/>
            </a:pPr>
            <a:endParaRPr sz="1800" b="1" i="0" u="none" strike="noStrike" cap="none" dirty="0">
              <a:solidFill>
                <a:srgbClr val="FFFFFF"/>
              </a:solidFill>
              <a:latin typeface="Arial"/>
              <a:ea typeface="Arial"/>
              <a:cs typeface="Arial"/>
              <a:sym typeface="Arial"/>
            </a:endParaRPr>
          </a:p>
        </p:txBody>
      </p:sp>
      <p:sp>
        <p:nvSpPr>
          <p:cNvPr id="11" name="Shape 11"/>
          <p:cNvSpPr txBox="1">
            <a:spLocks noGrp="1"/>
          </p:cNvSpPr>
          <p:nvPr>
            <p:ph type="body" idx="1"/>
          </p:nvPr>
        </p:nvSpPr>
        <p:spPr>
          <a:xfrm>
            <a:off x="457200" y="1333500"/>
            <a:ext cx="8229600" cy="3771900"/>
          </a:xfrm>
          <a:prstGeom prst="rect">
            <a:avLst/>
          </a:prstGeom>
          <a:noFill/>
          <a:ln>
            <a:noFill/>
          </a:ln>
        </p:spPr>
        <p:txBody>
          <a:bodyPr lIns="91425" tIns="91425" rIns="91425" bIns="91425" anchor="t" anchorCtr="0"/>
          <a:lstStyle>
            <a:lvl1pPr marL="166687" marR="0" lvl="0" indent="-58737" algn="l" rtl="0">
              <a:lnSpc>
                <a:spcPct val="100000"/>
              </a:lnSpc>
              <a:spcBef>
                <a:spcPts val="400"/>
              </a:spcBef>
              <a:spcAft>
                <a:spcPts val="0"/>
              </a:spcAft>
              <a:buClr>
                <a:schemeClr val="dk1"/>
              </a:buClr>
              <a:buSzPct val="100000"/>
              <a:buFont typeface="Corbel"/>
              <a:buChar char="▪"/>
              <a:defRPr sz="2200" b="0" i="0" u="none" strike="noStrike" cap="none">
                <a:solidFill>
                  <a:schemeClr val="dk1"/>
                </a:solidFill>
                <a:latin typeface="Corbel"/>
                <a:ea typeface="Corbel"/>
                <a:cs typeface="Corbel"/>
                <a:sym typeface="Corbel"/>
              </a:defRPr>
            </a:lvl1pPr>
            <a:lvl2pPr marL="628650" marR="0" lvl="1" indent="-85725" algn="l" rtl="0">
              <a:lnSpc>
                <a:spcPct val="100000"/>
              </a:lnSpc>
              <a:spcBef>
                <a:spcPts val="360"/>
              </a:spcBef>
              <a:spcAft>
                <a:spcPts val="0"/>
              </a:spcAft>
              <a:buClr>
                <a:srgbClr val="880D53"/>
              </a:buClr>
              <a:buSzPct val="100000"/>
              <a:buFont typeface="Corbel"/>
              <a:buChar char="➢"/>
              <a:defRPr sz="2000" b="0" i="0" u="none" strike="noStrike" cap="none">
                <a:solidFill>
                  <a:srgbClr val="880D53"/>
                </a:solidFill>
                <a:latin typeface="Corbel"/>
                <a:ea typeface="Corbel"/>
                <a:cs typeface="Corbel"/>
                <a:sym typeface="Corbel"/>
              </a:defRPr>
            </a:lvl2pPr>
            <a:lvl3pPr marL="1079500" marR="0" lvl="2" indent="-63500" algn="l" rtl="0">
              <a:lnSpc>
                <a:spcPct val="100000"/>
              </a:lnSpc>
              <a:spcBef>
                <a:spcPts val="320"/>
              </a:spcBef>
              <a:spcAft>
                <a:spcPts val="0"/>
              </a:spcAft>
              <a:buClr>
                <a:schemeClr val="dk1"/>
              </a:buClr>
              <a:buSzPct val="100000"/>
              <a:buFont typeface="Corbel"/>
              <a:buChar char="•"/>
              <a:defRPr sz="1800" b="0" i="0" u="none" strike="noStrike" cap="none">
                <a:solidFill>
                  <a:schemeClr val="dk1"/>
                </a:solidFill>
                <a:latin typeface="Corbel"/>
                <a:ea typeface="Corbel"/>
                <a:cs typeface="Corbel"/>
                <a:sym typeface="Corbel"/>
              </a:defRPr>
            </a:lvl3pPr>
            <a:lvl4pPr marL="1543050" marR="0" lvl="3" indent="-82550" algn="l" rtl="0">
              <a:lnSpc>
                <a:spcPct val="100000"/>
              </a:lnSpc>
              <a:spcBef>
                <a:spcPts val="280"/>
              </a:spcBef>
              <a:spcAft>
                <a:spcPts val="0"/>
              </a:spcAft>
              <a:buClr>
                <a:srgbClr val="880D53"/>
              </a:buClr>
              <a:buSzPct val="100000"/>
              <a:buFont typeface="Corbel"/>
              <a:buChar char="–"/>
              <a:defRPr sz="1600" b="0" i="0" u="none" strike="noStrike" cap="none">
                <a:solidFill>
                  <a:srgbClr val="880D53"/>
                </a:solidFill>
                <a:latin typeface="Corbel"/>
                <a:ea typeface="Corbel"/>
                <a:cs typeface="Corbel"/>
                <a:sym typeface="Corbel"/>
              </a:defRPr>
            </a:lvl4pPr>
            <a:lvl5pPr marL="2057400" marR="0" lvl="4" indent="-139700" algn="l" rtl="0">
              <a:spcBef>
                <a:spcPts val="280"/>
              </a:spcBef>
              <a:buClr>
                <a:schemeClr val="dk1"/>
              </a:buClr>
              <a:buFont typeface="Corbel"/>
              <a:buChar char="»"/>
              <a:defRPr b="0" i="0" u="none" strike="noStrike" cap="none">
                <a:solidFill>
                  <a:schemeClr val="dk1"/>
                </a:solidFill>
                <a:latin typeface="Corbel"/>
                <a:ea typeface="Corbel"/>
                <a:cs typeface="Corbel"/>
                <a:sym typeface="Corbel"/>
              </a:defRPr>
            </a:lvl5pPr>
            <a:lvl6pPr marL="2514600" marR="0" lvl="5" indent="-101600" algn="l" rtl="0">
              <a:spcBef>
                <a:spcPts val="400"/>
              </a:spcBef>
              <a:buClr>
                <a:srgbClr val="880D53"/>
              </a:buClr>
              <a:buFont typeface="Corbel"/>
              <a:buChar char="•"/>
              <a:defRPr b="0" i="0" u="none" strike="noStrike" cap="none">
                <a:solidFill>
                  <a:srgbClr val="880D53"/>
                </a:solidFill>
                <a:latin typeface="Corbel"/>
                <a:ea typeface="Corbel"/>
                <a:cs typeface="Corbel"/>
                <a:sym typeface="Corbel"/>
              </a:defRPr>
            </a:lvl6pPr>
            <a:lvl7pPr marL="2971800" marR="0" lvl="6" indent="-101600" algn="l" rtl="0">
              <a:spcBef>
                <a:spcPts val="400"/>
              </a:spcBef>
              <a:buClr>
                <a:schemeClr val="dk1"/>
              </a:buClr>
              <a:buFont typeface="Corbel"/>
              <a:buChar char="•"/>
              <a:defRPr b="0" i="0" u="none" strike="noStrike" cap="none">
                <a:solidFill>
                  <a:schemeClr val="dk1"/>
                </a:solidFill>
                <a:latin typeface="Corbel"/>
                <a:ea typeface="Corbel"/>
                <a:cs typeface="Corbel"/>
                <a:sym typeface="Corbel"/>
              </a:defRPr>
            </a:lvl7pPr>
            <a:lvl8pPr marL="3429000" marR="0" lvl="7" indent="-101600" algn="l" rtl="0">
              <a:spcBef>
                <a:spcPts val="400"/>
              </a:spcBef>
              <a:buClr>
                <a:schemeClr val="dk1"/>
              </a:buClr>
              <a:buFont typeface="Corbel"/>
              <a:buChar char="•"/>
              <a:defRPr b="0" i="0" u="none" strike="noStrike" cap="none">
                <a:solidFill>
                  <a:schemeClr val="dk1"/>
                </a:solidFill>
                <a:latin typeface="Corbel"/>
                <a:ea typeface="Corbel"/>
                <a:cs typeface="Corbel"/>
                <a:sym typeface="Corbel"/>
              </a:defRPr>
            </a:lvl8pPr>
            <a:lvl9pPr marL="3886200" marR="0" lvl="8" indent="-101600" algn="l" rtl="0">
              <a:spcBef>
                <a:spcPts val="400"/>
              </a:spcBef>
              <a:buClr>
                <a:schemeClr val="dk1"/>
              </a:buClr>
              <a:buFont typeface="Corbel"/>
              <a:buChar char="•"/>
              <a:defRPr b="0" i="0" u="none" strike="noStrike" cap="none">
                <a:solidFill>
                  <a:schemeClr val="dk1"/>
                </a:solidFill>
                <a:latin typeface="Corbel"/>
                <a:ea typeface="Corbel"/>
                <a:cs typeface="Corbel"/>
                <a:sym typeface="Corbel"/>
              </a:defRPr>
            </a:lvl9pPr>
          </a:lstStyle>
          <a:p>
            <a:endParaRPr/>
          </a:p>
        </p:txBody>
      </p:sp>
      <p:sp>
        <p:nvSpPr>
          <p:cNvPr id="12" name="Shape 12"/>
          <p:cNvSpPr txBox="1"/>
          <p:nvPr/>
        </p:nvSpPr>
        <p:spPr>
          <a:xfrm>
            <a:off x="76200" y="5435548"/>
            <a:ext cx="2438400" cy="266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A5A5A5"/>
              </a:buClr>
              <a:buSzPct val="25000"/>
              <a:buFont typeface="Trebuchet MS"/>
              <a:buNone/>
            </a:pPr>
            <a:r>
              <a:rPr lang="en-US" sz="800" b="0" i="0" u="none" strike="noStrike" cap="none" dirty="0">
                <a:solidFill>
                  <a:srgbClr val="A5A5A5"/>
                </a:solidFill>
                <a:latin typeface="Trebuchet MS"/>
                <a:ea typeface="Trebuchet MS"/>
                <a:cs typeface="Trebuchet MS"/>
                <a:sym typeface="Trebuchet MS"/>
              </a:rPr>
              <a:t>UNITED STATES        CHILE        INDIA </a:t>
            </a:r>
          </a:p>
        </p:txBody>
      </p:sp>
      <p:sp>
        <p:nvSpPr>
          <p:cNvPr id="13" name="Shape 13"/>
          <p:cNvSpPr txBox="1"/>
          <p:nvPr/>
        </p:nvSpPr>
        <p:spPr>
          <a:xfrm>
            <a:off x="3352801" y="5435548"/>
            <a:ext cx="2438400" cy="2667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A5A5A5"/>
              </a:buClr>
              <a:buSzPct val="25000"/>
              <a:buFont typeface="Trebuchet MS"/>
              <a:buNone/>
            </a:pPr>
            <a:r>
              <a:rPr lang="en-US" sz="800" b="0" i="0" u="none" strike="noStrike" cap="none" dirty="0">
                <a:solidFill>
                  <a:srgbClr val="A5A5A5"/>
                </a:solidFill>
                <a:latin typeface="Trebuchet MS"/>
                <a:ea typeface="Trebuchet MS"/>
                <a:cs typeface="Trebuchet MS"/>
                <a:sym typeface="Trebuchet MS"/>
              </a:rPr>
              <a:t>NISUM.COM</a:t>
            </a:r>
          </a:p>
          <a:p>
            <a:pPr marL="0" marR="0" lvl="0" indent="0" algn="ctr" rtl="0">
              <a:spcBef>
                <a:spcPts val="0"/>
              </a:spcBef>
              <a:spcAft>
                <a:spcPts val="0"/>
              </a:spcAft>
              <a:buClr>
                <a:srgbClr val="A5A5A5"/>
              </a:buClr>
              <a:buSzPct val="25000"/>
              <a:buFont typeface="Trebuchet MS"/>
              <a:buNone/>
            </a:pPr>
            <a:r>
              <a:rPr lang="en-US" sz="800" b="0" i="0" u="none" strike="noStrike" cap="none" dirty="0">
                <a:solidFill>
                  <a:srgbClr val="A5A5A5"/>
                </a:solidFill>
                <a:latin typeface="Trebuchet MS"/>
                <a:ea typeface="Trebuchet MS"/>
                <a:cs typeface="Trebuchet MS"/>
                <a:sym typeface="Trebuchet MS"/>
              </a:rPr>
              <a:t> </a:t>
            </a:r>
          </a:p>
        </p:txBody>
      </p:sp>
      <p:sp>
        <p:nvSpPr>
          <p:cNvPr id="14" name="Shape 14"/>
          <p:cNvSpPr txBox="1"/>
          <p:nvPr/>
        </p:nvSpPr>
        <p:spPr>
          <a:xfrm>
            <a:off x="7823200" y="5435548"/>
            <a:ext cx="1269900" cy="2667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rgbClr val="A5A5A5"/>
              </a:buClr>
              <a:buSzPct val="25000"/>
              <a:buFont typeface="Trebuchet MS"/>
              <a:buNone/>
            </a:pPr>
            <a:r>
              <a:rPr lang="en-US" sz="800" b="0" i="0" u="none" strike="noStrike" cap="none" dirty="0">
                <a:solidFill>
                  <a:srgbClr val="A5A5A5"/>
                </a:solidFill>
                <a:latin typeface="Trebuchet MS"/>
                <a:ea typeface="Trebuchet MS"/>
                <a:cs typeface="Trebuchet MS"/>
                <a:sym typeface="Trebuchet MS"/>
              </a:rPr>
              <a:t>P.  </a:t>
            </a:r>
            <a:fld id="{00000000-1234-1234-1234-123412341234}" type="slidenum">
              <a:rPr lang="en-US" sz="800" b="0" i="0" u="none" strike="noStrike" cap="none">
                <a:solidFill>
                  <a:srgbClr val="A5A5A5"/>
                </a:solidFill>
                <a:latin typeface="Trebuchet MS"/>
                <a:ea typeface="Trebuchet MS"/>
                <a:cs typeface="Trebuchet MS"/>
                <a:sym typeface="Trebuchet MS"/>
              </a:rPr>
              <a:t>‹#›</a:t>
            </a:fld>
            <a:endParaRPr lang="en-US" sz="800" b="0" i="0" u="none" strike="noStrike" cap="none" dirty="0">
              <a:solidFill>
                <a:srgbClr val="A5A5A5"/>
              </a:solidFill>
              <a:latin typeface="Trebuchet MS"/>
              <a:ea typeface="Trebuchet MS"/>
              <a:cs typeface="Trebuchet MS"/>
              <a:sym typeface="Trebuchet MS"/>
            </a:endParaRPr>
          </a:p>
        </p:txBody>
      </p:sp>
      <p:pic>
        <p:nvPicPr>
          <p:cNvPr id="15" name="Shape 15" descr="title_graphic.png"/>
          <p:cNvPicPr preferRelativeResize="0"/>
          <p:nvPr/>
        </p:nvPicPr>
        <p:blipFill rotWithShape="1">
          <a:blip r:embed="rId4">
            <a:alphaModFix/>
          </a:blip>
          <a:srcRect b="9115"/>
          <a:stretch/>
        </p:blipFill>
        <p:spPr>
          <a:xfrm>
            <a:off x="-12330" y="400752"/>
            <a:ext cx="1197900" cy="441000"/>
          </a:xfrm>
          <a:prstGeom prst="rect">
            <a:avLst/>
          </a:prstGeom>
          <a:noFill/>
          <a:ln>
            <a:noFill/>
          </a:ln>
        </p:spPr>
      </p:pic>
      <p:sp>
        <p:nvSpPr>
          <p:cNvPr id="16" name="Shape 16"/>
          <p:cNvSpPr/>
          <p:nvPr/>
        </p:nvSpPr>
        <p:spPr>
          <a:xfrm>
            <a:off x="-12330" y="840055"/>
            <a:ext cx="1197900" cy="36300"/>
          </a:xfrm>
          <a:prstGeom prst="rect">
            <a:avLst/>
          </a:prstGeom>
          <a:solidFill>
            <a:srgbClr val="3C9BC7"/>
          </a:solidFill>
          <a:ln>
            <a:noFill/>
          </a:ln>
        </p:spPr>
        <p:txBody>
          <a:bodyPr lIns="91425" tIns="45700" rIns="91425" bIns="45700" anchor="ctr" anchorCtr="0">
            <a:noAutofit/>
          </a:bodyPr>
          <a:lstStyle/>
          <a:p>
            <a:pPr marL="0" marR="0" lvl="0" indent="0" algn="ctr" rtl="0">
              <a:spcBef>
                <a:spcPts val="0"/>
              </a:spcBef>
              <a:buNone/>
            </a:pPr>
            <a:endParaRPr sz="1800" b="1" i="0" u="none" strike="noStrike" cap="none" dirty="0">
              <a:solidFill>
                <a:srgbClr val="FFFFFF"/>
              </a:solidFill>
              <a:latin typeface="Arial"/>
              <a:ea typeface="Arial"/>
              <a:cs typeface="Arial"/>
              <a:sym typeface="Arial"/>
            </a:endParaRPr>
          </a:p>
        </p:txBody>
      </p:sp>
      <p:pic>
        <p:nvPicPr>
          <p:cNvPr id="17" name="Shape 17"/>
          <p:cNvPicPr preferRelativeResize="0"/>
          <p:nvPr/>
        </p:nvPicPr>
        <p:blipFill rotWithShape="1">
          <a:blip r:embed="rId5">
            <a:alphaModFix/>
          </a:blip>
          <a:srcRect/>
          <a:stretch/>
        </p:blipFill>
        <p:spPr>
          <a:xfrm>
            <a:off x="8165411" y="226267"/>
            <a:ext cx="727200" cy="310200"/>
          </a:xfrm>
          <a:prstGeom prst="rect">
            <a:avLst/>
          </a:prstGeom>
          <a:noFill/>
          <a:ln>
            <a:noFill/>
          </a:ln>
        </p:spPr>
      </p:pic>
      <p:sp>
        <p:nvSpPr>
          <p:cNvPr id="18" name="Shape 18"/>
          <p:cNvSpPr/>
          <p:nvPr/>
        </p:nvSpPr>
        <p:spPr>
          <a:xfrm>
            <a:off x="-12330" y="400752"/>
            <a:ext cx="234300" cy="439200"/>
          </a:xfrm>
          <a:prstGeom prst="rect">
            <a:avLst/>
          </a:prstGeom>
          <a:solidFill>
            <a:srgbClr val="741742"/>
          </a:solidFill>
          <a:ln>
            <a:noFill/>
          </a:ln>
        </p:spPr>
        <p:txBody>
          <a:bodyPr lIns="91425" tIns="45700" rIns="91425" bIns="45700" anchor="ctr" anchorCtr="0">
            <a:noAutofit/>
          </a:bodyPr>
          <a:lstStyle/>
          <a:p>
            <a:pPr marL="0" marR="0" lvl="0" indent="0" algn="ctr" rtl="0">
              <a:spcBef>
                <a:spcPts val="0"/>
              </a:spcBef>
              <a:buNone/>
            </a:pPr>
            <a:endParaRPr sz="1800" b="1" i="0" u="none" strike="noStrike" cap="none" dirty="0">
              <a:solidFill>
                <a:srgbClr val="FFFFFF"/>
              </a:solidFill>
              <a:latin typeface="Arial"/>
              <a:ea typeface="Arial"/>
              <a:cs typeface="Arial"/>
              <a:sym typeface="Arial"/>
            </a:endParaRPr>
          </a:p>
        </p:txBody>
      </p:sp>
      <p:grpSp>
        <p:nvGrpSpPr>
          <p:cNvPr id="19" name="Shape 19"/>
          <p:cNvGrpSpPr/>
          <p:nvPr/>
        </p:nvGrpSpPr>
        <p:grpSpPr>
          <a:xfrm>
            <a:off x="912702" y="5514991"/>
            <a:ext cx="73032" cy="72465"/>
            <a:chOff x="7083971" y="2261658"/>
            <a:chExt cx="877800" cy="879432"/>
          </a:xfrm>
        </p:grpSpPr>
        <p:sp>
          <p:nvSpPr>
            <p:cNvPr id="20" name="Shape 20"/>
            <p:cNvSpPr/>
            <p:nvPr/>
          </p:nvSpPr>
          <p:spPr>
            <a:xfrm>
              <a:off x="7083971" y="2960190"/>
              <a:ext cx="877800" cy="180900"/>
            </a:xfrm>
            <a:prstGeom prst="rect">
              <a:avLst/>
            </a:prstGeom>
            <a:solidFill>
              <a:srgbClr val="CCDB29"/>
            </a:solidFill>
            <a:ln>
              <a:noFill/>
            </a:ln>
          </p:spPr>
          <p:txBody>
            <a:bodyPr lIns="91425" tIns="45700" rIns="91425" bIns="45700" anchor="ctr" anchorCtr="0">
              <a:noAutofit/>
            </a:bodyPr>
            <a:lstStyle/>
            <a:p>
              <a:pPr marL="0" marR="0" lvl="0" indent="0" algn="ctr" rtl="0">
                <a:spcBef>
                  <a:spcPts val="0"/>
                </a:spcBef>
                <a:buNone/>
              </a:pPr>
              <a:endParaRPr sz="1200" b="0" i="0" u="none" strike="noStrike" cap="none" dirty="0">
                <a:solidFill>
                  <a:schemeClr val="lt1"/>
                </a:solidFill>
                <a:latin typeface="Calibri"/>
                <a:ea typeface="Calibri"/>
                <a:cs typeface="Calibri"/>
                <a:sym typeface="Calibri"/>
              </a:endParaRPr>
            </a:p>
          </p:txBody>
        </p:sp>
        <p:sp>
          <p:nvSpPr>
            <p:cNvPr id="21" name="Shape 21"/>
            <p:cNvSpPr/>
            <p:nvPr/>
          </p:nvSpPr>
          <p:spPr>
            <a:xfrm>
              <a:off x="7083971" y="2261658"/>
              <a:ext cx="877800" cy="180900"/>
            </a:xfrm>
            <a:prstGeom prst="rect">
              <a:avLst/>
            </a:prstGeom>
            <a:solidFill>
              <a:srgbClr val="CCDB29"/>
            </a:solidFill>
            <a:ln>
              <a:noFill/>
            </a:ln>
          </p:spPr>
          <p:txBody>
            <a:bodyPr lIns="91425" tIns="45700" rIns="91425" bIns="45700" anchor="ctr" anchorCtr="0">
              <a:noAutofit/>
            </a:bodyPr>
            <a:lstStyle/>
            <a:p>
              <a:pPr marL="0" marR="0" lvl="0" indent="0" algn="ctr" rtl="0">
                <a:spcBef>
                  <a:spcPts val="0"/>
                </a:spcBef>
                <a:buNone/>
              </a:pPr>
              <a:endParaRPr sz="1200" b="0" i="0" u="none" strike="noStrike" cap="none" dirty="0">
                <a:solidFill>
                  <a:schemeClr val="lt1"/>
                </a:solidFill>
                <a:latin typeface="Calibri"/>
                <a:ea typeface="Calibri"/>
                <a:cs typeface="Calibri"/>
                <a:sym typeface="Calibri"/>
              </a:endParaRPr>
            </a:p>
          </p:txBody>
        </p:sp>
        <p:sp>
          <p:nvSpPr>
            <p:cNvPr id="22" name="Shape 22"/>
            <p:cNvSpPr/>
            <p:nvPr/>
          </p:nvSpPr>
          <p:spPr>
            <a:xfrm>
              <a:off x="7083971" y="2610924"/>
              <a:ext cx="877800" cy="180900"/>
            </a:xfrm>
            <a:prstGeom prst="rect">
              <a:avLst/>
            </a:prstGeom>
            <a:solidFill>
              <a:srgbClr val="CCDB29"/>
            </a:solidFill>
            <a:ln>
              <a:noFill/>
            </a:ln>
          </p:spPr>
          <p:txBody>
            <a:bodyPr lIns="91425" tIns="45700" rIns="91425" bIns="45700" anchor="ctr" anchorCtr="0">
              <a:noAutofit/>
            </a:bodyPr>
            <a:lstStyle/>
            <a:p>
              <a:pPr marL="0" marR="0" lvl="0" indent="0" algn="ctr" rtl="0">
                <a:spcBef>
                  <a:spcPts val="0"/>
                </a:spcBef>
                <a:buNone/>
              </a:pPr>
              <a:endParaRPr sz="1200" b="0" i="0" u="none" strike="noStrike" cap="none" dirty="0">
                <a:solidFill>
                  <a:schemeClr val="lt1"/>
                </a:solidFill>
                <a:latin typeface="Calibri"/>
                <a:ea typeface="Calibri"/>
                <a:cs typeface="Calibri"/>
                <a:sym typeface="Calibri"/>
              </a:endParaRPr>
            </a:p>
          </p:txBody>
        </p:sp>
      </p:grpSp>
      <p:grpSp>
        <p:nvGrpSpPr>
          <p:cNvPr id="23" name="Shape 23"/>
          <p:cNvGrpSpPr/>
          <p:nvPr/>
        </p:nvGrpSpPr>
        <p:grpSpPr>
          <a:xfrm rot="-5400000">
            <a:off x="1429621" y="5515601"/>
            <a:ext cx="73032" cy="72465"/>
            <a:chOff x="7083971" y="2261658"/>
            <a:chExt cx="877800" cy="879432"/>
          </a:xfrm>
        </p:grpSpPr>
        <p:sp>
          <p:nvSpPr>
            <p:cNvPr id="24" name="Shape 24"/>
            <p:cNvSpPr/>
            <p:nvPr/>
          </p:nvSpPr>
          <p:spPr>
            <a:xfrm>
              <a:off x="7083971" y="2960190"/>
              <a:ext cx="877800" cy="180900"/>
            </a:xfrm>
            <a:prstGeom prst="rect">
              <a:avLst/>
            </a:prstGeom>
            <a:solidFill>
              <a:srgbClr val="CCDB29"/>
            </a:solidFill>
            <a:ln>
              <a:noFill/>
            </a:ln>
          </p:spPr>
          <p:txBody>
            <a:bodyPr lIns="91425" tIns="45700" rIns="91425" bIns="45700" anchor="ctr" anchorCtr="0">
              <a:noAutofit/>
            </a:bodyPr>
            <a:lstStyle/>
            <a:p>
              <a:pPr marL="0" marR="0" lvl="0" indent="0" algn="ctr" rtl="0">
                <a:spcBef>
                  <a:spcPts val="0"/>
                </a:spcBef>
                <a:buNone/>
              </a:pPr>
              <a:endParaRPr sz="1200" b="0" i="0" u="none" strike="noStrike" cap="none" dirty="0">
                <a:solidFill>
                  <a:schemeClr val="lt1"/>
                </a:solidFill>
                <a:latin typeface="Calibri"/>
                <a:ea typeface="Calibri"/>
                <a:cs typeface="Calibri"/>
                <a:sym typeface="Calibri"/>
              </a:endParaRPr>
            </a:p>
          </p:txBody>
        </p:sp>
        <p:sp>
          <p:nvSpPr>
            <p:cNvPr id="25" name="Shape 25"/>
            <p:cNvSpPr/>
            <p:nvPr/>
          </p:nvSpPr>
          <p:spPr>
            <a:xfrm>
              <a:off x="7083971" y="2261658"/>
              <a:ext cx="877800" cy="180900"/>
            </a:xfrm>
            <a:prstGeom prst="rect">
              <a:avLst/>
            </a:prstGeom>
            <a:solidFill>
              <a:srgbClr val="CCDB29"/>
            </a:solidFill>
            <a:ln>
              <a:noFill/>
            </a:ln>
          </p:spPr>
          <p:txBody>
            <a:bodyPr lIns="91425" tIns="45700" rIns="91425" bIns="45700" anchor="ctr" anchorCtr="0">
              <a:noAutofit/>
            </a:bodyPr>
            <a:lstStyle/>
            <a:p>
              <a:pPr marL="0" marR="0" lvl="0" indent="0" algn="ctr" rtl="0">
                <a:spcBef>
                  <a:spcPts val="0"/>
                </a:spcBef>
                <a:buNone/>
              </a:pPr>
              <a:endParaRPr sz="1200" b="0" i="0" u="none" strike="noStrike" cap="none" dirty="0">
                <a:solidFill>
                  <a:schemeClr val="lt1"/>
                </a:solidFill>
                <a:latin typeface="Calibri"/>
                <a:ea typeface="Calibri"/>
                <a:cs typeface="Calibri"/>
                <a:sym typeface="Calibri"/>
              </a:endParaRPr>
            </a:p>
          </p:txBody>
        </p:sp>
        <p:sp>
          <p:nvSpPr>
            <p:cNvPr id="26" name="Shape 26"/>
            <p:cNvSpPr/>
            <p:nvPr/>
          </p:nvSpPr>
          <p:spPr>
            <a:xfrm>
              <a:off x="7083971" y="2610924"/>
              <a:ext cx="877800" cy="180900"/>
            </a:xfrm>
            <a:prstGeom prst="rect">
              <a:avLst/>
            </a:prstGeom>
            <a:solidFill>
              <a:srgbClr val="CCDB29"/>
            </a:solidFill>
            <a:ln>
              <a:noFill/>
            </a:ln>
          </p:spPr>
          <p:txBody>
            <a:bodyPr lIns="91425" tIns="45700" rIns="91425" bIns="45700" anchor="ctr" anchorCtr="0">
              <a:noAutofit/>
            </a:bodyPr>
            <a:lstStyle/>
            <a:p>
              <a:pPr marL="0" marR="0" lvl="0" indent="0" algn="ctr" rtl="0">
                <a:spcBef>
                  <a:spcPts val="0"/>
                </a:spcBef>
                <a:buNone/>
              </a:pPr>
              <a:endParaRPr sz="1200" b="0" i="0" u="none" strike="noStrike" cap="none" dirty="0">
                <a:solidFill>
                  <a:schemeClr val="lt1"/>
                </a:solidFill>
                <a:latin typeface="Calibri"/>
                <a:ea typeface="Calibri"/>
                <a:cs typeface="Calibri"/>
                <a:sym typeface="Calibri"/>
              </a:endParaRPr>
            </a:p>
          </p:txBody>
        </p:sp>
      </p:grpSp>
      <p:sp>
        <p:nvSpPr>
          <p:cNvPr id="27" name="Shape 27"/>
          <p:cNvSpPr txBox="1">
            <a:spLocks noGrp="1"/>
          </p:cNvSpPr>
          <p:nvPr>
            <p:ph type="title"/>
          </p:nvPr>
        </p:nvSpPr>
        <p:spPr>
          <a:xfrm>
            <a:off x="1344562" y="139000"/>
            <a:ext cx="6661800" cy="964500"/>
          </a:xfrm>
          <a:prstGeom prst="rect">
            <a:avLst/>
          </a:prstGeom>
          <a:noFill/>
          <a:ln>
            <a:noFill/>
          </a:ln>
        </p:spPr>
        <p:txBody>
          <a:bodyPr lIns="91425" tIns="91425" rIns="91425" bIns="91425" anchor="ctr" anchorCtr="0"/>
          <a:lstStyle>
            <a:lvl1pPr lvl="0" rtl="0">
              <a:spcBef>
                <a:spcPts val="0"/>
              </a:spcBef>
              <a:buNone/>
              <a:defRPr sz="2500">
                <a:solidFill>
                  <a:srgbClr val="49ABD2"/>
                </a:solidFill>
                <a:latin typeface="Trebuchet MS"/>
                <a:ea typeface="Trebuchet MS"/>
                <a:cs typeface="Trebuchet MS"/>
                <a:sym typeface="Trebuchet MS"/>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977425" y="1993400"/>
            <a:ext cx="6790500" cy="758700"/>
          </a:xfrm>
          <a:prstGeom prst="rect">
            <a:avLst/>
          </a:prstGeom>
        </p:spPr>
        <p:txBody>
          <a:bodyPr lIns="91425" tIns="91425" rIns="91425" bIns="91425" anchor="ctr" anchorCtr="0">
            <a:noAutofit/>
          </a:bodyPr>
          <a:lstStyle/>
          <a:p>
            <a:pPr lvl="0">
              <a:spcBef>
                <a:spcPts val="0"/>
              </a:spcBef>
              <a:buNone/>
            </a:pPr>
            <a:r>
              <a:rPr lang="en-US" dirty="0" smtClean="0"/>
              <a:t>Java 8 </a:t>
            </a:r>
            <a:endParaRPr dirty="0"/>
          </a:p>
        </p:txBody>
      </p:sp>
      <p:sp>
        <p:nvSpPr>
          <p:cNvPr id="97" name="Shape 97"/>
          <p:cNvSpPr txBox="1">
            <a:spLocks noGrp="1"/>
          </p:cNvSpPr>
          <p:nvPr>
            <p:ph type="subTitle" idx="1"/>
          </p:nvPr>
        </p:nvSpPr>
        <p:spPr>
          <a:xfrm>
            <a:off x="977425" y="2752100"/>
            <a:ext cx="6790500" cy="758700"/>
          </a:xfrm>
          <a:prstGeom prst="rect">
            <a:avLst/>
          </a:prstGeom>
        </p:spPr>
        <p:txBody>
          <a:bodyPr lIns="91425" tIns="91425" rIns="91425" bIns="91425" anchor="ctr" anchorCtr="0">
            <a:noAutofit/>
          </a:bodyPr>
          <a:lstStyle/>
          <a:p>
            <a:pPr lvl="0">
              <a:spcBef>
                <a:spcPts val="0"/>
              </a:spcBef>
              <a:buNone/>
            </a:pPr>
            <a:r>
              <a:rPr lang="en-US" dirty="0" smtClean="0"/>
              <a:t>Getting into streams and lambda functions</a:t>
            </a:r>
            <a:endParaRPr dirty="0"/>
          </a:p>
        </p:txBody>
      </p:sp>
      <p:pic>
        <p:nvPicPr>
          <p:cNvPr id="1026" name="Picture 2" descr="Java programming language logo.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1787" y="1257300"/>
            <a:ext cx="1323975" cy="2466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 </a:t>
            </a:r>
            <a:r>
              <a:rPr lang="en-US" dirty="0" smtClean="0"/>
              <a:t>With this method reference, we access to the </a:t>
            </a:r>
            <a:r>
              <a:rPr lang="en-US" dirty="0" err="1" smtClean="0"/>
              <a:t>toString</a:t>
            </a:r>
            <a:r>
              <a:rPr lang="en-US" dirty="0" smtClean="0"/>
              <a:t>() method by just using (</a:t>
            </a:r>
            <a:r>
              <a:rPr lang="en-US" dirty="0" err="1" smtClean="0"/>
              <a:t>System.out</a:t>
            </a:r>
            <a:r>
              <a:rPr lang="en-US" dirty="0" smtClean="0"/>
              <a:t>::</a:t>
            </a:r>
            <a:r>
              <a:rPr lang="en-US" dirty="0" err="1" smtClean="0"/>
              <a:t>println</a:t>
            </a:r>
            <a:r>
              <a:rPr lang="en-US" dirty="0" smtClean="0"/>
              <a:t>)</a:t>
            </a:r>
          </a:p>
          <a:p>
            <a:endParaRPr lang="en-US" dirty="0"/>
          </a:p>
          <a:p>
            <a:endParaRPr lang="en-US" dirty="0" smtClean="0"/>
          </a:p>
          <a:p>
            <a:endParaRPr lang="en-US" dirty="0"/>
          </a:p>
          <a:p>
            <a:endParaRPr lang="en-US" dirty="0" smtClean="0"/>
          </a:p>
          <a:p>
            <a:pPr marL="107951" indent="0">
              <a:buNone/>
            </a:pPr>
            <a:r>
              <a:rPr lang="en-US" dirty="0" smtClean="0"/>
              <a:t>So this is for printing a collection, let see how we can sort the collection by age! </a:t>
            </a:r>
          </a:p>
        </p:txBody>
      </p:sp>
      <p:sp>
        <p:nvSpPr>
          <p:cNvPr id="3" name="Title 2"/>
          <p:cNvSpPr>
            <a:spLocks noGrp="1"/>
          </p:cNvSpPr>
          <p:nvPr>
            <p:ph type="title"/>
          </p:nvPr>
        </p:nvSpPr>
        <p:spPr/>
        <p:txBody>
          <a:bodyPr/>
          <a:lstStyle/>
          <a:p>
            <a:r>
              <a:rPr lang="en-US" dirty="0"/>
              <a:t> Lambda, Method Reference and Stream API.</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441521"/>
            <a:ext cx="7281863" cy="811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9129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 </a:t>
            </a:r>
            <a:r>
              <a:rPr lang="en-US" dirty="0" smtClean="0"/>
              <a:t>The classic way we use to sorting a collection with </a:t>
            </a:r>
          </a:p>
          <a:p>
            <a:pPr marL="107951" indent="0">
              <a:buNone/>
            </a:pPr>
            <a:r>
              <a:rPr lang="en-US" dirty="0" err="1" smtClean="0"/>
              <a:t>InsertNameOfYouCollectionHere.sort</a:t>
            </a:r>
            <a:r>
              <a:rPr lang="en-US" dirty="0" smtClean="0"/>
              <a:t>()</a:t>
            </a:r>
          </a:p>
          <a:p>
            <a:r>
              <a:rPr lang="en-US" dirty="0"/>
              <a:t> </a:t>
            </a:r>
            <a:r>
              <a:rPr lang="en-US" dirty="0" smtClean="0"/>
              <a:t>Where we have to add a new Comparator&lt;T&gt; and @Override the compare method, to get some like this</a:t>
            </a:r>
          </a:p>
          <a:p>
            <a:endParaRPr lang="en-US" dirty="0"/>
          </a:p>
          <a:p>
            <a:endParaRPr lang="en-US" dirty="0" smtClean="0"/>
          </a:p>
          <a:p>
            <a:endParaRPr lang="en-US" dirty="0"/>
          </a:p>
          <a:p>
            <a:endParaRPr lang="en-US" dirty="0" smtClean="0"/>
          </a:p>
          <a:p>
            <a:endParaRPr lang="en-US" dirty="0"/>
          </a:p>
          <a:p>
            <a:r>
              <a:rPr lang="en-US" dirty="0" smtClean="0"/>
              <a:t>Remember the “new Comparator&lt;Person&gt;()” we’ll use it later.</a:t>
            </a:r>
          </a:p>
        </p:txBody>
      </p:sp>
      <p:sp>
        <p:nvSpPr>
          <p:cNvPr id="3" name="Title 2"/>
          <p:cNvSpPr>
            <a:spLocks noGrp="1"/>
          </p:cNvSpPr>
          <p:nvPr>
            <p:ph type="title"/>
          </p:nvPr>
        </p:nvSpPr>
        <p:spPr/>
        <p:txBody>
          <a:bodyPr/>
          <a:lstStyle/>
          <a:p>
            <a:r>
              <a:rPr lang="en-US" dirty="0"/>
              <a:t> Lambda, Method Reference and Stream API.</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263" y="2857500"/>
            <a:ext cx="8029575"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48754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 So, we’ll get the use of a some Java 8 magic to do all that job, in one line.</a:t>
            </a:r>
          </a:p>
          <a:p>
            <a:endParaRPr lang="en-US" dirty="0"/>
          </a:p>
          <a:p>
            <a:endParaRPr lang="en-US" dirty="0" smtClean="0"/>
          </a:p>
          <a:p>
            <a:endParaRPr lang="en-US" dirty="0"/>
          </a:p>
          <a:p>
            <a:pPr marL="107951" indent="0">
              <a:buNone/>
            </a:pPr>
            <a:r>
              <a:rPr lang="en-US" dirty="0" smtClean="0"/>
              <a:t>So, whit this, we are using the Comparator and using a “forced” compare, using </a:t>
            </a:r>
            <a:r>
              <a:rPr lang="en-US" dirty="0" err="1" smtClean="0"/>
              <a:t>comparingInt</a:t>
            </a:r>
            <a:r>
              <a:rPr lang="en-US" dirty="0" smtClean="0"/>
              <a:t>(…), to avoid using the natural compare of the class, and using the method reference to pass what we are going to compare to sort the collection in “(Person::</a:t>
            </a:r>
            <a:r>
              <a:rPr lang="en-US" dirty="0" err="1" smtClean="0"/>
              <a:t>getAge</a:t>
            </a:r>
            <a:r>
              <a:rPr lang="en-US" dirty="0" smtClean="0"/>
              <a:t>)”, so with this, we can reduce all that job.</a:t>
            </a:r>
            <a:endParaRPr lang="en-US" dirty="0"/>
          </a:p>
        </p:txBody>
      </p:sp>
      <p:sp>
        <p:nvSpPr>
          <p:cNvPr id="3" name="Title 2"/>
          <p:cNvSpPr>
            <a:spLocks noGrp="1"/>
          </p:cNvSpPr>
          <p:nvPr>
            <p:ph type="title"/>
          </p:nvPr>
        </p:nvSpPr>
        <p:spPr/>
        <p:txBody>
          <a:bodyPr/>
          <a:lstStyle/>
          <a:p>
            <a:r>
              <a:rPr lang="en-US" dirty="0"/>
              <a:t> Lambda, Method Reference and Stream API.</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5" y="2247900"/>
            <a:ext cx="7791450"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17748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 With the print, and the sort done, lets start doing a filter by age.</a:t>
            </a:r>
          </a:p>
          <a:p>
            <a:pPr marL="107951" indent="0">
              <a:buNone/>
            </a:pPr>
            <a:endParaRPr lang="en-US" dirty="0" smtClean="0"/>
          </a:p>
          <a:p>
            <a:pPr marL="107951" indent="0">
              <a:buNone/>
            </a:pPr>
            <a:endParaRPr lang="en-US" dirty="0"/>
          </a:p>
          <a:p>
            <a:pPr marL="107951" indent="0">
              <a:buNone/>
            </a:pPr>
            <a:endParaRPr lang="en-US" dirty="0" smtClean="0"/>
          </a:p>
          <a:p>
            <a:pPr marL="107951" indent="0">
              <a:buNone/>
            </a:pPr>
            <a:endParaRPr lang="en-US" dirty="0"/>
          </a:p>
          <a:p>
            <a:pPr marL="107951" indent="0">
              <a:buNone/>
            </a:pPr>
            <a:endParaRPr lang="en-US" dirty="0" smtClean="0"/>
          </a:p>
          <a:p>
            <a:pPr marL="107951" indent="0">
              <a:buNone/>
            </a:pPr>
            <a:endParaRPr lang="en-US" dirty="0"/>
          </a:p>
          <a:p>
            <a:pPr marL="107951" indent="0">
              <a:buNone/>
            </a:pPr>
            <a:endParaRPr lang="en-US" dirty="0" smtClean="0"/>
          </a:p>
          <a:p>
            <a:pPr marL="107951" indent="0">
              <a:buNone/>
            </a:pPr>
            <a:r>
              <a:rPr lang="en-US" dirty="0" smtClean="0"/>
              <a:t>So this is how we are doing before Java 8 a simple filter.</a:t>
            </a:r>
            <a:endParaRPr lang="en-US" dirty="0"/>
          </a:p>
        </p:txBody>
      </p:sp>
      <p:sp>
        <p:nvSpPr>
          <p:cNvPr id="3" name="Title 2"/>
          <p:cNvSpPr>
            <a:spLocks noGrp="1"/>
          </p:cNvSpPr>
          <p:nvPr>
            <p:ph type="title"/>
          </p:nvPr>
        </p:nvSpPr>
        <p:spPr/>
        <p:txBody>
          <a:bodyPr/>
          <a:lstStyle/>
          <a:p>
            <a:r>
              <a:rPr lang="en-US" dirty="0"/>
              <a:t> Lambda, Method Reference and Stream API.</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730" y="1790700"/>
            <a:ext cx="8258175" cy="269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65495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 </a:t>
            </a:r>
            <a:r>
              <a:rPr lang="en-US" dirty="0" smtClean="0"/>
              <a:t>Lets see how this can be done with the Java 8 Stream API and Lambda methods</a:t>
            </a:r>
          </a:p>
          <a:p>
            <a:endParaRPr lang="en-US" dirty="0"/>
          </a:p>
          <a:p>
            <a:endParaRPr lang="en-US" dirty="0" smtClean="0"/>
          </a:p>
          <a:p>
            <a:endParaRPr lang="en-US" dirty="0"/>
          </a:p>
          <a:p>
            <a:endParaRPr lang="en-US" dirty="0" smtClean="0"/>
          </a:p>
          <a:p>
            <a:pPr>
              <a:buFont typeface="Wingdings" panose="05000000000000000000" pitchFamily="2" charset="2"/>
              <a:buChar char="Ø"/>
            </a:pPr>
            <a:r>
              <a:rPr lang="en-US" dirty="0" smtClean="0"/>
              <a:t> </a:t>
            </a:r>
            <a:r>
              <a:rPr lang="en-US" dirty="0" err="1" smtClean="0"/>
              <a:t>people.stream</a:t>
            </a:r>
            <a:r>
              <a:rPr lang="en-US" dirty="0" smtClean="0"/>
              <a:t>(), make our collection a Java 8 stream.</a:t>
            </a:r>
          </a:p>
          <a:p>
            <a:pPr>
              <a:buFont typeface="Wingdings" panose="05000000000000000000" pitchFamily="2" charset="2"/>
              <a:buChar char="Ø"/>
            </a:pPr>
            <a:r>
              <a:rPr lang="en-US" dirty="0"/>
              <a:t> </a:t>
            </a:r>
            <a:r>
              <a:rPr lang="en-US" dirty="0" smtClean="0"/>
              <a:t>.filter(p-&gt;</a:t>
            </a:r>
            <a:r>
              <a:rPr lang="en-US" dirty="0" err="1" smtClean="0"/>
              <a:t>p.getAge</a:t>
            </a:r>
            <a:r>
              <a:rPr lang="en-US" dirty="0" smtClean="0"/>
              <a:t>()&gt;21), give us the utility of the lambda methods, to filter any Person “p” object in the list, that has the age greater than 21.</a:t>
            </a:r>
          </a:p>
        </p:txBody>
      </p:sp>
      <p:sp>
        <p:nvSpPr>
          <p:cNvPr id="3" name="Title 2"/>
          <p:cNvSpPr>
            <a:spLocks noGrp="1"/>
          </p:cNvSpPr>
          <p:nvPr>
            <p:ph type="title"/>
          </p:nvPr>
        </p:nvSpPr>
        <p:spPr/>
        <p:txBody>
          <a:bodyPr/>
          <a:lstStyle/>
          <a:p>
            <a:r>
              <a:rPr lang="en-US" dirty="0"/>
              <a:t> Lambda, Method Reference and Stream API.</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438" y="2214563"/>
            <a:ext cx="8239125" cy="128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00642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 </a:t>
            </a:r>
            <a:r>
              <a:rPr lang="en-US" dirty="0" smtClean="0"/>
              <a:t>So we already done practically al of the job, so just the last one remains, lets get the addition of all the ages in the list.</a:t>
            </a:r>
          </a:p>
          <a:p>
            <a:endParaRPr lang="en-US" dirty="0" smtClean="0"/>
          </a:p>
          <a:p>
            <a:pPr marL="107951" indent="0">
              <a:buNone/>
            </a:pPr>
            <a:r>
              <a:rPr lang="en-US" dirty="0" smtClean="0"/>
              <a:t>I think, this is how all of us has done before:</a:t>
            </a:r>
          </a:p>
          <a:p>
            <a:pPr marL="107951" indent="0">
              <a:buNone/>
            </a:pPr>
            <a:endParaRPr lang="en-US" dirty="0"/>
          </a:p>
          <a:p>
            <a:pPr marL="107951" indent="0">
              <a:buNone/>
            </a:pPr>
            <a:endParaRPr lang="en-US" dirty="0"/>
          </a:p>
        </p:txBody>
      </p:sp>
      <p:sp>
        <p:nvSpPr>
          <p:cNvPr id="3" name="Title 2"/>
          <p:cNvSpPr>
            <a:spLocks noGrp="1"/>
          </p:cNvSpPr>
          <p:nvPr>
            <p:ph type="title"/>
          </p:nvPr>
        </p:nvSpPr>
        <p:spPr/>
        <p:txBody>
          <a:bodyPr/>
          <a:lstStyle/>
          <a:p>
            <a:r>
              <a:rPr lang="en-US" dirty="0"/>
              <a:t> Lambda, Method Reference and Stream API.</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2933700"/>
            <a:ext cx="710565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770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333500"/>
            <a:ext cx="8229600" cy="1981200"/>
          </a:xfrm>
        </p:spPr>
        <p:txBody>
          <a:bodyPr/>
          <a:lstStyle/>
          <a:p>
            <a:r>
              <a:rPr lang="en-US" dirty="0" smtClean="0"/>
              <a:t> Lets see how we can don’t this in less with the power of the Streams API</a:t>
            </a:r>
          </a:p>
          <a:p>
            <a:endParaRPr lang="en-US" dirty="0"/>
          </a:p>
          <a:p>
            <a:endParaRPr lang="en-US" dirty="0" smtClean="0"/>
          </a:p>
          <a:p>
            <a:endParaRPr lang="en-US" dirty="0"/>
          </a:p>
          <a:p>
            <a:endParaRPr lang="en-US" dirty="0" smtClean="0"/>
          </a:p>
        </p:txBody>
      </p:sp>
      <p:sp>
        <p:nvSpPr>
          <p:cNvPr id="3" name="Title 2"/>
          <p:cNvSpPr>
            <a:spLocks noGrp="1"/>
          </p:cNvSpPr>
          <p:nvPr>
            <p:ph type="title"/>
          </p:nvPr>
        </p:nvSpPr>
        <p:spPr/>
        <p:txBody>
          <a:bodyPr/>
          <a:lstStyle/>
          <a:p>
            <a:r>
              <a:rPr lang="en-US" dirty="0"/>
              <a:t> Lambda, Method Reference and Stream API.</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 y="2095500"/>
            <a:ext cx="7791450"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1"/>
          <p:cNvSpPr txBox="1">
            <a:spLocks/>
          </p:cNvSpPr>
          <p:nvPr/>
        </p:nvSpPr>
        <p:spPr>
          <a:xfrm>
            <a:off x="590550" y="2914650"/>
            <a:ext cx="8229600" cy="1981200"/>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166688" marR="0" lvl="0" indent="-58737" algn="l" rtl="0">
              <a:lnSpc>
                <a:spcPct val="100000"/>
              </a:lnSpc>
              <a:spcBef>
                <a:spcPts val="400"/>
              </a:spcBef>
              <a:spcAft>
                <a:spcPts val="0"/>
              </a:spcAft>
              <a:buClr>
                <a:schemeClr val="dk1"/>
              </a:buClr>
              <a:buSzPct val="100000"/>
              <a:buFont typeface="Corbel"/>
              <a:buChar char="▪"/>
              <a:defRPr sz="2200" b="0" i="0" u="none" strike="noStrike" cap="none">
                <a:solidFill>
                  <a:schemeClr val="dk1"/>
                </a:solidFill>
                <a:latin typeface="Corbel"/>
                <a:ea typeface="Corbel"/>
                <a:cs typeface="Corbel"/>
                <a:sym typeface="Corbel"/>
              </a:defRPr>
            </a:lvl1pPr>
            <a:lvl2pPr marL="628650" marR="0" lvl="1" indent="-85725" algn="l" rtl="0">
              <a:lnSpc>
                <a:spcPct val="100000"/>
              </a:lnSpc>
              <a:spcBef>
                <a:spcPts val="360"/>
              </a:spcBef>
              <a:spcAft>
                <a:spcPts val="0"/>
              </a:spcAft>
              <a:buClr>
                <a:srgbClr val="880D53"/>
              </a:buClr>
              <a:buSzPct val="100000"/>
              <a:buFont typeface="Corbel"/>
              <a:buChar char="➢"/>
              <a:defRPr sz="2000" b="0" i="0" u="none" strike="noStrike" cap="none">
                <a:solidFill>
                  <a:srgbClr val="880D53"/>
                </a:solidFill>
                <a:latin typeface="Corbel"/>
                <a:ea typeface="Corbel"/>
                <a:cs typeface="Corbel"/>
                <a:sym typeface="Corbel"/>
              </a:defRPr>
            </a:lvl2pPr>
            <a:lvl3pPr marL="1079500" marR="0" lvl="2" indent="-63500" algn="l" rtl="0">
              <a:lnSpc>
                <a:spcPct val="100000"/>
              </a:lnSpc>
              <a:spcBef>
                <a:spcPts val="320"/>
              </a:spcBef>
              <a:spcAft>
                <a:spcPts val="0"/>
              </a:spcAft>
              <a:buClr>
                <a:schemeClr val="dk1"/>
              </a:buClr>
              <a:buSzPct val="100000"/>
              <a:buFont typeface="Corbel"/>
              <a:buChar char="•"/>
              <a:defRPr sz="1800" b="0" i="0" u="none" strike="noStrike" cap="none">
                <a:solidFill>
                  <a:schemeClr val="dk1"/>
                </a:solidFill>
                <a:latin typeface="Corbel"/>
                <a:ea typeface="Corbel"/>
                <a:cs typeface="Corbel"/>
                <a:sym typeface="Corbel"/>
              </a:defRPr>
            </a:lvl3pPr>
            <a:lvl4pPr marL="1543050" marR="0" lvl="3" indent="-82550" algn="l" rtl="0">
              <a:lnSpc>
                <a:spcPct val="100000"/>
              </a:lnSpc>
              <a:spcBef>
                <a:spcPts val="280"/>
              </a:spcBef>
              <a:spcAft>
                <a:spcPts val="0"/>
              </a:spcAft>
              <a:buClr>
                <a:srgbClr val="880D53"/>
              </a:buClr>
              <a:buSzPct val="100000"/>
              <a:buFont typeface="Corbel"/>
              <a:buChar char="–"/>
              <a:defRPr sz="1600" b="0" i="0" u="none" strike="noStrike" cap="none">
                <a:solidFill>
                  <a:srgbClr val="880D53"/>
                </a:solidFill>
                <a:latin typeface="Corbel"/>
                <a:ea typeface="Corbel"/>
                <a:cs typeface="Corbel"/>
                <a:sym typeface="Corbel"/>
              </a:defRPr>
            </a:lvl4pPr>
            <a:lvl5pPr marL="2057400" marR="0" lvl="4" indent="-139700" algn="l" rtl="0">
              <a:lnSpc>
                <a:spcPct val="100000"/>
              </a:lnSpc>
              <a:spcBef>
                <a:spcPts val="280"/>
              </a:spcBef>
              <a:spcAft>
                <a:spcPts val="0"/>
              </a:spcAft>
              <a:buClr>
                <a:schemeClr val="dk1"/>
              </a:buClr>
              <a:buFont typeface="Corbel"/>
              <a:buChar char="»"/>
              <a:defRPr sz="1400" b="0" i="0" u="none" strike="noStrike" cap="none">
                <a:solidFill>
                  <a:schemeClr val="dk1"/>
                </a:solidFill>
                <a:latin typeface="Corbel"/>
                <a:ea typeface="Corbel"/>
                <a:cs typeface="Corbel"/>
                <a:sym typeface="Corbel"/>
              </a:defRPr>
            </a:lvl5pPr>
            <a:lvl6pPr marL="2514600" marR="0" lvl="5" indent="-101600" algn="l" rtl="0">
              <a:lnSpc>
                <a:spcPct val="100000"/>
              </a:lnSpc>
              <a:spcBef>
                <a:spcPts val="400"/>
              </a:spcBef>
              <a:spcAft>
                <a:spcPts val="0"/>
              </a:spcAft>
              <a:buClr>
                <a:srgbClr val="880D53"/>
              </a:buClr>
              <a:buFont typeface="Corbel"/>
              <a:buChar char="•"/>
              <a:defRPr sz="1400" b="0" i="0" u="none" strike="noStrike" cap="none">
                <a:solidFill>
                  <a:srgbClr val="880D53"/>
                </a:solidFill>
                <a:latin typeface="Corbel"/>
                <a:ea typeface="Corbel"/>
                <a:cs typeface="Corbel"/>
                <a:sym typeface="Corbel"/>
              </a:defRPr>
            </a:lvl6pPr>
            <a:lvl7pPr marL="2971800" marR="0" lvl="6" indent="-101600" algn="l" rtl="0">
              <a:lnSpc>
                <a:spcPct val="100000"/>
              </a:lnSpc>
              <a:spcBef>
                <a:spcPts val="400"/>
              </a:spcBef>
              <a:spcAft>
                <a:spcPts val="0"/>
              </a:spcAft>
              <a:buClr>
                <a:schemeClr val="dk1"/>
              </a:buClr>
              <a:buFont typeface="Corbel"/>
              <a:buChar char="•"/>
              <a:defRPr sz="1400" b="0" i="0" u="none" strike="noStrike" cap="none">
                <a:solidFill>
                  <a:schemeClr val="dk1"/>
                </a:solidFill>
                <a:latin typeface="Corbel"/>
                <a:ea typeface="Corbel"/>
                <a:cs typeface="Corbel"/>
                <a:sym typeface="Corbel"/>
              </a:defRPr>
            </a:lvl7pPr>
            <a:lvl8pPr marL="3429000" marR="0" lvl="7" indent="-101600" algn="l" rtl="0">
              <a:lnSpc>
                <a:spcPct val="100000"/>
              </a:lnSpc>
              <a:spcBef>
                <a:spcPts val="400"/>
              </a:spcBef>
              <a:spcAft>
                <a:spcPts val="0"/>
              </a:spcAft>
              <a:buClr>
                <a:schemeClr val="dk1"/>
              </a:buClr>
              <a:buFont typeface="Corbel"/>
              <a:buChar char="•"/>
              <a:defRPr sz="1400" b="0" i="0" u="none" strike="noStrike" cap="none">
                <a:solidFill>
                  <a:schemeClr val="dk1"/>
                </a:solidFill>
                <a:latin typeface="Corbel"/>
                <a:ea typeface="Corbel"/>
                <a:cs typeface="Corbel"/>
                <a:sym typeface="Corbel"/>
              </a:defRPr>
            </a:lvl8pPr>
            <a:lvl9pPr marL="3886200" marR="0" lvl="8" indent="-101600" algn="l" rtl="0">
              <a:lnSpc>
                <a:spcPct val="100000"/>
              </a:lnSpc>
              <a:spcBef>
                <a:spcPts val="400"/>
              </a:spcBef>
              <a:spcAft>
                <a:spcPts val="0"/>
              </a:spcAft>
              <a:buClr>
                <a:schemeClr val="dk1"/>
              </a:buClr>
              <a:buFont typeface="Corbel"/>
              <a:buChar char="•"/>
              <a:defRPr sz="1400" b="0" i="0" u="none" strike="noStrike" cap="none">
                <a:solidFill>
                  <a:schemeClr val="dk1"/>
                </a:solidFill>
                <a:latin typeface="Corbel"/>
                <a:ea typeface="Corbel"/>
                <a:cs typeface="Corbel"/>
                <a:sym typeface="Corbel"/>
              </a:defRPr>
            </a:lvl9pPr>
          </a:lstStyle>
          <a:p>
            <a:r>
              <a:rPr lang="en-US" dirty="0"/>
              <a:t> </a:t>
            </a:r>
            <a:r>
              <a:rPr lang="en-US" dirty="0" smtClean="0"/>
              <a:t>But this is kind of </a:t>
            </a:r>
            <a:r>
              <a:rPr lang="en-US" dirty="0" smtClean="0"/>
              <a:t>ugly so, a </a:t>
            </a:r>
            <a:r>
              <a:rPr lang="en-US" dirty="0" smtClean="0"/>
              <a:t>tip for the best practices, and make this code easier to read using new lines.</a:t>
            </a:r>
          </a:p>
          <a:p>
            <a:endParaRPr lang="en-US" dirty="0" smtClean="0"/>
          </a:p>
          <a:p>
            <a:endParaRPr lang="en-US" dirty="0" smtClean="0"/>
          </a:p>
          <a:p>
            <a:endParaRPr lang="en-US" dirty="0" smtClean="0"/>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668077"/>
            <a:ext cx="7029450" cy="1362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98466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181100"/>
            <a:ext cx="8229600" cy="3771900"/>
          </a:xfrm>
        </p:spPr>
        <p:txBody>
          <a:bodyPr/>
          <a:lstStyle/>
          <a:p>
            <a:r>
              <a:rPr lang="en-US" dirty="0" smtClean="0"/>
              <a:t> Do you remember, that one part of code I told you to take a note, IntelliJ Idea, can do a lot of stuff on that, and make some implementations easier… a lot easier.</a:t>
            </a:r>
          </a:p>
          <a:p>
            <a:endParaRPr lang="en-US" dirty="0"/>
          </a:p>
          <a:p>
            <a:endParaRPr lang="en-US" dirty="0" smtClean="0"/>
          </a:p>
          <a:p>
            <a:endParaRPr lang="en-US" dirty="0"/>
          </a:p>
          <a:p>
            <a:endParaRPr lang="en-US" dirty="0" smtClean="0"/>
          </a:p>
          <a:p>
            <a:endParaRPr lang="en-US" dirty="0"/>
          </a:p>
          <a:p>
            <a:pPr marL="107951" indent="0">
              <a:buNone/>
            </a:pPr>
            <a:r>
              <a:rPr lang="en-US" dirty="0" smtClean="0"/>
              <a:t>So if we press Alt + Enter, IntelliJ start doing magic, and modify our code to use the new Java 8 Stuff, IntelliJ automatically offer the option to replace this code with lambda methods.</a:t>
            </a:r>
          </a:p>
          <a:p>
            <a:endParaRPr lang="en-US" dirty="0"/>
          </a:p>
          <a:p>
            <a:endParaRPr lang="en-US" dirty="0"/>
          </a:p>
        </p:txBody>
      </p:sp>
      <p:sp>
        <p:nvSpPr>
          <p:cNvPr id="3" name="Title 2"/>
          <p:cNvSpPr>
            <a:spLocks noGrp="1"/>
          </p:cNvSpPr>
          <p:nvPr>
            <p:ph type="title"/>
          </p:nvPr>
        </p:nvSpPr>
        <p:spPr/>
        <p:txBody>
          <a:bodyPr/>
          <a:lstStyle/>
          <a:p>
            <a:r>
              <a:rPr lang="en-US" dirty="0" smtClean="0"/>
              <a:t>IntelliJ Idea</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2274570"/>
            <a:ext cx="8286750" cy="192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81448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So there is our new “sort” with lambdas automatically generated by IntelliJ, but there is more recommendations by IntelliJ.</a:t>
            </a:r>
          </a:p>
          <a:p>
            <a:endParaRPr lang="en-US" dirty="0"/>
          </a:p>
          <a:p>
            <a:endParaRPr lang="en-US" dirty="0" smtClean="0"/>
          </a:p>
          <a:p>
            <a:endParaRPr lang="en-US" dirty="0"/>
          </a:p>
          <a:p>
            <a:r>
              <a:rPr lang="en-US" dirty="0" smtClean="0"/>
              <a:t> If we press Alt + Enter again, IntelliJ just make our code like the same I’d show you before.</a:t>
            </a:r>
          </a:p>
          <a:p>
            <a:endParaRPr lang="en-US" dirty="0"/>
          </a:p>
        </p:txBody>
      </p:sp>
      <p:sp>
        <p:nvSpPr>
          <p:cNvPr id="3" name="Title 2"/>
          <p:cNvSpPr>
            <a:spLocks noGrp="1"/>
          </p:cNvSpPr>
          <p:nvPr>
            <p:ph type="title"/>
          </p:nvPr>
        </p:nvSpPr>
        <p:spPr/>
        <p:txBody>
          <a:bodyPr/>
          <a:lstStyle/>
          <a:p>
            <a:r>
              <a:rPr lang="en-US" dirty="0"/>
              <a:t>IntelliJ </a:t>
            </a:r>
            <a:r>
              <a:rPr lang="en-US" dirty="0" smtClean="0"/>
              <a:t>Idea</a:t>
            </a:r>
            <a:endParaRPr lang="en-US"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562" y="2247900"/>
            <a:ext cx="7762875"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49" y="4000499"/>
            <a:ext cx="8039100"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9970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 Introduction</a:t>
            </a:r>
          </a:p>
          <a:p>
            <a:r>
              <a:rPr lang="en-US" dirty="0" smtClean="0"/>
              <a:t> Overview from Lambdas, Method References and Stream API.</a:t>
            </a:r>
          </a:p>
          <a:p>
            <a:r>
              <a:rPr lang="en-US" dirty="0" smtClean="0"/>
              <a:t> Lambda, Method Reference and Stream API.</a:t>
            </a:r>
          </a:p>
          <a:p>
            <a:r>
              <a:rPr lang="en-US" dirty="0" smtClean="0"/>
              <a:t> Q&amp;A</a:t>
            </a:r>
          </a:p>
        </p:txBody>
      </p:sp>
      <p:sp>
        <p:nvSpPr>
          <p:cNvPr id="3" name="Title 2"/>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38066549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1344562" y="139000"/>
            <a:ext cx="6661800" cy="964500"/>
          </a:xfrm>
          <a:prstGeom prst="rect">
            <a:avLst/>
          </a:prstGeom>
        </p:spPr>
        <p:txBody>
          <a:bodyPr lIns="91425" tIns="91425" rIns="91425" bIns="91425" anchor="ctr" anchorCtr="0">
            <a:noAutofit/>
          </a:bodyPr>
          <a:lstStyle/>
          <a:p>
            <a:pPr lvl="0">
              <a:spcBef>
                <a:spcPts val="0"/>
              </a:spcBef>
              <a:buNone/>
            </a:pPr>
            <a:r>
              <a:rPr lang="en-US" dirty="0" smtClean="0"/>
              <a:t>Introduction</a:t>
            </a:r>
            <a:endParaRPr dirty="0"/>
          </a:p>
        </p:txBody>
      </p:sp>
      <p:sp>
        <p:nvSpPr>
          <p:cNvPr id="105" name="Shape 105"/>
          <p:cNvSpPr txBox="1">
            <a:spLocks noGrp="1"/>
          </p:cNvSpPr>
          <p:nvPr>
            <p:ph type="body" idx="1"/>
          </p:nvPr>
        </p:nvSpPr>
        <p:spPr>
          <a:xfrm>
            <a:off x="457200" y="1943100"/>
            <a:ext cx="8229600" cy="1905000"/>
          </a:xfrm>
          <a:prstGeom prst="rect">
            <a:avLst/>
          </a:prstGeom>
        </p:spPr>
        <p:txBody>
          <a:bodyPr lIns="91425" tIns="91425" rIns="91425" bIns="91425" anchor="t" anchorCtr="0">
            <a:noAutofit/>
          </a:bodyPr>
          <a:lstStyle/>
          <a:p>
            <a:pPr lvl="0" algn="just">
              <a:spcBef>
                <a:spcPts val="0"/>
              </a:spcBef>
              <a:buNone/>
            </a:pPr>
            <a:r>
              <a:rPr lang="en-US" dirty="0" smtClean="0"/>
              <a:t>Java 8 (or JDK 1.8), is the current release of the Java programming language that was released on March 18 of 2014, in this release, Java provided new features like functional programming, a new JavaScript Engine, new APIs  for streaming, new APIs for date time manipulation, etc.</a:t>
            </a:r>
          </a:p>
          <a:p>
            <a:pPr lvl="0" algn="just">
              <a:spcBef>
                <a:spcPts val="0"/>
              </a:spcBef>
              <a:buNone/>
            </a:pPr>
            <a:endParaRPr lang="en-US" dirty="0"/>
          </a:p>
          <a:p>
            <a:pPr lvl="0" algn="just">
              <a:spcBef>
                <a:spcPts val="0"/>
              </a:spcBef>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lgn="just"/>
            <a:r>
              <a:rPr lang="en-US" dirty="0" smtClean="0"/>
              <a:t> Ok, Java 8 has a lot of new and cool stuff, but we are going to focus in just three of this new features, Lambdas, Method Reference and the Stream API, we are going to review how they can improve the way we write our code and how to incorporate them in our code.</a:t>
            </a:r>
          </a:p>
          <a:p>
            <a:pPr marL="107951" indent="0">
              <a:buNone/>
            </a:pPr>
            <a:endParaRPr lang="en-US" dirty="0"/>
          </a:p>
        </p:txBody>
      </p:sp>
      <p:sp>
        <p:nvSpPr>
          <p:cNvPr id="3" name="Title 2"/>
          <p:cNvSpPr>
            <a:spLocks noGrp="1"/>
          </p:cNvSpPr>
          <p:nvPr>
            <p:ph type="title"/>
          </p:nvPr>
        </p:nvSpPr>
        <p:spPr/>
        <p:txBody>
          <a:bodyPr/>
          <a:lstStyle/>
          <a:p>
            <a:r>
              <a:rPr lang="en-US" dirty="0" smtClean="0"/>
              <a:t>Lets focus on!</a:t>
            </a:r>
            <a:endParaRPr lang="en-US" dirty="0"/>
          </a:p>
        </p:txBody>
      </p:sp>
    </p:spTree>
    <p:extLst>
      <p:ext uri="{BB962C8B-B14F-4D97-AF65-F5344CB8AC3E}">
        <p14:creationId xmlns:p14="http://schemas.microsoft.com/office/powerpoint/2010/main" val="24410558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smtClean="0"/>
          </a:p>
        </p:txBody>
      </p:sp>
      <p:sp>
        <p:nvSpPr>
          <p:cNvPr id="3" name="Title 2"/>
          <p:cNvSpPr>
            <a:spLocks noGrp="1"/>
          </p:cNvSpPr>
          <p:nvPr>
            <p:ph type="title"/>
          </p:nvPr>
        </p:nvSpPr>
        <p:spPr/>
        <p:txBody>
          <a:bodyPr/>
          <a:lstStyle/>
          <a:p>
            <a:r>
              <a:rPr lang="en-US" dirty="0" smtClean="0"/>
              <a:t>Overview from Lambda and Streams.</a:t>
            </a:r>
            <a:endParaRPr lang="en-US" dirty="0"/>
          </a:p>
        </p:txBody>
      </p:sp>
    </p:spTree>
    <p:extLst>
      <p:ext uri="{BB962C8B-B14F-4D97-AF65-F5344CB8AC3E}">
        <p14:creationId xmlns:p14="http://schemas.microsoft.com/office/powerpoint/2010/main" val="35312725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07951" indent="0">
              <a:buNone/>
            </a:pPr>
            <a:r>
              <a:rPr lang="en-US" dirty="0" smtClean="0"/>
              <a:t>So, lets see the context of what we are going to do, we have a Person class, that have the next attributes and constructor.</a:t>
            </a:r>
          </a:p>
          <a:p>
            <a:pPr marL="107951" indent="0">
              <a:buNone/>
            </a:pPr>
            <a:endParaRPr lang="en-US" dirty="0"/>
          </a:p>
          <a:p>
            <a:pPr marL="107951" indent="0">
              <a:buNone/>
            </a:pPr>
            <a:endParaRPr lang="en-US" dirty="0" smtClean="0"/>
          </a:p>
          <a:p>
            <a:pPr marL="107951" indent="0">
              <a:buNone/>
            </a:pPr>
            <a:endParaRPr lang="en-US" dirty="0"/>
          </a:p>
          <a:p>
            <a:pPr marL="107951" indent="0">
              <a:buNone/>
            </a:pPr>
            <a:endParaRPr lang="en-US" dirty="0" smtClean="0"/>
          </a:p>
          <a:p>
            <a:pPr marL="107951" indent="0">
              <a:buNone/>
            </a:pPr>
            <a:endParaRPr lang="en-US" dirty="0"/>
          </a:p>
          <a:p>
            <a:pPr marL="107951" indent="0">
              <a:buNone/>
            </a:pPr>
            <a:endParaRPr lang="en-US" dirty="0" smtClean="0"/>
          </a:p>
          <a:p>
            <a:pPr marL="107951" indent="0">
              <a:buNone/>
            </a:pPr>
            <a:r>
              <a:rPr lang="en-US" dirty="0" smtClean="0"/>
              <a:t>Also this has his own setters and getters and his </a:t>
            </a:r>
            <a:r>
              <a:rPr lang="en-US" dirty="0" err="1" smtClean="0"/>
              <a:t>toString</a:t>
            </a:r>
            <a:r>
              <a:rPr lang="en-US" dirty="0" smtClean="0"/>
              <a:t>() function.</a:t>
            </a:r>
            <a:endParaRPr lang="en-US" dirty="0"/>
          </a:p>
        </p:txBody>
      </p:sp>
      <p:sp>
        <p:nvSpPr>
          <p:cNvPr id="3" name="Title 2"/>
          <p:cNvSpPr>
            <a:spLocks noGrp="1"/>
          </p:cNvSpPr>
          <p:nvPr>
            <p:ph type="title"/>
          </p:nvPr>
        </p:nvSpPr>
        <p:spPr/>
        <p:txBody>
          <a:bodyPr/>
          <a:lstStyle/>
          <a:p>
            <a:r>
              <a:rPr lang="en-US" dirty="0"/>
              <a:t> Lambda, Method Reference and Stream API.</a:t>
            </a: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7" y="2171700"/>
            <a:ext cx="5305425" cy="2038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28733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333500"/>
            <a:ext cx="8229600" cy="3810000"/>
          </a:xfrm>
        </p:spPr>
        <p:txBody>
          <a:bodyPr/>
          <a:lstStyle/>
          <a:p>
            <a:r>
              <a:rPr lang="en-US" dirty="0" smtClean="0"/>
              <a:t> So, we already know the Person class, but what are the objectives to do whit this?</a:t>
            </a:r>
          </a:p>
          <a:p>
            <a:endParaRPr lang="en-US" dirty="0"/>
          </a:p>
          <a:p>
            <a:r>
              <a:rPr lang="en-US" dirty="0" smtClean="0"/>
              <a:t> Print every person on the list using </a:t>
            </a:r>
            <a:r>
              <a:rPr lang="en-US" dirty="0" err="1" smtClean="0"/>
              <a:t>toString</a:t>
            </a:r>
            <a:r>
              <a:rPr lang="en-US" dirty="0" smtClean="0"/>
              <a:t> </a:t>
            </a:r>
            <a:r>
              <a:rPr lang="en-US" dirty="0" smtClean="0"/>
              <a:t>method.</a:t>
            </a:r>
          </a:p>
          <a:p>
            <a:r>
              <a:rPr lang="en-US" dirty="0"/>
              <a:t> </a:t>
            </a:r>
            <a:r>
              <a:rPr lang="en-US" dirty="0" smtClean="0"/>
              <a:t>Sort them by </a:t>
            </a:r>
            <a:r>
              <a:rPr lang="en-US" dirty="0" smtClean="0"/>
              <a:t>Age</a:t>
            </a:r>
            <a:r>
              <a:rPr lang="en-US" dirty="0" smtClean="0"/>
              <a:t>.</a:t>
            </a:r>
          </a:p>
          <a:p>
            <a:r>
              <a:rPr lang="en-US" dirty="0" smtClean="0"/>
              <a:t> Filter for the people who has more than 21 years.</a:t>
            </a:r>
          </a:p>
          <a:p>
            <a:r>
              <a:rPr lang="en-US" dirty="0"/>
              <a:t> </a:t>
            </a:r>
            <a:r>
              <a:rPr lang="en-US" dirty="0" smtClean="0"/>
              <a:t>Get the </a:t>
            </a:r>
            <a:r>
              <a:rPr lang="en-US" dirty="0" smtClean="0"/>
              <a:t>sum of all ages </a:t>
            </a:r>
            <a:r>
              <a:rPr lang="en-US" dirty="0" smtClean="0"/>
              <a:t>of the people </a:t>
            </a:r>
            <a:r>
              <a:rPr lang="en-US" dirty="0" smtClean="0"/>
              <a:t>on </a:t>
            </a:r>
            <a:r>
              <a:rPr lang="en-US" dirty="0" smtClean="0"/>
              <a:t>the list.</a:t>
            </a:r>
          </a:p>
          <a:p>
            <a:pPr marL="107951" indent="0">
              <a:buNone/>
            </a:pPr>
            <a:endParaRPr lang="en-US" dirty="0" smtClean="0"/>
          </a:p>
          <a:p>
            <a:pPr marL="107951" indent="0">
              <a:buNone/>
            </a:pPr>
            <a:r>
              <a:rPr lang="en-US" dirty="0" smtClean="0"/>
              <a:t>And, this are just a few examples of what we can do, if we really want to, we can do a lot of more stuff with this new features.</a:t>
            </a:r>
            <a:endParaRPr lang="en-US" dirty="0"/>
          </a:p>
        </p:txBody>
      </p:sp>
      <p:sp>
        <p:nvSpPr>
          <p:cNvPr id="3" name="Title 2"/>
          <p:cNvSpPr>
            <a:spLocks noGrp="1"/>
          </p:cNvSpPr>
          <p:nvPr>
            <p:ph type="title"/>
          </p:nvPr>
        </p:nvSpPr>
        <p:spPr/>
        <p:txBody>
          <a:bodyPr/>
          <a:lstStyle/>
          <a:p>
            <a:r>
              <a:rPr lang="en-US" dirty="0"/>
              <a:t> Lambda, Method Reference and Stream API.</a:t>
            </a:r>
          </a:p>
        </p:txBody>
      </p:sp>
    </p:spTree>
    <p:extLst>
      <p:ext uri="{BB962C8B-B14F-4D97-AF65-F5344CB8AC3E}">
        <p14:creationId xmlns:p14="http://schemas.microsoft.com/office/powerpoint/2010/main" val="8114857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So for printing, if we are using a version below Java 8, we usually will do something like this for get this problem solved</a:t>
            </a:r>
          </a:p>
          <a:p>
            <a:endParaRPr lang="en-US" dirty="0"/>
          </a:p>
          <a:p>
            <a:endParaRPr lang="en-US" dirty="0" smtClean="0"/>
          </a:p>
          <a:p>
            <a:endParaRPr lang="en-US" dirty="0"/>
          </a:p>
          <a:p>
            <a:endParaRPr lang="en-US" dirty="0" smtClean="0"/>
          </a:p>
          <a:p>
            <a:endParaRPr lang="en-US" dirty="0"/>
          </a:p>
          <a:p>
            <a:pPr marL="107951" indent="0">
              <a:buNone/>
            </a:pPr>
            <a:r>
              <a:rPr lang="en-US" dirty="0" smtClean="0"/>
              <a:t>And this code can be “reduced” using a lambda expression like…</a:t>
            </a:r>
          </a:p>
        </p:txBody>
      </p:sp>
      <p:sp>
        <p:nvSpPr>
          <p:cNvPr id="3" name="Title 2"/>
          <p:cNvSpPr>
            <a:spLocks noGrp="1"/>
          </p:cNvSpPr>
          <p:nvPr>
            <p:ph type="title"/>
          </p:nvPr>
        </p:nvSpPr>
        <p:spPr/>
        <p:txBody>
          <a:bodyPr/>
          <a:lstStyle/>
          <a:p>
            <a:r>
              <a:rPr lang="en-US" dirty="0"/>
              <a:t> Lambda, Method Reference and Stream API.</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 y="2476500"/>
            <a:ext cx="7762875"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53562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With this, we get a object person, that will be of the same type as the objects of the list Person, so we can access to the Person methods and call the method, </a:t>
            </a:r>
            <a:r>
              <a:rPr lang="en-US" dirty="0" err="1" smtClean="0"/>
              <a:t>toString</a:t>
            </a:r>
            <a:r>
              <a:rPr lang="en-US" dirty="0" smtClean="0"/>
              <a:t>(), to print the data from every person in the list.</a:t>
            </a:r>
          </a:p>
          <a:p>
            <a:endParaRPr lang="en-US" dirty="0"/>
          </a:p>
          <a:p>
            <a:endParaRPr lang="en-US" dirty="0" smtClean="0"/>
          </a:p>
          <a:p>
            <a:pPr marL="107951" indent="0">
              <a:buNone/>
            </a:pPr>
            <a:endParaRPr lang="en-US" dirty="0"/>
          </a:p>
          <a:p>
            <a:pPr marL="107951" indent="0">
              <a:buNone/>
            </a:pPr>
            <a:r>
              <a:rPr lang="en-US" dirty="0" smtClean="0"/>
              <a:t>Also, we can use a method reference to reduce this code a lot more, and the new code will be like this…</a:t>
            </a:r>
          </a:p>
          <a:p>
            <a:pPr marL="107951" indent="0">
              <a:buNone/>
            </a:pPr>
            <a:endParaRPr lang="en-US" dirty="0" smtClean="0"/>
          </a:p>
        </p:txBody>
      </p:sp>
      <p:sp>
        <p:nvSpPr>
          <p:cNvPr id="3" name="Title 2"/>
          <p:cNvSpPr>
            <a:spLocks noGrp="1"/>
          </p:cNvSpPr>
          <p:nvPr>
            <p:ph type="title"/>
          </p:nvPr>
        </p:nvSpPr>
        <p:spPr/>
        <p:txBody>
          <a:bodyPr/>
          <a:lstStyle/>
          <a:p>
            <a:r>
              <a:rPr lang="en-US" dirty="0"/>
              <a:t> Lambda, Method Reference and Stream API.</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88" y="2857500"/>
            <a:ext cx="7515225"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52165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627</TotalTime>
  <Words>1001</Words>
  <Application>Microsoft Office PowerPoint</Application>
  <PresentationFormat>On-screen Show (16:10)</PresentationFormat>
  <Paragraphs>112</Paragraphs>
  <Slides>18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Trebuchet MS</vt:lpstr>
      <vt:lpstr>Corbel</vt:lpstr>
      <vt:lpstr>Wingdings</vt:lpstr>
      <vt:lpstr>Calibri</vt:lpstr>
      <vt:lpstr>Office Theme</vt:lpstr>
      <vt:lpstr>Java 8 </vt:lpstr>
      <vt:lpstr>Summary</vt:lpstr>
      <vt:lpstr>Introduction</vt:lpstr>
      <vt:lpstr>Lets focus on!</vt:lpstr>
      <vt:lpstr>Overview from Lambda and Streams.</vt:lpstr>
      <vt:lpstr> Lambda, Method Reference and Stream API.</vt:lpstr>
      <vt:lpstr> Lambda, Method Reference and Stream API.</vt:lpstr>
      <vt:lpstr> Lambda, Method Reference and Stream API.</vt:lpstr>
      <vt:lpstr> Lambda, Method Reference and Stream API.</vt:lpstr>
      <vt:lpstr> Lambda, Method Reference and Stream API.</vt:lpstr>
      <vt:lpstr> Lambda, Method Reference and Stream API.</vt:lpstr>
      <vt:lpstr> Lambda, Method Reference and Stream API.</vt:lpstr>
      <vt:lpstr> Lambda, Method Reference and Stream API.</vt:lpstr>
      <vt:lpstr> Lambda, Method Reference and Stream API.</vt:lpstr>
      <vt:lpstr> Lambda, Method Reference and Stream API.</vt:lpstr>
      <vt:lpstr> Lambda, Method Reference and Stream API.</vt:lpstr>
      <vt:lpstr>IntelliJ Idea</vt:lpstr>
      <vt:lpstr>IntelliJ Idea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8</dc:title>
  <dc:creator>Mauricio Sepulveda</dc:creator>
  <cp:lastModifiedBy>Mauricio Sepulveda</cp:lastModifiedBy>
  <cp:revision>26</cp:revision>
  <dcterms:modified xsi:type="dcterms:W3CDTF">2017-03-08T23:29:04Z</dcterms:modified>
</cp:coreProperties>
</file>