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428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9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stripe_bk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14"/>
            <a:ext cx="9144000" cy="571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775" y="741952"/>
            <a:ext cx="2079577" cy="88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7133338" y="4157525"/>
            <a:ext cx="1529415" cy="5305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lang="en-US" sz="2000" b="0" i="1" u="none" strike="noStrike" cap="none" dirty="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lang="en-US" sz="1800" b="0" i="1" u="none" strike="noStrike" cap="none" baseline="30000" dirty="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59DD9"/>
              </a:buClr>
              <a:buFont typeface="Arial"/>
              <a:buNone/>
            </a:pPr>
            <a:endParaRPr sz="2000" b="0" i="1" u="none" strike="noStrike" cap="none" dirty="0">
              <a:solidFill>
                <a:srgbClr val="B3B3B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77425" y="1993400"/>
            <a:ext cx="6790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 sz="25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977425" y="2752100"/>
            <a:ext cx="6790500" cy="7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2"/>
          </p:nvPr>
        </p:nvSpPr>
        <p:spPr>
          <a:xfrm>
            <a:off x="958775" y="4088462"/>
            <a:ext cx="4179900" cy="6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None/>
              <a:defRPr sz="16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8492945" y="4893055"/>
            <a:ext cx="651055" cy="821943"/>
          </a:xfrm>
          <a:prstGeom prst="triangle">
            <a:avLst>
              <a:gd name="adj" fmla="val 100000"/>
            </a:avLst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6688" marR="0" lvl="0" indent="-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▪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28650" marR="0" lvl="1" indent="-85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➢"/>
              <a:defRPr sz="20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079500" marR="0" lvl="2" indent="-63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825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Font typeface="Corbel"/>
              <a:buChar char="»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880D53"/>
              </a:buClr>
              <a:buFont typeface="Corbel"/>
              <a:buChar char="•"/>
              <a:defRPr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76200" y="5435548"/>
            <a:ext cx="2438399" cy="266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352801" y="5435548"/>
            <a:ext cx="2438399" cy="266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823200" y="5435548"/>
            <a:ext cx="1270000" cy="266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lang="en-US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800" b="0" i="0" u="none" strike="noStrike" cap="none" dirty="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" name="Shape 41" descr="title_graphic.png"/>
          <p:cNvPicPr preferRelativeResize="0"/>
          <p:nvPr/>
        </p:nvPicPr>
        <p:blipFill rotWithShape="1">
          <a:blip r:embed="rId2">
            <a:alphaModFix/>
          </a:blip>
          <a:srcRect b="9115"/>
          <a:stretch/>
        </p:blipFill>
        <p:spPr>
          <a:xfrm>
            <a:off x="-12330" y="400752"/>
            <a:ext cx="1197863" cy="4409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-12330" y="840055"/>
            <a:ext cx="1197863" cy="36182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11" y="226267"/>
            <a:ext cx="727282" cy="3100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-12330" y="400752"/>
            <a:ext cx="234151" cy="439303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913019" y="5514959"/>
            <a:ext cx="73074" cy="72454"/>
            <a:chOff x="7083971" y="2261658"/>
            <a:chExt cx="877821" cy="879447"/>
          </a:xfrm>
        </p:grpSpPr>
        <p:sp>
          <p:nvSpPr>
            <p:cNvPr id="46" name="Shape 46"/>
            <p:cNvSpPr/>
            <p:nvPr/>
          </p:nvSpPr>
          <p:spPr>
            <a:xfrm>
              <a:off x="7083971" y="2960190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7083971" y="2261658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7083971" y="2610924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Shape 49"/>
          <p:cNvGrpSpPr/>
          <p:nvPr/>
        </p:nvGrpSpPr>
        <p:grpSpPr>
          <a:xfrm rot="-5400000">
            <a:off x="1429562" y="5515269"/>
            <a:ext cx="73074" cy="72454"/>
            <a:chOff x="7083971" y="2261658"/>
            <a:chExt cx="877821" cy="879447"/>
          </a:xfrm>
        </p:grpSpPr>
        <p:sp>
          <p:nvSpPr>
            <p:cNvPr id="50" name="Shape 50"/>
            <p:cNvSpPr/>
            <p:nvPr/>
          </p:nvSpPr>
          <p:spPr>
            <a:xfrm>
              <a:off x="7083971" y="2960190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7083971" y="2261658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7083971" y="2610924"/>
              <a:ext cx="877821" cy="180914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44562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 sz="25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492945" y="4893055"/>
            <a:ext cx="651000" cy="822000"/>
          </a:xfrm>
          <a:prstGeom prst="triangle">
            <a:avLst>
              <a:gd name="adj" fmla="val 100000"/>
            </a:avLst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6687" marR="0" lvl="0" indent="-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▪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28650" marR="0" lvl="1" indent="-85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➢"/>
              <a:defRPr sz="20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079500" marR="0" lvl="2" indent="-63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825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Font typeface="Corbel"/>
              <a:buChar char="»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880D53"/>
              </a:buClr>
              <a:buFont typeface="Corbel"/>
              <a:buChar char="•"/>
              <a:defRPr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Corbel"/>
              <a:buChar char="•"/>
              <a:defRPr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76200" y="5435548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3352801" y="5435548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823200" y="5435548"/>
            <a:ext cx="1269900" cy="26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-US" sz="800" b="0" i="0" u="none" strike="noStrike" cap="none" dirty="0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lang="en-US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800" b="0" i="0" u="none" strike="noStrike" cap="none" dirty="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" name="Shape 15" descr="title_graphic.png"/>
          <p:cNvPicPr preferRelativeResize="0"/>
          <p:nvPr/>
        </p:nvPicPr>
        <p:blipFill rotWithShape="1">
          <a:blip r:embed="rId4">
            <a:alphaModFix/>
          </a:blip>
          <a:srcRect b="9115"/>
          <a:stretch/>
        </p:blipFill>
        <p:spPr>
          <a:xfrm>
            <a:off x="-12330" y="400752"/>
            <a:ext cx="1197900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2330" y="840055"/>
            <a:ext cx="1197900" cy="363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5411" y="226267"/>
            <a:ext cx="727200" cy="3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-12330" y="400752"/>
            <a:ext cx="234300" cy="439200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912702" y="5514991"/>
            <a:ext cx="73032" cy="72465"/>
            <a:chOff x="7083971" y="2261658"/>
            <a:chExt cx="877800" cy="879432"/>
          </a:xfrm>
        </p:grpSpPr>
        <p:sp>
          <p:nvSpPr>
            <p:cNvPr id="20" name="Shape 20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Shape 23"/>
          <p:cNvGrpSpPr/>
          <p:nvPr/>
        </p:nvGrpSpPr>
        <p:grpSpPr>
          <a:xfrm rot="-5400000">
            <a:off x="1429621" y="5515601"/>
            <a:ext cx="73032" cy="72465"/>
            <a:chOff x="7083971" y="2261658"/>
            <a:chExt cx="877800" cy="879432"/>
          </a:xfrm>
        </p:grpSpPr>
        <p:sp>
          <p:nvSpPr>
            <p:cNvPr id="24" name="Shape 24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44562" y="139000"/>
            <a:ext cx="6661800" cy="9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500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77425" y="1993400"/>
            <a:ext cx="6790500" cy="75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Java 8 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977425" y="2752100"/>
            <a:ext cx="6790500" cy="75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Getting into streams and lambda functions</a:t>
            </a:r>
            <a:endParaRPr dirty="0"/>
          </a:p>
        </p:txBody>
      </p:sp>
      <p:pic>
        <p:nvPicPr>
          <p:cNvPr id="1026" name="Picture 2" descr="Java programming languag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7" y="1257300"/>
            <a:ext cx="1323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With this method reference, we access to the </a:t>
            </a:r>
            <a:r>
              <a:rPr lang="en-US" dirty="0" err="1" smtClean="0"/>
              <a:t>toString</a:t>
            </a:r>
            <a:r>
              <a:rPr lang="en-US" dirty="0" smtClean="0"/>
              <a:t>() method by just using (</a:t>
            </a:r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7951" indent="0">
              <a:buNone/>
            </a:pPr>
            <a:r>
              <a:rPr lang="en-US" dirty="0" smtClean="0"/>
              <a:t>So this is for printing a collection, let see how we can sort the collection by age!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41521"/>
            <a:ext cx="7281863" cy="81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classic way we use to sorting a collection with </a:t>
            </a:r>
          </a:p>
          <a:p>
            <a:pPr marL="107951" indent="0">
              <a:buNone/>
            </a:pPr>
            <a:r>
              <a:rPr lang="en-US" dirty="0" err="1" smtClean="0"/>
              <a:t>InsertNameOfYouCollectionHere.sort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Where we have to add a new Comparator&lt;T&gt; and @Override the compare method, to get some like this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 the “new Comparator&lt;Person&gt;()” we’ll use it later.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857500"/>
            <a:ext cx="8029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So, we’ll get the use of a some Java 8 magic to do all that job, in one line.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7951" indent="0">
              <a:buNone/>
            </a:pPr>
            <a:r>
              <a:rPr lang="en-US" dirty="0" smtClean="0"/>
              <a:t>So, whit this, we are using the Comparator and using a “forced” compare, using </a:t>
            </a:r>
            <a:r>
              <a:rPr lang="en-US" dirty="0" err="1" smtClean="0"/>
              <a:t>comparingInt</a:t>
            </a:r>
            <a:r>
              <a:rPr lang="en-US" dirty="0" smtClean="0"/>
              <a:t>(…), to avoid using the natural compare of the class, and using the method reference to pass what we are going to compare to sort the collection in “(Person::</a:t>
            </a:r>
            <a:r>
              <a:rPr lang="en-US" dirty="0" err="1" smtClean="0"/>
              <a:t>getAge</a:t>
            </a:r>
            <a:r>
              <a:rPr lang="en-US" dirty="0" smtClean="0"/>
              <a:t>)”, so with this, we can reduce all that job.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247900"/>
            <a:ext cx="7791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With the print, and the sort done, lets start doing a filter by age.</a:t>
            </a:r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r>
              <a:rPr lang="en-US" dirty="0" smtClean="0"/>
              <a:t>So this is how we are doing before Java 8 a simple filter.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" y="1790700"/>
            <a:ext cx="82581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Lets see how this can be done with the Java 8 Stream API and Lambda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people.stream</a:t>
            </a:r>
            <a:r>
              <a:rPr lang="en-US" dirty="0" smtClean="0"/>
              <a:t>(), make our collection a Java 8 stream.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.filter(p-&gt;</a:t>
            </a:r>
            <a:r>
              <a:rPr lang="en-US" dirty="0" err="1" smtClean="0"/>
              <a:t>p.getAge</a:t>
            </a:r>
            <a:r>
              <a:rPr lang="en-US" dirty="0" smtClean="0"/>
              <a:t>()&gt;21), give us the utility of the lambda methods, to filter any Person “p” object in the list, that has the age greater than 21.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214563"/>
            <a:ext cx="8239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0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So we already done practically al of the job, so just the last one remains, lets get the addition of all the ages in the list.</a:t>
            </a:r>
          </a:p>
          <a:p>
            <a:endParaRPr lang="en-US" dirty="0" smtClean="0"/>
          </a:p>
          <a:p>
            <a:pPr marL="107951" indent="0">
              <a:buNone/>
            </a:pPr>
            <a:r>
              <a:rPr lang="en-US" dirty="0" smtClean="0"/>
              <a:t>I think, this is how all of us has done before:</a:t>
            </a:r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933700"/>
            <a:ext cx="71056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1981200"/>
          </a:xfrm>
        </p:spPr>
        <p:txBody>
          <a:bodyPr/>
          <a:lstStyle/>
          <a:p>
            <a:r>
              <a:rPr lang="en-US" dirty="0" smtClean="0"/>
              <a:t> Lets see how we can don’t this in less with the power of the Streams 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2095500"/>
            <a:ext cx="7791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590550" y="291465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6688" marR="0" lvl="0" indent="-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▪"/>
              <a:defRPr sz="2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28650" marR="0" lvl="1" indent="-85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➢"/>
              <a:defRPr sz="20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079500" marR="0" lvl="2" indent="-63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825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0D53"/>
              </a:buClr>
              <a:buSzPct val="100000"/>
              <a:buFont typeface="Corbel"/>
              <a:buChar char="–"/>
              <a:defRPr sz="16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rbel"/>
              <a:buChar char="»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0D53"/>
              </a:buClr>
              <a:buFont typeface="Corbel"/>
              <a:buChar char="•"/>
              <a:defRPr sz="1400" b="0" i="0" u="none" strike="noStrike" cap="none">
                <a:solidFill>
                  <a:srgbClr val="880D5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rbe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rbe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orbe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 </a:t>
            </a:r>
            <a:r>
              <a:rPr lang="en-US" dirty="0" smtClean="0"/>
              <a:t>But this is kind of ugly so Ricardo Arcos give me a tip for the best practices, and make this code easier to read using new lines.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68077"/>
            <a:ext cx="70294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181100"/>
            <a:ext cx="8229600" cy="3771900"/>
          </a:xfrm>
        </p:spPr>
        <p:txBody>
          <a:bodyPr/>
          <a:lstStyle/>
          <a:p>
            <a:r>
              <a:rPr lang="en-US" dirty="0" smtClean="0"/>
              <a:t> Do you remember, that one part of code I told you to take a note, IntelliJ Idea, can do a lot of stuff on that, and make some implementations easier… a lot easier.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7951" indent="0">
              <a:buNone/>
            </a:pPr>
            <a:r>
              <a:rPr lang="en-US" dirty="0" smtClean="0"/>
              <a:t>So if we press Alt + Enter, IntelliJ start doing magic, and modify our code to use the new Java 8 Stuff, IntelliJ automatically offer the option to replace this code with lambda methods.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Idea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274570"/>
            <a:ext cx="8286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there is our new “sort” with lambdas automatically generated by IntelliJ, but there is more recommendations by IntelliJ.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If we press Alt + Enter again, IntelliJ just make our code like the same I’d show you before.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</a:t>
            </a:r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247900"/>
            <a:ext cx="7762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4000499"/>
            <a:ext cx="80391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9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Overview from </a:t>
            </a:r>
            <a:r>
              <a:rPr lang="en-US" dirty="0" smtClean="0"/>
              <a:t>Lambdas, Method References and Stream API.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Lambda, Method Reference </a:t>
            </a:r>
            <a:r>
              <a:rPr lang="en-US" dirty="0" smtClean="0"/>
              <a:t>and </a:t>
            </a:r>
            <a:r>
              <a:rPr lang="en-US" dirty="0" smtClean="0"/>
              <a:t>Stream API.</a:t>
            </a:r>
            <a:endParaRPr lang="en-US" dirty="0" smtClean="0"/>
          </a:p>
          <a:p>
            <a:r>
              <a:rPr lang="en-US" dirty="0" smtClean="0"/>
              <a:t> Q&amp;A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44562" y="139000"/>
            <a:ext cx="6661800" cy="964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US" dirty="0" smtClean="0"/>
              <a:t>Java 8 (or JDK 1.8), is the current release of the Java programming language that was released on March 18 of 2014, in this release, Java provided new features like functional programming, a new JavaScript Engine, new APIs  for streaming, new APIs for date time manipulation, etc.</a:t>
            </a:r>
          </a:p>
          <a:p>
            <a:pPr lvl="0" algn="just">
              <a:spcBef>
                <a:spcPts val="0"/>
              </a:spcBef>
              <a:buNone/>
            </a:pPr>
            <a:endParaRPr lang="en-US" dirty="0"/>
          </a:p>
          <a:p>
            <a:pPr lvl="0" algn="just"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Ok, Java 8 has a lot of new and cool stuff, but we are going to focus in </a:t>
            </a:r>
            <a:r>
              <a:rPr lang="en-US" dirty="0" smtClean="0"/>
              <a:t>just three of </a:t>
            </a:r>
            <a:r>
              <a:rPr lang="en-US" dirty="0" smtClean="0"/>
              <a:t>this new features, </a:t>
            </a:r>
            <a:r>
              <a:rPr lang="en-US" dirty="0" smtClean="0"/>
              <a:t>Lambdas, Method Reference </a:t>
            </a:r>
            <a:r>
              <a:rPr lang="en-US" dirty="0" smtClean="0"/>
              <a:t>and </a:t>
            </a:r>
            <a:r>
              <a:rPr lang="en-US" dirty="0" smtClean="0"/>
              <a:t>the Stream API, </a:t>
            </a:r>
            <a:r>
              <a:rPr lang="en-US" dirty="0" smtClean="0"/>
              <a:t>we are going to </a:t>
            </a:r>
            <a:r>
              <a:rPr lang="en-US" dirty="0" smtClean="0"/>
              <a:t>review how they can improve the way we write our code and how to incorporate them in our code.</a:t>
            </a:r>
            <a:endParaRPr lang="en-US" dirty="0" smtClean="0"/>
          </a:p>
          <a:p>
            <a:pPr marL="10795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from </a:t>
            </a:r>
            <a:r>
              <a:rPr lang="en-US" dirty="0" smtClean="0"/>
              <a:t>Lambda </a:t>
            </a:r>
            <a:r>
              <a:rPr lang="en-US" dirty="0" smtClean="0"/>
              <a:t>and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1" indent="0">
              <a:buNone/>
            </a:pPr>
            <a:r>
              <a:rPr lang="en-US" dirty="0" smtClean="0"/>
              <a:t>So, </a:t>
            </a:r>
            <a:r>
              <a:rPr lang="en-US" dirty="0" smtClean="0"/>
              <a:t>lets see the context </a:t>
            </a:r>
            <a:r>
              <a:rPr lang="en-US" dirty="0" smtClean="0"/>
              <a:t>of what we are going to do, </a:t>
            </a:r>
            <a:r>
              <a:rPr lang="en-US" dirty="0" smtClean="0"/>
              <a:t>we </a:t>
            </a:r>
            <a:r>
              <a:rPr lang="en-US" dirty="0" smtClean="0"/>
              <a:t>have a Person class, that have the next </a:t>
            </a:r>
            <a:r>
              <a:rPr lang="en-US" dirty="0" smtClean="0"/>
              <a:t>attributes and constructor.</a:t>
            </a: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r>
              <a:rPr lang="en-US" dirty="0" smtClean="0"/>
              <a:t>Also this has his </a:t>
            </a:r>
            <a:r>
              <a:rPr lang="en-US" dirty="0" smtClean="0"/>
              <a:t>own setters and getters and his </a:t>
            </a:r>
            <a:r>
              <a:rPr lang="en-US" dirty="0" err="1" smtClean="0"/>
              <a:t>toString</a:t>
            </a:r>
            <a:r>
              <a:rPr lang="en-US" dirty="0" smtClean="0"/>
              <a:t>() 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2171700"/>
            <a:ext cx="5305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8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810000"/>
          </a:xfrm>
        </p:spPr>
        <p:txBody>
          <a:bodyPr/>
          <a:lstStyle/>
          <a:p>
            <a:r>
              <a:rPr lang="en-US" dirty="0" smtClean="0"/>
              <a:t> So, we already know the Person class, but what are the objectives to do whit this?</a:t>
            </a:r>
          </a:p>
          <a:p>
            <a:endParaRPr lang="en-US" dirty="0"/>
          </a:p>
          <a:p>
            <a:r>
              <a:rPr lang="en-US" dirty="0" smtClean="0"/>
              <a:t> Print every person on the list using his </a:t>
            </a:r>
            <a:r>
              <a:rPr lang="en-US" dirty="0" err="1" smtClean="0"/>
              <a:t>toString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/>
              <a:t> </a:t>
            </a:r>
            <a:r>
              <a:rPr lang="en-US" dirty="0" smtClean="0"/>
              <a:t>Sort them by they Age.</a:t>
            </a:r>
          </a:p>
          <a:p>
            <a:r>
              <a:rPr lang="en-US" dirty="0" smtClean="0"/>
              <a:t> Filter for the people who has more than 21 years.</a:t>
            </a:r>
          </a:p>
          <a:p>
            <a:r>
              <a:rPr lang="en-US" dirty="0"/>
              <a:t> </a:t>
            </a:r>
            <a:r>
              <a:rPr lang="en-US" dirty="0" smtClean="0"/>
              <a:t>Get the addition of  all of the people in the list.</a:t>
            </a:r>
          </a:p>
          <a:p>
            <a:pPr marL="107951" indent="0">
              <a:buNone/>
            </a:pPr>
            <a:endParaRPr lang="en-US" dirty="0" smtClean="0"/>
          </a:p>
          <a:p>
            <a:pPr marL="107951" indent="0">
              <a:buNone/>
            </a:pPr>
            <a:r>
              <a:rPr lang="en-US" dirty="0" smtClean="0"/>
              <a:t>And, </a:t>
            </a:r>
            <a:r>
              <a:rPr lang="en-US" dirty="0" smtClean="0"/>
              <a:t>this are just a few examples of what we can do, if we really want to, we can do a lot of more stuff with this new features.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printing, if we are using a version below Java 8, we usually will do something like this for get this problem solved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7951" indent="0">
              <a:buNone/>
            </a:pPr>
            <a:r>
              <a:rPr lang="en-US" dirty="0" smtClean="0"/>
              <a:t>And this code can be “reduced” using a lambda expression like…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476500"/>
            <a:ext cx="7762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3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this, we get a object person, that will be of the same type as the objects of the list Person, so we can access to the Person methods and call the method, </a:t>
            </a:r>
            <a:r>
              <a:rPr lang="en-US" dirty="0" err="1" smtClean="0"/>
              <a:t>toString</a:t>
            </a:r>
            <a:r>
              <a:rPr lang="en-US" dirty="0" smtClean="0"/>
              <a:t>(), to print the data from every person in the list.</a:t>
            </a:r>
          </a:p>
          <a:p>
            <a:endParaRPr lang="en-US" dirty="0"/>
          </a:p>
          <a:p>
            <a:endParaRPr lang="en-US" dirty="0" smtClean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r>
              <a:rPr lang="en-US" dirty="0" smtClean="0"/>
              <a:t>Also, we can use a method reference to reduce this code a lot more, and the new code will be like this…</a:t>
            </a:r>
          </a:p>
          <a:p>
            <a:pPr marL="10795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Lambda, Method Reference and Stream API.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857500"/>
            <a:ext cx="7515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2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1005</Words>
  <Application>Microsoft Office PowerPoint</Application>
  <PresentationFormat>On-screen Show (16:10)</PresentationFormat>
  <Paragraphs>112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Corbel</vt:lpstr>
      <vt:lpstr>Wingdings</vt:lpstr>
      <vt:lpstr>Office Theme</vt:lpstr>
      <vt:lpstr>Java 8 </vt:lpstr>
      <vt:lpstr>Summary</vt:lpstr>
      <vt:lpstr>Introduction</vt:lpstr>
      <vt:lpstr>Lets focus on!</vt:lpstr>
      <vt:lpstr>Overview from Lambda and Streams.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 Lambda, Method Reference and Stream API.</vt:lpstr>
      <vt:lpstr>IntelliJ Idea</vt:lpstr>
      <vt:lpstr>IntelliJ 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Mauricio Sepulveda</dc:creator>
  <cp:lastModifiedBy>Mauricio Sepulveda</cp:lastModifiedBy>
  <cp:revision>24</cp:revision>
  <dcterms:modified xsi:type="dcterms:W3CDTF">2017-03-08T23:09:00Z</dcterms:modified>
</cp:coreProperties>
</file>