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ea Seby" initials="MS" lastIdx="1" clrIdx="0">
    <p:extLst>
      <p:ext uri="{19B8F6BF-5375-455C-9EA6-DF929625EA0E}">
        <p15:presenceInfo xmlns:p15="http://schemas.microsoft.com/office/powerpoint/2012/main" userId="454d78c604595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2T19:10:41.740" idx="1">
    <p:pos x="6957" y="207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08E0-4838-4F29-811B-67DE437BE1B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0396-0889-4AB6-8AB3-86924ECC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2DF-04FA-D5DF-8DDD-E6564EFF6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081" y="1107036"/>
            <a:ext cx="9088044" cy="24214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Light SemiConde" panose="020B0502040204020203" pitchFamily="34" charset="0"/>
              </a:rPr>
              <a:t>Configurator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pentru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matrice</a:t>
            </a:r>
            <a:r>
              <a:rPr lang="en-US" sz="3600" dirty="0">
                <a:latin typeface="Bahnschrift SemiLight SemiConde" panose="020B0502040204020203" pitchFamily="34" charset="0"/>
              </a:rPr>
              <a:t> de led-uri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6C36-D024-01C3-57E7-FF45ED3A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Manea Nicolas </a:t>
            </a:r>
            <a:r>
              <a:rPr lang="en-US" sz="2000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sebastian</a:t>
            </a:r>
            <a:endParaRPr lang="en-US" sz="2000" dirty="0">
              <a:ln w="3175" cmpd="sng">
                <a:noFill/>
              </a:ln>
              <a:latin typeface="Bahnschrift SemiLight SemiConde" panose="020B0502040204020203" pitchFamily="34" charset="0"/>
              <a:ea typeface="+mj-ea"/>
              <a:cs typeface="+mj-cs"/>
            </a:endParaRPr>
          </a:p>
          <a:p>
            <a:r>
              <a:rPr lang="en-US" sz="2000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Cadru</a:t>
            </a:r>
            <a:r>
              <a:rPr lang="en-US" sz="2000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Coordonator</a:t>
            </a:r>
            <a:r>
              <a:rPr lang="en-US" sz="2000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: Prof. Dr. Ing. Ioan </a:t>
            </a:r>
            <a:r>
              <a:rPr lang="en-US" sz="2000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Stelian</a:t>
            </a:r>
            <a:r>
              <a:rPr lang="en-US" sz="2000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Lemeni</a:t>
            </a:r>
            <a:endParaRPr lang="en-US" sz="2000" dirty="0">
              <a:ln w="3175" cmpd="sng">
                <a:noFill/>
              </a:ln>
              <a:latin typeface="Bahnschrift SemiLight SemiConde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1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BF98-62B8-2A0D-E47F-F1EE57C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04" y="634768"/>
            <a:ext cx="3680885" cy="3956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E3881-1FEE-C439-A3EE-E702158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03" y="1343226"/>
            <a:ext cx="3680885" cy="14447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Input-urile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configurator sunt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formate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din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culoarea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dorit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pe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timpul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care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va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ram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â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ne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aprins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54688-1BA5-1F02-3B59-9D8CD385988E}"/>
              </a:ext>
            </a:extLst>
          </p:cNvPr>
          <p:cNvSpPr/>
          <p:nvPr/>
        </p:nvSpPr>
        <p:spPr>
          <a:xfrm>
            <a:off x="3881718" y="2227730"/>
            <a:ext cx="233082" cy="277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DEC22D-85D1-823D-6C45-1901BBEC3948}"/>
              </a:ext>
            </a:extLst>
          </p:cNvPr>
          <p:cNvSpPr/>
          <p:nvPr/>
        </p:nvSpPr>
        <p:spPr>
          <a:xfrm>
            <a:off x="6804212" y="3273596"/>
            <a:ext cx="3006671" cy="16315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Input-urile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A75959-23DF-4374-E11B-A8D6D1F0A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1814" r="1934" b="72888"/>
          <a:stretch/>
        </p:blipFill>
        <p:spPr bwMode="auto">
          <a:xfrm>
            <a:off x="670494" y="1773531"/>
            <a:ext cx="4168588" cy="14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2F0206-1767-E0E5-81D7-F13705E91811}"/>
              </a:ext>
            </a:extLst>
          </p:cNvPr>
          <p:cNvSpPr/>
          <p:nvPr/>
        </p:nvSpPr>
        <p:spPr>
          <a:xfrm>
            <a:off x="717176" y="2366683"/>
            <a:ext cx="2504651" cy="726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9D0717-B1AE-8277-0D9F-021FA63B3AA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3535210" y="800975"/>
            <a:ext cx="1703292" cy="4834709"/>
          </a:xfrm>
          <a:prstGeom prst="bentConnector4">
            <a:avLst>
              <a:gd name="adj1" fmla="val -78158"/>
              <a:gd name="adj2" fmla="val 62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D83-486C-44E2-6AF0-E8352EA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41135-ABDD-B59F-E35D-B8268EC6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3662081" cy="1022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î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n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momentul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care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utilizatorul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va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ap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pe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butonul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download, cu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ajutorul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unui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algoritm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lista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starilor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va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fi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prelucrat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transformat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cod 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300EA-48D7-AEC1-7CDB-ABE5D82E4091}"/>
              </a:ext>
            </a:extLst>
          </p:cNvPr>
          <p:cNvSpPr txBox="1"/>
          <p:nvPr/>
        </p:nvSpPr>
        <p:spPr>
          <a:xfrm>
            <a:off x="6033247" y="1153067"/>
            <a:ext cx="308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Pseudocodul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algoritmului</a:t>
            </a:r>
            <a:endParaRPr lang="en-US" sz="1400" cap="all" dirty="0">
              <a:ln w="3175" cmpd="sng">
                <a:noFill/>
              </a:ln>
              <a:latin typeface="Bahnschrift SemiLight SemiConde" panose="020B0502040204020203" pitchFamily="34" charset="0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29FF8B-D973-953F-38D0-A10C899FFA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9098" y="834668"/>
            <a:ext cx="5607422" cy="51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7C01-C928-2C86-01A9-545212D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18AF-5F5F-672D-0A9F-5DC752A1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545540" cy="2196851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rularea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programului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s-a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folosit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un script de Windows care cu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ajutorul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Android CLI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executa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codul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far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s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fie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nevoie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alte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lucruri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adi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ionale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precum Arduino Android Development.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7645B7-01A6-BC95-8F99-C76A70FAE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09" b="20397"/>
          <a:stretch/>
        </p:blipFill>
        <p:spPr bwMode="auto">
          <a:xfrm>
            <a:off x="5871882" y="2686659"/>
            <a:ext cx="5190565" cy="300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CEC65-7554-4A60-343E-552020B2A138}"/>
              </a:ext>
            </a:extLst>
          </p:cNvPr>
          <p:cNvSpPr txBox="1"/>
          <p:nvPr/>
        </p:nvSpPr>
        <p:spPr>
          <a:xfrm>
            <a:off x="6096000" y="1919301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de script</a:t>
            </a:r>
          </a:p>
        </p:txBody>
      </p:sp>
    </p:spTree>
    <p:extLst>
      <p:ext uri="{BB962C8B-B14F-4D97-AF65-F5344CB8AC3E}">
        <p14:creationId xmlns:p14="http://schemas.microsoft.com/office/powerpoint/2010/main" val="371630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71E-651A-F797-4624-A689AD53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F82A-0551-9E50-092F-CA16653D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8638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Ca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concluzie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final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proiectul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-a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propus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o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interfa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prietenoas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cu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utilizatorul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simplist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programarea unei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LED-uri.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1400" cap="all" dirty="0">
              <a:ln w="3175" cmpd="sng">
                <a:noFill/>
              </a:ln>
              <a:latin typeface="Bahnschrift SemiLight SemiConde" panose="020B0502040204020203" pitchFamily="34" charset="0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asemenea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proiectul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poate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aduce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imbunata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iri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viitor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extinderea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unor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functionalit</a:t>
            </a:r>
            <a:r>
              <a:rPr lang="ro-RO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ăț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deja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existente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ad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ugarea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noi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caracteristici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dar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imbun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tat</a:t>
            </a:r>
            <a:r>
              <a:rPr lang="ro-RO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rea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unui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interfete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mai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4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complexe</a:t>
            </a:r>
            <a:r>
              <a:rPr lang="en-US" sz="14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84A-CE5A-8DDD-EFAA-254215BB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88024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</a:t>
            </a:r>
            <a:r>
              <a:rPr lang="en-US" dirty="0" err="1"/>
              <a:t>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49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A6C9-8BA4-9FE0-279A-E5EAB7B6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FC62-3CED-F05A-6789-4BD387ED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226857" cy="2650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 acest proiect s-a 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propus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programarea unei matrici de LED-uri 8X8, 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conectată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la o 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placă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Arduino Uno.</a:t>
            </a:r>
          </a:p>
          <a:p>
            <a:pPr marL="0" indent="0">
              <a:buNone/>
            </a:pP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 configurarea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matricii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sine s-a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creat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un site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folosind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tehnologii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Web, site-ul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fiind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relativ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ș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or de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folosit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c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tre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to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utilizatorii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B592A-B5DE-55A5-EBA5-0AFC7431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02" y="1331757"/>
            <a:ext cx="4029665" cy="40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2302-AE6C-BCE6-A6EF-09152E8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general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DD1-01DA-42D2-E95F-17867D21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3536575" cy="14562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Arhitectura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general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cuprinde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3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componente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principale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: site-ul,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calculatorul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user-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ului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placuta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Arduino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LED-urile.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25FC6F-13FD-9D27-99E1-B290B181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6" y="2065867"/>
            <a:ext cx="6400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5ADC-B673-98AD-3C1A-92A8D565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344" y="425194"/>
            <a:ext cx="4730855" cy="3326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5804-6226-BF82-5618-1C640EA6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59" y="2007842"/>
            <a:ext cx="3902977" cy="3326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 interacțiunea cu matricea de led-uri, </a:t>
            </a:r>
            <a:r>
              <a:rPr lang="ro-RO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user-ul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va avea nevoie de o </a:t>
            </a:r>
            <a:r>
              <a:rPr lang="ro-RO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placuță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</a:t>
            </a:r>
            <a:r>
              <a:rPr lang="ro-RO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arduino</a:t>
            </a:r>
            <a:r>
              <a:rPr lang="ro-RO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ro-RO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uno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4E3CE-B62B-603C-6E79-4F58261A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39" y="3590489"/>
            <a:ext cx="2018943" cy="2059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FE76C-7956-74DA-FF09-8E1449034FC8}"/>
              </a:ext>
            </a:extLst>
          </p:cNvPr>
          <p:cNvSpPr txBox="1"/>
          <p:nvPr/>
        </p:nvSpPr>
        <p:spPr>
          <a:xfrm>
            <a:off x="6819457" y="3975972"/>
            <a:ext cx="2758569" cy="115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 acest proiect se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va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folosi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o </a:t>
            </a:r>
            <a:r>
              <a:rPr lang="en-US" sz="1600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matrice</a:t>
            </a:r>
            <a:r>
              <a:rPr lang="en-US" sz="1600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LED-uri WS2812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91FC2-456D-6327-E618-363A1532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57" y="1347686"/>
            <a:ext cx="2674505" cy="20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D4795-104D-7772-9F8A-1773D636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3680885" cy="4091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D2B3A-408E-D95D-C7D8-AF3B70AF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783" y="1977860"/>
            <a:ext cx="3896901" cy="182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Pentru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crearea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interac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iunea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ș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oara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cu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utilizatorul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s-a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creat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un site web cu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ajutorul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limbajelor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de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programare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/mark-up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aferente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</p:txBody>
      </p:sp>
      <p:pic>
        <p:nvPicPr>
          <p:cNvPr id="2050" name="Picture 2" descr="logo html5, js, css3 png transparent logo #39396">
            <a:extLst>
              <a:ext uri="{FF2B5EF4-FFF2-40B4-BE49-F238E27FC236}">
                <a16:creationId xmlns:a16="http://schemas.microsoft.com/office/drawing/2014/main" id="{326E0F56-6D87-94D6-A18A-656034C12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36" y="1205218"/>
            <a:ext cx="5381347" cy="31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459326E-7A54-CBBC-454F-1F839DE4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" y="870823"/>
            <a:ext cx="6135393" cy="47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2BF98-62B8-2A0D-E47F-F1EE57C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04" y="634768"/>
            <a:ext cx="3680885" cy="3956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E3881-1FEE-C439-A3EE-E702158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04" y="1432419"/>
            <a:ext cx="3680885" cy="26131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Interfata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cont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ne 2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componente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principale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: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lista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rilor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o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machet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cu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matricea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sine.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74B61-C1DD-B23C-1280-F338D23DD918}"/>
              </a:ext>
            </a:extLst>
          </p:cNvPr>
          <p:cNvSpPr/>
          <p:nvPr/>
        </p:nvSpPr>
        <p:spPr>
          <a:xfrm>
            <a:off x="2927758" y="1115736"/>
            <a:ext cx="3322040" cy="4236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0EFB824-0704-86E6-D447-81016C0A576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249798" y="3233956"/>
            <a:ext cx="1549866" cy="13128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C70F406-F503-40B0-C170-EAE3AEAB8517}"/>
              </a:ext>
            </a:extLst>
          </p:cNvPr>
          <p:cNvSpPr/>
          <p:nvPr/>
        </p:nvSpPr>
        <p:spPr>
          <a:xfrm>
            <a:off x="7799664" y="4202883"/>
            <a:ext cx="1772174" cy="746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Zona </a:t>
            </a:r>
            <a:r>
              <a:rPr lang="en-US" sz="1200" dirty="0" err="1"/>
              <a:t>configurabila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101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459326E-7A54-CBBC-454F-1F839DE4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" y="870823"/>
            <a:ext cx="6135393" cy="47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2BF98-62B8-2A0D-E47F-F1EE57C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04" y="634768"/>
            <a:ext cx="3680885" cy="3956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E3881-1FEE-C439-A3EE-E702158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04" y="1426703"/>
            <a:ext cx="3680885" cy="26131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Interfata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con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2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componente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principale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: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lista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rilor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o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macheta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cu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matricea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in sine.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74B61-C1DD-B23C-1280-F338D23DD918}"/>
              </a:ext>
            </a:extLst>
          </p:cNvPr>
          <p:cNvSpPr/>
          <p:nvPr/>
        </p:nvSpPr>
        <p:spPr>
          <a:xfrm>
            <a:off x="376517" y="1133665"/>
            <a:ext cx="2528047" cy="4236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0EFB824-0704-86E6-D447-81016C0A576F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16200000" flipH="1">
            <a:off x="2998837" y="-224632"/>
            <a:ext cx="3442529" cy="6159123"/>
          </a:xfrm>
          <a:prstGeom prst="bentConnector4">
            <a:avLst>
              <a:gd name="adj1" fmla="val -17317"/>
              <a:gd name="adj2" fmla="val 852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C70F406-F503-40B0-C170-EAE3AEAB8517}"/>
              </a:ext>
            </a:extLst>
          </p:cNvPr>
          <p:cNvSpPr/>
          <p:nvPr/>
        </p:nvSpPr>
        <p:spPr>
          <a:xfrm>
            <a:off x="7799664" y="4202883"/>
            <a:ext cx="1772174" cy="746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Zona </a:t>
            </a:r>
            <a:r>
              <a:rPr lang="en-US" sz="1200" dirty="0" err="1"/>
              <a:t>starilor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15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459326E-7A54-CBBC-454F-1F839DE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052" r="58797" b="59625"/>
          <a:stretch/>
        </p:blipFill>
        <p:spPr bwMode="auto">
          <a:xfrm>
            <a:off x="1739152" y="1945341"/>
            <a:ext cx="2465293" cy="18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2BF98-62B8-2A0D-E47F-F1EE57C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04" y="634768"/>
            <a:ext cx="3680885" cy="3956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E3881-1FEE-C439-A3EE-E702158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03" y="1343226"/>
            <a:ext cx="3680885" cy="1444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Lista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rilor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con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ț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ine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4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butoane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principale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dintre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care 3 sunt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ata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ș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ate direct pe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elementul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rii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54688-1BA5-1F02-3B59-9D8CD385988E}"/>
              </a:ext>
            </a:extLst>
          </p:cNvPr>
          <p:cNvSpPr/>
          <p:nvPr/>
        </p:nvSpPr>
        <p:spPr>
          <a:xfrm>
            <a:off x="3263153" y="2689412"/>
            <a:ext cx="699247" cy="277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9D0717-B1AE-8277-0D9F-021FA63B3AA1}"/>
              </a:ext>
            </a:extLst>
          </p:cNvPr>
          <p:cNvCxnSpPr/>
          <p:nvPr/>
        </p:nvCxnSpPr>
        <p:spPr>
          <a:xfrm>
            <a:off x="3962400" y="2788024"/>
            <a:ext cx="2841812" cy="1281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7DEC22D-85D1-823D-6C45-1901BBEC3948}"/>
              </a:ext>
            </a:extLst>
          </p:cNvPr>
          <p:cNvSpPr/>
          <p:nvPr/>
        </p:nvSpPr>
        <p:spPr>
          <a:xfrm>
            <a:off x="6804212" y="3254187"/>
            <a:ext cx="3006671" cy="16315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Butoanele</a:t>
            </a:r>
            <a:r>
              <a:rPr lang="en-US" dirty="0"/>
              <a:t> care pot </a:t>
            </a:r>
            <a:r>
              <a:rPr lang="en-US" dirty="0" err="1"/>
              <a:t>muta</a:t>
            </a:r>
            <a:r>
              <a:rPr lang="en-US" dirty="0"/>
              <a:t> in sus/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21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459326E-7A54-CBBC-454F-1F839DE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052" r="58797" b="59625"/>
          <a:stretch/>
        </p:blipFill>
        <p:spPr bwMode="auto">
          <a:xfrm>
            <a:off x="1739152" y="1945341"/>
            <a:ext cx="2465293" cy="18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2BF98-62B8-2A0D-E47F-F1EE57C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04" y="634768"/>
            <a:ext cx="3680885" cy="3956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E3881-1FEE-C439-A3EE-E702158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103" y="1343226"/>
            <a:ext cx="3680885" cy="1444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Lista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starilor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contine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4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butoane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principale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,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dintre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care 3 sunt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ata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ș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ate direct pe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elementul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 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st</a:t>
            </a:r>
            <a:r>
              <a:rPr lang="ro-RO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ă</a:t>
            </a:r>
            <a:r>
              <a:rPr lang="en-US" cap="all" dirty="0" err="1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rii</a:t>
            </a:r>
            <a:r>
              <a:rPr lang="en-US" cap="all" dirty="0">
                <a:ln w="3175" cmpd="sng">
                  <a:noFill/>
                </a:ln>
                <a:latin typeface="Bahnschrift SemiLight SemiConde" panose="020B0502040204020203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54688-1BA5-1F02-3B59-9D8CD385988E}"/>
              </a:ext>
            </a:extLst>
          </p:cNvPr>
          <p:cNvSpPr/>
          <p:nvPr/>
        </p:nvSpPr>
        <p:spPr>
          <a:xfrm>
            <a:off x="3881718" y="2227730"/>
            <a:ext cx="233082" cy="277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9D0717-B1AE-8277-0D9F-021FA63B3A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14800" y="2366683"/>
            <a:ext cx="2689412" cy="1703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7DEC22D-85D1-823D-6C45-1901BBEC3948}"/>
              </a:ext>
            </a:extLst>
          </p:cNvPr>
          <p:cNvSpPr/>
          <p:nvPr/>
        </p:nvSpPr>
        <p:spPr>
          <a:xfrm>
            <a:off x="6804212" y="3273596"/>
            <a:ext cx="3006671" cy="16315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Butonul</a:t>
            </a:r>
            <a:r>
              <a:rPr lang="en-US" dirty="0"/>
              <a:t> care </a:t>
            </a:r>
            <a:r>
              <a:rPr lang="en-US" dirty="0" err="1"/>
              <a:t>declanseaza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generare</a:t>
            </a:r>
            <a:r>
              <a:rPr lang="en-US" dirty="0"/>
              <a:t> a </a:t>
            </a:r>
            <a:r>
              <a:rPr lang="en-US" dirty="0" err="1"/>
              <a:t>fisierului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99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175</TotalTime>
  <Words>460</Words>
  <Application>Microsoft Office PowerPoint</Application>
  <PresentationFormat>Ecran lat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Bahnschrift SemiLight SemiConde</vt:lpstr>
      <vt:lpstr>Calibri</vt:lpstr>
      <vt:lpstr>Calibri Light</vt:lpstr>
      <vt:lpstr>Celestial</vt:lpstr>
      <vt:lpstr>Configurator pentru matrice de led-uri</vt:lpstr>
      <vt:lpstr>Introducere</vt:lpstr>
      <vt:lpstr>Arhitectura generală</vt:lpstr>
      <vt:lpstr>Tehnologii folosite</vt:lpstr>
      <vt:lpstr>Tehnologii folosite</vt:lpstr>
      <vt:lpstr>Interfața</vt:lpstr>
      <vt:lpstr>Interfața</vt:lpstr>
      <vt:lpstr>Interfața</vt:lpstr>
      <vt:lpstr>Interfața</vt:lpstr>
      <vt:lpstr>Interfața</vt:lpstr>
      <vt:lpstr>Generarea codului</vt:lpstr>
      <vt:lpstr>Rularea programului</vt:lpstr>
      <vt:lpstr>COncluzii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Configurator pentru matrice de led-uri</dc:title>
  <dc:creator>Manea Seby</dc:creator>
  <cp:lastModifiedBy>Sebi</cp:lastModifiedBy>
  <cp:revision>7</cp:revision>
  <dcterms:created xsi:type="dcterms:W3CDTF">2023-09-12T13:40:01Z</dcterms:created>
  <dcterms:modified xsi:type="dcterms:W3CDTF">2023-09-13T17:39:53Z</dcterms:modified>
</cp:coreProperties>
</file>