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4" r:id="rId3"/>
    <p:sldId id="265" r:id="rId4"/>
    <p:sldId id="266" r:id="rId5"/>
    <p:sldId id="267" r:id="rId6"/>
    <p:sldId id="256" r:id="rId7"/>
    <p:sldId id="281" r:id="rId8"/>
    <p:sldId id="282" r:id="rId9"/>
    <p:sldId id="283" r:id="rId10"/>
    <p:sldId id="285" r:id="rId11"/>
    <p:sldId id="284" r:id="rId12"/>
    <p:sldId id="257" r:id="rId13"/>
    <p:sldId id="287" r:id="rId14"/>
    <p:sldId id="288" r:id="rId15"/>
    <p:sldId id="289" r:id="rId16"/>
    <p:sldId id="290" r:id="rId17"/>
    <p:sldId id="280" r:id="rId18"/>
    <p:sldId id="286" r:id="rId19"/>
    <p:sldId id="291" r:id="rId20"/>
    <p:sldId id="293" r:id="rId21"/>
  </p:sldIdLst>
  <p:sldSz cx="2286000" cy="3657600"/>
  <p:notesSz cx="6858000" cy="9144000"/>
  <p:defaultTextStyle>
    <a:defPPr>
      <a:defRPr lang="en-US"/>
    </a:defPPr>
    <a:lvl1pPr marL="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19019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38037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57057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76075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95094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14113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33132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152151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73A"/>
    <a:srgbClr val="74BD4C"/>
    <a:srgbClr val="7860A4"/>
    <a:srgbClr val="1074B9"/>
    <a:srgbClr val="F79C31"/>
    <a:srgbClr val="1FE989"/>
    <a:srgbClr val="A3D389"/>
    <a:srgbClr val="AC9DC7"/>
    <a:srgbClr val="5DB5F1"/>
    <a:srgbClr val="FAC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5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598593"/>
            <a:ext cx="1943100" cy="127338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921087"/>
            <a:ext cx="1714500" cy="883073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94733"/>
            <a:ext cx="492919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94733"/>
            <a:ext cx="1450181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911861"/>
            <a:ext cx="1971675" cy="152146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447714"/>
            <a:ext cx="1971675" cy="80010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73666"/>
            <a:ext cx="97155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973666"/>
            <a:ext cx="97155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94734"/>
            <a:ext cx="1971675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896620"/>
            <a:ext cx="967085" cy="43942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336040"/>
            <a:ext cx="967085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896620"/>
            <a:ext cx="971848" cy="43942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336040"/>
            <a:ext cx="97184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840"/>
            <a:ext cx="737295" cy="85344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526627"/>
            <a:ext cx="1157288" cy="259926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097280"/>
            <a:ext cx="737295" cy="203284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840"/>
            <a:ext cx="737295" cy="85344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526627"/>
            <a:ext cx="1157288" cy="2599267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097280"/>
            <a:ext cx="737295" cy="203284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94734"/>
            <a:ext cx="197167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973666"/>
            <a:ext cx="197167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3390054"/>
            <a:ext cx="5143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65FE-8335-4FBC-B36F-BBA0CC667AA3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3390054"/>
            <a:ext cx="77152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3390054"/>
            <a:ext cx="5143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1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7.xml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20.xml"/><Relationship Id="rId4" Type="http://schemas.openxmlformats.org/officeDocument/2006/relationships/image" Target="../media/image2.png"/><Relationship Id="rId9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9.xml"/><Relationship Id="rId10" Type="http://schemas.openxmlformats.org/officeDocument/2006/relationships/slide" Target="slide12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9.xml"/><Relationship Id="rId10" Type="http://schemas.openxmlformats.org/officeDocument/2006/relationships/slide" Target="slide13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6" name="Isosceles Triangle 5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Off-page Connector 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6" action="ppaction://hlinksldjump"/>
          </p:cNvPr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6814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50" name="Pie 49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Pie 50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Pie 51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Pie 52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Pie 53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chemeClr val="accent4"/>
                  </a:solidFill>
                </a:rPr>
                <a:t>Log by Food Group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5" name="Isosceles Triangle 34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Off-page Connector 3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8846" y="1143526"/>
            <a:ext cx="1962852" cy="985477"/>
            <a:chOff x="183594" y="1467990"/>
            <a:chExt cx="1962852" cy="985477"/>
          </a:xfrm>
        </p:grpSpPr>
        <p:grpSp>
          <p:nvGrpSpPr>
            <p:cNvPr id="58" name="Group 57"/>
            <p:cNvGrpSpPr/>
            <p:nvPr/>
          </p:nvGrpSpPr>
          <p:grpSpPr>
            <a:xfrm>
              <a:off x="183594" y="1467990"/>
              <a:ext cx="1962852" cy="985477"/>
              <a:chOff x="568883" y="2966093"/>
              <a:chExt cx="3489512" cy="1751958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68883" y="2966093"/>
                <a:ext cx="3489512" cy="1751958"/>
              </a:xfrm>
              <a:prstGeom prst="roundRect">
                <a:avLst/>
              </a:prstGeom>
              <a:ln w="28575"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99086" y="3348634"/>
                <a:ext cx="1167067" cy="689126"/>
              </a:xfrm>
              <a:prstGeom prst="rect">
                <a:avLst/>
              </a:prstGeom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3</a:t>
                </a:r>
                <a:endParaRPr lang="en-US" sz="28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866154" y="3359238"/>
                <a:ext cx="337067" cy="324616"/>
              </a:xfrm>
              <a:prstGeom prst="roundRect">
                <a:avLst/>
              </a:prstGeom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+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866154" y="3694457"/>
                <a:ext cx="337067" cy="343303"/>
              </a:xfrm>
              <a:prstGeom prst="roundRect">
                <a:avLst/>
              </a:prstGeom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-</a:t>
                </a:r>
                <a:endParaRPr lang="en-US" sz="1013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390589" y="3359238"/>
                <a:ext cx="1143000" cy="678522"/>
              </a:xfrm>
              <a:prstGeom prst="rect">
                <a:avLst/>
              </a:prstGeom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900" dirty="0">
                    <a:solidFill>
                      <a:prstClr val="black"/>
                    </a:solidFill>
                  </a:rPr>
                  <a:t>Breakfast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533589" y="3359238"/>
                <a:ext cx="365167" cy="347286"/>
              </a:xfrm>
              <a:prstGeom prst="roundRect">
                <a:avLst/>
              </a:prstGeom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533589" y="3707509"/>
                <a:ext cx="365167" cy="339280"/>
              </a:xfrm>
              <a:prstGeom prst="roundRect">
                <a:avLst/>
              </a:prstGeom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3621709" y="3420749"/>
                <a:ext cx="189265" cy="20705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flipV="1">
                <a:off x="3620044" y="3781839"/>
                <a:ext cx="189265" cy="204235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5199" y="2975497"/>
                <a:ext cx="2746188" cy="441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>
                    <a:solidFill>
                      <a:srgbClr val="74BD4C"/>
                    </a:solidFill>
                  </a:rPr>
                  <a:t>Group </a:t>
                </a:r>
                <a:r>
                  <a:rPr lang="en-US" sz="1013" b="1" dirty="0" smtClean="0">
                    <a:solidFill>
                      <a:srgbClr val="74BD4C"/>
                    </a:solidFill>
                  </a:rPr>
                  <a:t>4 </a:t>
                </a:r>
                <a:r>
                  <a:rPr lang="en-US" sz="1013" b="1" dirty="0">
                    <a:solidFill>
                      <a:srgbClr val="74BD4C"/>
                    </a:solidFill>
                  </a:rPr>
                  <a:t>- </a:t>
                </a:r>
                <a:r>
                  <a:rPr lang="en-US" sz="1013" b="1" dirty="0" smtClean="0">
                    <a:solidFill>
                      <a:srgbClr val="74BD4C"/>
                    </a:solidFill>
                  </a:rPr>
                  <a:t>Fruit</a:t>
                </a:r>
                <a:endParaRPr lang="en-US" sz="1013" b="1" dirty="0">
                  <a:solidFill>
                    <a:srgbClr val="74BD4C"/>
                  </a:solidFill>
                </a:endParaRPr>
              </a:p>
            </p:txBody>
          </p:sp>
        </p:grpSp>
        <p:sp>
          <p:nvSpPr>
            <p:cNvPr id="59" name="Rounded Rectangle 58">
              <a:hlinkClick r:id="rId9" action="ppaction://hlinksldjump"/>
            </p:cNvPr>
            <p:cNvSpPr/>
            <p:nvPr/>
          </p:nvSpPr>
          <p:spPr>
            <a:xfrm>
              <a:off x="577291" y="216553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74BD4C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 smtClean="0"/>
                <a:t>Done</a:t>
              </a:r>
              <a:endParaRPr lang="en-US" sz="1013" dirty="0"/>
            </a:p>
          </p:txBody>
        </p:sp>
        <p:sp>
          <p:nvSpPr>
            <p:cNvPr id="60" name="Rounded Rectangle 59">
              <a:hlinkClick r:id="rId9" action="ppaction://hlinksldjump"/>
            </p:cNvPr>
            <p:cNvSpPr/>
            <p:nvPr/>
          </p:nvSpPr>
          <p:spPr>
            <a:xfrm>
              <a:off x="1203866" y="216735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74BD4C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Cancel</a:t>
              </a:r>
            </a:p>
          </p:txBody>
        </p:sp>
      </p:grpSp>
      <p:sp>
        <p:nvSpPr>
          <p:cNvPr id="85" name="TextBox 84">
            <a:hlinkClick r:id="rId10" action="ppaction://hlinksldjump"/>
          </p:cNvPr>
          <p:cNvSpPr txBox="1"/>
          <p:nvPr/>
        </p:nvSpPr>
        <p:spPr>
          <a:xfrm>
            <a:off x="1827178" y="1798925"/>
            <a:ext cx="21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4BD4C"/>
                </a:solidFill>
              </a:rPr>
              <a:t>?</a:t>
            </a:r>
            <a:endParaRPr lang="en-US" sz="788" b="1" dirty="0">
              <a:solidFill>
                <a:srgbClr val="74BD4C"/>
              </a:solidFill>
            </a:endParaRPr>
          </a:p>
        </p:txBody>
      </p:sp>
      <p:sp>
        <p:nvSpPr>
          <p:cNvPr id="86" name="TextBox 85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56" name="Rectangle 55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540" y="5348799"/>
              <a:ext cx="3657601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hlinkClick r:id="rId12" action="ppaction://hlinksldjump"/>
                </a:rPr>
                <a:t>Daily Summary</a:t>
              </a:r>
              <a:r>
                <a:rPr lang="en-US" sz="1013" b="1" dirty="0" smtClean="0"/>
                <a:t>    </a:t>
              </a:r>
              <a:r>
                <a:rPr lang="en-US" sz="1013" b="1" dirty="0" smtClean="0"/>
                <a:t>&lt;&lt;  </a:t>
              </a:r>
              <a:r>
                <a:rPr lang="en-US" sz="1013" b="1" dirty="0" smtClean="0"/>
                <a:t>6 </a:t>
              </a:r>
              <a:r>
                <a:rPr lang="en-US" sz="1013" b="1" dirty="0"/>
                <a:t>Oct 2015  </a:t>
              </a:r>
              <a:r>
                <a:rPr lang="en-US" sz="1013" b="1" dirty="0" smtClean="0"/>
                <a:t>&gt;&gt;</a:t>
              </a:r>
              <a:endParaRPr lang="en-US" sz="1013" b="1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40541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73" name="Pie 72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Pie 73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Pie 74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Pie 75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Pie 76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chemeClr val="accent4"/>
                  </a:solidFill>
                </a:rPr>
                <a:t>Log by Food Group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5" name="Isosceles Triangle 34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Off-page Connector 3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68846" y="1143528"/>
            <a:ext cx="1962852" cy="985477"/>
            <a:chOff x="183594" y="1467990"/>
            <a:chExt cx="1962852" cy="985477"/>
          </a:xfrm>
        </p:grpSpPr>
        <p:grpSp>
          <p:nvGrpSpPr>
            <p:cNvPr id="44" name="Group 43"/>
            <p:cNvGrpSpPr/>
            <p:nvPr/>
          </p:nvGrpSpPr>
          <p:grpSpPr>
            <a:xfrm>
              <a:off x="183594" y="1467990"/>
              <a:ext cx="1962852" cy="985477"/>
              <a:chOff x="568883" y="2966093"/>
              <a:chExt cx="3489512" cy="175195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68883" y="2966093"/>
                <a:ext cx="3489512" cy="1751958"/>
              </a:xfrm>
              <a:prstGeom prst="roundRect">
                <a:avLst/>
              </a:prstGeom>
              <a:ln w="28575"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99086" y="3348634"/>
                <a:ext cx="1167067" cy="689126"/>
              </a:xfrm>
              <a:prstGeom prst="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3</a:t>
                </a:r>
                <a:endParaRPr lang="en-US" sz="28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866154" y="3359238"/>
                <a:ext cx="337067" cy="324616"/>
              </a:xfrm>
              <a:prstGeom prst="round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+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866154" y="3694457"/>
                <a:ext cx="337067" cy="343303"/>
              </a:xfrm>
              <a:prstGeom prst="round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-</a:t>
                </a:r>
                <a:endParaRPr lang="en-US" sz="1013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90589" y="3359238"/>
                <a:ext cx="1143000" cy="678522"/>
              </a:xfrm>
              <a:prstGeom prst="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900" dirty="0">
                    <a:solidFill>
                      <a:prstClr val="black"/>
                    </a:solidFill>
                  </a:rPr>
                  <a:t>Breakfast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533589" y="3359238"/>
                <a:ext cx="365167" cy="347286"/>
              </a:xfrm>
              <a:prstGeom prst="round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533589" y="3707509"/>
                <a:ext cx="365167" cy="339280"/>
              </a:xfrm>
              <a:prstGeom prst="round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>
                <a:off x="3621709" y="3420749"/>
                <a:ext cx="189265" cy="20705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flipV="1">
                <a:off x="3620044" y="3781839"/>
                <a:ext cx="189265" cy="204235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65199" y="2975497"/>
                <a:ext cx="2746188" cy="441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>
                    <a:solidFill>
                      <a:srgbClr val="0A673A"/>
                    </a:solidFill>
                  </a:rPr>
                  <a:t>Group 5</a:t>
                </a:r>
                <a:r>
                  <a:rPr lang="en-US" sz="1013" b="1" dirty="0" smtClean="0">
                    <a:solidFill>
                      <a:srgbClr val="0A673A"/>
                    </a:solidFill>
                  </a:rPr>
                  <a:t> </a:t>
                </a:r>
                <a:r>
                  <a:rPr lang="en-US" sz="1013" b="1" dirty="0">
                    <a:solidFill>
                      <a:srgbClr val="0A673A"/>
                    </a:solidFill>
                  </a:rPr>
                  <a:t>- </a:t>
                </a:r>
                <a:r>
                  <a:rPr lang="en-US" sz="1013" b="1" dirty="0" smtClean="0">
                    <a:solidFill>
                      <a:srgbClr val="0A673A"/>
                    </a:solidFill>
                  </a:rPr>
                  <a:t>Vegetable</a:t>
                </a:r>
                <a:endParaRPr lang="en-US" sz="1013" b="1" dirty="0">
                  <a:solidFill>
                    <a:srgbClr val="0A673A"/>
                  </a:solidFill>
                </a:endParaRPr>
              </a:p>
            </p:txBody>
          </p:sp>
        </p:grpSp>
        <p:sp>
          <p:nvSpPr>
            <p:cNvPr id="45" name="Rounded Rectangle 44">
              <a:hlinkClick r:id="rId9" action="ppaction://hlinksldjump"/>
            </p:cNvPr>
            <p:cNvSpPr/>
            <p:nvPr/>
          </p:nvSpPr>
          <p:spPr>
            <a:xfrm>
              <a:off x="577291" y="216553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A673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 smtClean="0"/>
                <a:t>Done</a:t>
              </a:r>
              <a:endParaRPr lang="en-US" sz="1013" dirty="0"/>
            </a:p>
          </p:txBody>
        </p:sp>
        <p:sp>
          <p:nvSpPr>
            <p:cNvPr id="46" name="Rounded Rectangle 45">
              <a:hlinkClick r:id="rId9" action="ppaction://hlinksldjump"/>
            </p:cNvPr>
            <p:cNvSpPr/>
            <p:nvPr/>
          </p:nvSpPr>
          <p:spPr>
            <a:xfrm>
              <a:off x="1203866" y="216735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A673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Cancel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7631" y="2698160"/>
            <a:ext cx="2057402" cy="643723"/>
            <a:chOff x="497540" y="5348799"/>
            <a:chExt cx="3657601" cy="1144396"/>
          </a:xfrm>
        </p:grpSpPr>
        <p:sp>
          <p:nvSpPr>
            <p:cNvPr id="59" name="TextBox 58"/>
            <p:cNvSpPr txBox="1"/>
            <p:nvPr/>
          </p:nvSpPr>
          <p:spPr>
            <a:xfrm>
              <a:off x="497540" y="5348799"/>
              <a:ext cx="3657601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hlinkClick r:id="rId10" action="ppaction://hlinksldjump"/>
                </a:rPr>
                <a:t>Daily Summary</a:t>
              </a:r>
              <a:r>
                <a:rPr lang="en-US" sz="1013" b="1" dirty="0" smtClean="0"/>
                <a:t>       &lt;  6 </a:t>
              </a:r>
              <a:r>
                <a:rPr lang="en-US" sz="1013" b="1" dirty="0"/>
                <a:t>Oct 2015  &gt;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71" name="TextBox 70">
            <a:hlinkClick r:id="rId11" action="ppaction://hlinksldjump"/>
          </p:cNvPr>
          <p:cNvSpPr txBox="1"/>
          <p:nvPr/>
        </p:nvSpPr>
        <p:spPr>
          <a:xfrm>
            <a:off x="1827178" y="1798925"/>
            <a:ext cx="21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A673A"/>
                </a:solidFill>
              </a:rPr>
              <a:t>?</a:t>
            </a:r>
            <a:endParaRPr lang="en-US" sz="788" b="1" dirty="0">
              <a:solidFill>
                <a:srgbClr val="0A673A"/>
              </a:solidFill>
            </a:endParaRPr>
          </a:p>
        </p:txBody>
      </p:sp>
      <p:sp>
        <p:nvSpPr>
          <p:cNvPr id="81" name="TextBox 80">
            <a:hlinkClick r:id="rId12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79" name="Rectangle 78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7540" y="5348799"/>
              <a:ext cx="3657601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hlinkClick r:id="rId10" action="ppaction://hlinksldjump"/>
                </a:rPr>
                <a:t>Daily Summary</a:t>
              </a:r>
              <a:r>
                <a:rPr lang="en-US" sz="1013" b="1" dirty="0" smtClean="0"/>
                <a:t>    </a:t>
              </a:r>
              <a:r>
                <a:rPr lang="en-US" sz="1013" b="1" dirty="0" smtClean="0"/>
                <a:t>&lt;&lt;  </a:t>
              </a:r>
              <a:r>
                <a:rPr lang="en-US" sz="1013" b="1" dirty="0" smtClean="0"/>
                <a:t>6 </a:t>
              </a:r>
              <a:r>
                <a:rPr lang="en-US" sz="1013" b="1" dirty="0"/>
                <a:t>Oct 2015  </a:t>
              </a:r>
              <a:r>
                <a:rPr lang="en-US" sz="1013" b="1" dirty="0" smtClean="0"/>
                <a:t>&gt;&gt;</a:t>
              </a:r>
              <a:endParaRPr lang="en-US" sz="1013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4323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Group 1 - Grains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20" name="Isosceles Triangle 19">
              <a:hlinkClick r:id="rId2" action="ppaction://hlinksldjump"/>
            </p:cNvPr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Off-page Connector 22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394"/>
            <a:ext cx="2286000" cy="19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00B0F0"/>
                </a:solidFill>
              </a:rPr>
              <a:t>Group </a:t>
            </a:r>
            <a:r>
              <a:rPr lang="en-US" sz="1013" b="1" dirty="0" smtClean="0">
                <a:solidFill>
                  <a:srgbClr val="00B0F0"/>
                </a:solidFill>
              </a:rPr>
              <a:t>2 </a:t>
            </a:r>
            <a:r>
              <a:rPr lang="en-US" sz="1013" b="1" dirty="0">
                <a:solidFill>
                  <a:srgbClr val="00B0F0"/>
                </a:solidFill>
              </a:rPr>
              <a:t>- </a:t>
            </a:r>
            <a:r>
              <a:rPr lang="en-US" sz="1013" b="1" dirty="0" smtClean="0">
                <a:solidFill>
                  <a:srgbClr val="00B0F0"/>
                </a:solidFill>
              </a:rPr>
              <a:t>Meats</a:t>
            </a:r>
            <a:endParaRPr lang="en-US" sz="1013" b="1" dirty="0">
              <a:solidFill>
                <a:srgbClr val="00B0F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1074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20" name="Isosceles Triangle 19">
              <a:hlinkClick r:id="rId2" action="ppaction://hlinksldjump"/>
            </p:cNvPr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Off-page Connector 22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382"/>
            <a:ext cx="2286000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7860A4"/>
                </a:solidFill>
              </a:rPr>
              <a:t>Group 3</a:t>
            </a:r>
            <a:r>
              <a:rPr lang="en-US" sz="1013" b="1" dirty="0" smtClean="0">
                <a:solidFill>
                  <a:srgbClr val="7860A4"/>
                </a:solidFill>
              </a:rPr>
              <a:t> - Dairy</a:t>
            </a:r>
            <a:endParaRPr lang="en-US" sz="1013" b="1" dirty="0">
              <a:solidFill>
                <a:srgbClr val="7860A4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7860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20" name="Isosceles Triangle 19">
              <a:hlinkClick r:id="rId2" action="ppaction://hlinksldjump"/>
            </p:cNvPr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Off-page Connector 22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2" y="586469"/>
            <a:ext cx="2083604" cy="26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74BD4C"/>
                </a:solidFill>
              </a:rPr>
              <a:t>Group </a:t>
            </a:r>
            <a:r>
              <a:rPr lang="en-US" sz="1013" b="1" dirty="0" smtClean="0">
                <a:solidFill>
                  <a:srgbClr val="74BD4C"/>
                </a:solidFill>
              </a:rPr>
              <a:t>4 - Fruits</a:t>
            </a:r>
            <a:endParaRPr lang="en-US" sz="1013" b="1" dirty="0">
              <a:solidFill>
                <a:srgbClr val="74BD4C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74B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20" name="Isosceles Triangle 19">
              <a:hlinkClick r:id="rId2" action="ppaction://hlinksldjump"/>
            </p:cNvPr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Off-page Connector 22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" y="857840"/>
            <a:ext cx="2286000" cy="16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0A673A"/>
                </a:solidFill>
              </a:rPr>
              <a:t>Group 5</a:t>
            </a:r>
            <a:r>
              <a:rPr lang="en-US" sz="1013" b="1" dirty="0" smtClean="0">
                <a:solidFill>
                  <a:srgbClr val="0A673A"/>
                </a:solidFill>
              </a:rPr>
              <a:t> - Vegetable</a:t>
            </a:r>
            <a:endParaRPr lang="en-US" sz="1013" b="1" dirty="0">
              <a:solidFill>
                <a:srgbClr val="0A673A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0A6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20" name="Isosceles Triangle 19">
              <a:hlinkClick r:id="rId2" action="ppaction://hlinksldjump"/>
            </p:cNvPr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Off-page Connector 22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6"/>
            <a:ext cx="2286000" cy="18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38250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accent4"/>
                </a:solidFill>
              </a:rPr>
              <a:t>&lt;&lt;   </a:t>
            </a:r>
            <a:r>
              <a:rPr lang="en-US" sz="1013" b="1" dirty="0">
                <a:solidFill>
                  <a:schemeClr val="accent4"/>
                </a:solidFill>
              </a:rPr>
              <a:t>6 Oct 2015   &gt;&gt;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3135" y="6028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23133" y="702762"/>
            <a:ext cx="1868302" cy="699303"/>
            <a:chOff x="497541" y="5718138"/>
            <a:chExt cx="3657600" cy="76676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8138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73286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8096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87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21790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8343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9454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94410"/>
              </p:ext>
            </p:extLst>
          </p:nvPr>
        </p:nvGraphicFramePr>
        <p:xfrm>
          <a:off x="223133" y="1515671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3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3" name="Isosceles Triangle 32">
              <a:hlinkClick r:id="rId4" action="ppaction://hlinksldjump"/>
            </p:cNvPr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Off-page Connector 45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3343" y="1704219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3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76802"/>
              </p:ext>
            </p:extLst>
          </p:nvPr>
        </p:nvGraphicFramePr>
        <p:xfrm>
          <a:off x="223133" y="1515671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Qty.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3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1873343" y="1704219"/>
            <a:ext cx="229216" cy="1383220"/>
            <a:chOff x="1873343" y="1704219"/>
            <a:chExt cx="229216" cy="138322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0" y="38250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accent4"/>
                </a:solidFill>
              </a:rPr>
              <a:t>&lt;&lt;   </a:t>
            </a:r>
            <a:r>
              <a:rPr lang="en-US" sz="1013" b="1" dirty="0">
                <a:solidFill>
                  <a:schemeClr val="accent4"/>
                </a:solidFill>
              </a:rPr>
              <a:t>6 Oct 2015   &gt;&gt;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3135" y="6028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08850" y="712768"/>
            <a:ext cx="1868302" cy="699303"/>
            <a:chOff x="497541" y="5718138"/>
            <a:chExt cx="3657600" cy="76676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8138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73286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8096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87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21790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8343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9454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3" name="Isosceles Triangle 32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Off-page Connector 45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1575" y="656197"/>
            <a:ext cx="1962852" cy="985477"/>
            <a:chOff x="176323" y="1144513"/>
            <a:chExt cx="1962852" cy="985477"/>
          </a:xfrm>
        </p:grpSpPr>
        <p:grpSp>
          <p:nvGrpSpPr>
            <p:cNvPr id="52" name="Group 51"/>
            <p:cNvGrpSpPr/>
            <p:nvPr/>
          </p:nvGrpSpPr>
          <p:grpSpPr>
            <a:xfrm>
              <a:off x="176323" y="1144513"/>
              <a:ext cx="1962852" cy="985477"/>
              <a:chOff x="183594" y="1467990"/>
              <a:chExt cx="1962852" cy="98547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3</a:t>
                  </a:r>
                  <a:endParaRPr lang="en-US" sz="28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4" name="Isosceles Triangle 63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4"/>
                      </a:solidFill>
                    </a:rPr>
                    <a:t>Group 1 - Grain</a:t>
                  </a:r>
                </a:p>
              </p:txBody>
            </p:sp>
          </p:grpSp>
          <p:sp>
            <p:nvSpPr>
              <p:cNvPr id="55" name="Rounded Rectangle 54">
                <a:hlinkClick r:id="rId5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56" name="Rounded Rectangle 55">
                <a:hlinkClick r:id="rId6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53" name="TextBox 52">
              <a:hlinkClick r:id="rId7" action="ppaction://hlinksldjump"/>
            </p:cNvPr>
            <p:cNvSpPr txBox="1"/>
            <p:nvPr/>
          </p:nvSpPr>
          <p:spPr>
            <a:xfrm>
              <a:off x="1827178" y="1798925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</a:rPr>
                <a:t>?</a:t>
              </a:r>
              <a:endParaRPr lang="en-US" sz="788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2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52591"/>
              </p:ext>
            </p:extLst>
          </p:nvPr>
        </p:nvGraphicFramePr>
        <p:xfrm>
          <a:off x="223133" y="1515671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Qty.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3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1873343" y="1704219"/>
            <a:ext cx="229216" cy="1383220"/>
            <a:chOff x="1873343" y="1704219"/>
            <a:chExt cx="229216" cy="1383220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0" y="38250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accent4"/>
                </a:solidFill>
              </a:rPr>
              <a:t>&lt;&lt;   </a:t>
            </a:r>
            <a:r>
              <a:rPr lang="en-US" sz="1013" b="1" dirty="0">
                <a:solidFill>
                  <a:schemeClr val="accent4"/>
                </a:solidFill>
              </a:rPr>
              <a:t>6 Oct 2015   &gt;&gt;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3135" y="6028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08850" y="712768"/>
            <a:ext cx="1868302" cy="699303"/>
            <a:chOff x="497541" y="5718138"/>
            <a:chExt cx="3657600" cy="76676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8138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73286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8096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87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21790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8343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9454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3" name="Isosceles Triangle 32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Off-page Connector 45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8846" y="664206"/>
            <a:ext cx="1962852" cy="985477"/>
            <a:chOff x="183594" y="1467990"/>
            <a:chExt cx="1962852" cy="985477"/>
          </a:xfrm>
        </p:grpSpPr>
        <p:grpSp>
          <p:nvGrpSpPr>
            <p:cNvPr id="78" name="Group 77"/>
            <p:cNvGrpSpPr/>
            <p:nvPr/>
          </p:nvGrpSpPr>
          <p:grpSpPr>
            <a:xfrm>
              <a:off x="183594" y="1467990"/>
              <a:ext cx="1962852" cy="985477"/>
              <a:chOff x="568883" y="2966093"/>
              <a:chExt cx="3489512" cy="1751958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568883" y="2966093"/>
                <a:ext cx="3489512" cy="1751958"/>
              </a:xfrm>
              <a:prstGeom prst="roundRect">
                <a:avLst/>
              </a:prstGeom>
              <a:ln w="28575"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9086" y="3348634"/>
                <a:ext cx="1167067" cy="689126"/>
              </a:xfrm>
              <a:prstGeom prst="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3</a:t>
                </a:r>
                <a:endParaRPr lang="en-US" sz="28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866154" y="3359238"/>
                <a:ext cx="337067" cy="324616"/>
              </a:xfrm>
              <a:prstGeom prst="round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+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866154" y="3694457"/>
                <a:ext cx="337067" cy="343303"/>
              </a:xfrm>
              <a:prstGeom prst="round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-</a:t>
                </a:r>
                <a:endParaRPr lang="en-US" sz="1013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390589" y="3359238"/>
                <a:ext cx="1143000" cy="678522"/>
              </a:xfrm>
              <a:prstGeom prst="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900" dirty="0">
                    <a:solidFill>
                      <a:prstClr val="black"/>
                    </a:solidFill>
                  </a:rPr>
                  <a:t>Breakfast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533589" y="3359238"/>
                <a:ext cx="365167" cy="347286"/>
              </a:xfrm>
              <a:prstGeom prst="round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533589" y="3707509"/>
                <a:ext cx="365167" cy="339280"/>
              </a:xfrm>
              <a:prstGeom prst="roundRect">
                <a:avLst/>
              </a:prstGeom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>
                <a:off x="3621709" y="3420749"/>
                <a:ext cx="189265" cy="20705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 flipV="1">
                <a:off x="3620044" y="3781839"/>
                <a:ext cx="189265" cy="204235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65199" y="2975497"/>
                <a:ext cx="2746188" cy="441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>
                    <a:solidFill>
                      <a:srgbClr val="0A673A"/>
                    </a:solidFill>
                  </a:rPr>
                  <a:t>Group 5</a:t>
                </a:r>
                <a:r>
                  <a:rPr lang="en-US" sz="1013" b="1" dirty="0" smtClean="0">
                    <a:solidFill>
                      <a:srgbClr val="0A673A"/>
                    </a:solidFill>
                  </a:rPr>
                  <a:t> </a:t>
                </a:r>
                <a:r>
                  <a:rPr lang="en-US" sz="1013" b="1" dirty="0">
                    <a:solidFill>
                      <a:srgbClr val="0A673A"/>
                    </a:solidFill>
                  </a:rPr>
                  <a:t>- </a:t>
                </a:r>
                <a:r>
                  <a:rPr lang="en-US" sz="1013" b="1" dirty="0" smtClean="0">
                    <a:solidFill>
                      <a:srgbClr val="0A673A"/>
                    </a:solidFill>
                  </a:rPr>
                  <a:t>Vegetable</a:t>
                </a:r>
                <a:endParaRPr lang="en-US" sz="1013" b="1" dirty="0">
                  <a:solidFill>
                    <a:srgbClr val="0A673A"/>
                  </a:solidFill>
                </a:endParaRPr>
              </a:p>
            </p:txBody>
          </p:sp>
        </p:grpSp>
        <p:sp>
          <p:nvSpPr>
            <p:cNvPr id="79" name="Rounded Rectangle 78">
              <a:hlinkClick r:id="rId5" action="ppaction://hlinksldjump"/>
            </p:cNvPr>
            <p:cNvSpPr/>
            <p:nvPr/>
          </p:nvSpPr>
          <p:spPr>
            <a:xfrm>
              <a:off x="577291" y="216553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A673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 smtClean="0"/>
                <a:t>Done</a:t>
              </a:r>
              <a:endParaRPr lang="en-US" sz="1013" dirty="0"/>
            </a:p>
          </p:txBody>
        </p:sp>
        <p:sp>
          <p:nvSpPr>
            <p:cNvPr id="80" name="Rounded Rectangle 79">
              <a:hlinkClick r:id="rId5" action="ppaction://hlinksldjump"/>
            </p:cNvPr>
            <p:cNvSpPr/>
            <p:nvPr/>
          </p:nvSpPr>
          <p:spPr>
            <a:xfrm>
              <a:off x="1203866" y="216735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A673A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Cancel</a:t>
              </a:r>
            </a:p>
          </p:txBody>
        </p:sp>
      </p:grpSp>
      <p:sp>
        <p:nvSpPr>
          <p:cNvPr id="91" name="TextBox 90">
            <a:hlinkClick r:id="rId6" action="ppaction://hlinksldjump"/>
          </p:cNvPr>
          <p:cNvSpPr txBox="1"/>
          <p:nvPr/>
        </p:nvSpPr>
        <p:spPr>
          <a:xfrm>
            <a:off x="1827178" y="1326977"/>
            <a:ext cx="21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A673A"/>
                </a:solidFill>
              </a:rPr>
              <a:t>?</a:t>
            </a:r>
            <a:endParaRPr lang="en-US" sz="788" b="1" dirty="0">
              <a:solidFill>
                <a:srgbClr val="0A6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rot="10800000"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6" name="Isosceles Triangle 5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Off-page Connector 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kg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/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5" action="ppaction://hlinksldjump"/>
          </p:cNvPr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200727" y="1446715"/>
            <a:ext cx="1882978" cy="7649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Male</a:t>
            </a:r>
          </a:p>
          <a:p>
            <a:pPr algn="ctr"/>
            <a:r>
              <a:rPr lang="en-US" sz="1013" dirty="0" smtClean="0"/>
              <a:t>Female</a:t>
            </a:r>
          </a:p>
          <a:p>
            <a:pPr algn="ctr"/>
            <a:r>
              <a:rPr lang="en-US" sz="1013" dirty="0" smtClean="0"/>
              <a:t>Female (Pregnant)</a:t>
            </a:r>
          </a:p>
          <a:p>
            <a:pPr algn="ctr"/>
            <a:r>
              <a:rPr lang="en-US" sz="1013" dirty="0" smtClean="0"/>
              <a:t>Female (Breastfeeding)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750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Instruction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5" name="Isosceles Triangle 34">
              <a:hlinkClick r:id="rId3" action="ppaction://hlinksldjump"/>
            </p:cNvPr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Off-page Connector 3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4" name="Pie 3">
              <a:hlinkClick r:id="rId5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ie 38">
              <a:hlinkClick r:id="rId6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hlinkClick r:id="rId7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hlinkClick r:id="rId8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41">
              <a:hlinkClick r:id="rId9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07631" y="652785"/>
            <a:ext cx="2057402" cy="22275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013" dirty="0" smtClean="0"/>
              <a:t>Click on a food group 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Enter serving amount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Select either breakfast/ lunch/dinner/extras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“Done” when finish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Not sure about the serving size, click “?”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“Daily Summary” for detail log and editing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arrows &lt;&lt; or &gt;&gt; view </a:t>
            </a:r>
            <a:r>
              <a:rPr lang="en-US" sz="1013" dirty="0" smtClean="0"/>
              <a:t>status </a:t>
            </a:r>
            <a:r>
              <a:rPr lang="en-US" sz="1013" dirty="0" smtClean="0"/>
              <a:t>report on </a:t>
            </a:r>
            <a:r>
              <a:rPr lang="en-US" sz="1013" dirty="0" smtClean="0"/>
              <a:t>other days</a:t>
            </a:r>
          </a:p>
          <a:p>
            <a:pPr marL="228600" indent="-228600">
              <a:buAutoNum type="arabicPeriod"/>
            </a:pP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2379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rot="10800000"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6" name="Isosceles Triangle 5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Off-page Connector 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kg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/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/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200726" y="1835201"/>
            <a:ext cx="1882978" cy="7649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2 – 3    		      4 - 8</a:t>
            </a:r>
          </a:p>
          <a:p>
            <a:pPr algn="ctr"/>
            <a:r>
              <a:rPr lang="en-US" sz="1013" dirty="0" smtClean="0"/>
              <a:t>9 – 11	              12 – 13</a:t>
            </a:r>
          </a:p>
          <a:p>
            <a:pPr algn="ctr"/>
            <a:r>
              <a:rPr lang="en-US" sz="1013" dirty="0" smtClean="0"/>
              <a:t>14 – 18              19 – 50</a:t>
            </a:r>
          </a:p>
          <a:p>
            <a:pPr algn="ctr"/>
            <a:r>
              <a:rPr lang="en-US" sz="1013" dirty="0" smtClean="0"/>
              <a:t>51 – 70                    70+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49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6" name="Isosceles Triangle 5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Off-page Connector 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rot="10800000"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/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1225868" y="2217688"/>
            <a:ext cx="857837" cy="412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lbs</a:t>
            </a:r>
          </a:p>
          <a:p>
            <a:pPr algn="ctr"/>
            <a:r>
              <a:rPr lang="en-US" sz="1013" dirty="0" err="1" smtClean="0"/>
              <a:t>kgs</a:t>
            </a:r>
            <a:endParaRPr lang="en-US" sz="1013" dirty="0" smtClean="0"/>
          </a:p>
        </p:txBody>
      </p:sp>
    </p:spTree>
    <p:extLst>
      <p:ext uri="{BB962C8B-B14F-4D97-AF65-F5344CB8AC3E}">
        <p14:creationId xmlns:p14="http://schemas.microsoft.com/office/powerpoint/2010/main" val="41523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6" name="Isosceles Triangle 5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Off-page Connector 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6" action="ppaction://hlinksldjump"/>
          </p:cNvPr>
          <p:cNvSpPr/>
          <p:nvPr/>
        </p:nvSpPr>
        <p:spPr>
          <a:xfrm rot="10800000"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1225867" y="2607707"/>
            <a:ext cx="857837" cy="412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cm</a:t>
            </a:r>
          </a:p>
          <a:p>
            <a:pPr algn="ctr"/>
            <a:r>
              <a:rPr lang="en-US" sz="1013" dirty="0" smtClean="0"/>
              <a:t>inches</a:t>
            </a:r>
          </a:p>
        </p:txBody>
      </p:sp>
    </p:spTree>
    <p:extLst>
      <p:ext uri="{BB962C8B-B14F-4D97-AF65-F5344CB8AC3E}">
        <p14:creationId xmlns:p14="http://schemas.microsoft.com/office/powerpoint/2010/main" val="6743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chemeClr val="accent4"/>
                  </a:solidFill>
                </a:rPr>
                <a:t>Log by Food Group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6" name="Rectangle 5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7540" y="5348799"/>
              <a:ext cx="3657601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hlinkClick r:id="rId3" action="ppaction://hlinksldjump"/>
                </a:rPr>
                <a:t>Daily Summary</a:t>
              </a:r>
              <a:r>
                <a:rPr lang="en-US" sz="1013" b="1" dirty="0" smtClean="0"/>
                <a:t>    </a:t>
              </a:r>
              <a:r>
                <a:rPr lang="en-US" sz="1013" b="1" dirty="0" smtClean="0"/>
                <a:t>&lt;&lt;  </a:t>
              </a:r>
              <a:r>
                <a:rPr lang="en-US" sz="1013" b="1" dirty="0" smtClean="0"/>
                <a:t>6 </a:t>
              </a:r>
              <a:r>
                <a:rPr lang="en-US" sz="1013" b="1" dirty="0"/>
                <a:t>Oct 2015  </a:t>
              </a:r>
              <a:r>
                <a:rPr lang="en-US" sz="1013" b="1" dirty="0" smtClean="0"/>
                <a:t>&gt;&gt;</a:t>
              </a:r>
              <a:endParaRPr lang="en-US" sz="1013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5" name="Isosceles Triangle 34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Off-page Connector 3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4" name="Pie 3">
              <a:hlinkClick r:id="rId5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ie 38">
              <a:hlinkClick r:id="rId6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hlinkClick r:id="rId7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hlinkClick r:id="rId8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41">
              <a:hlinkClick r:id="rId9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hlinkClick r:id="rId10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3482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62" name="Pie 61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Pie 62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Pie 63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Pie 64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Pie 65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chemeClr val="accent4"/>
                  </a:solidFill>
                </a:rPr>
                <a:t>Log by Food Group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5" name="Isosceles Triangle 34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Off-page Connector 3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6323" y="1144513"/>
            <a:ext cx="1962852" cy="985477"/>
            <a:chOff x="176323" y="1144513"/>
            <a:chExt cx="1962852" cy="985477"/>
          </a:xfrm>
        </p:grpSpPr>
        <p:grpSp>
          <p:nvGrpSpPr>
            <p:cNvPr id="43" name="Group 42"/>
            <p:cNvGrpSpPr/>
            <p:nvPr/>
          </p:nvGrpSpPr>
          <p:grpSpPr>
            <a:xfrm>
              <a:off x="176323" y="1144513"/>
              <a:ext cx="1962852" cy="985477"/>
              <a:chOff x="183594" y="1467990"/>
              <a:chExt cx="1962852" cy="98547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3</a:t>
                  </a:r>
                  <a:endParaRPr lang="en-US" sz="2800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Breakfast</a:t>
                  </a:r>
                  <a:endParaRPr lang="en-US" sz="900" dirty="0"/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4"/>
                      </a:solidFill>
                    </a:rPr>
                    <a:t>Group 1 - Grain</a:t>
                  </a:r>
                </a:p>
              </p:txBody>
            </p:sp>
          </p:grpSp>
          <p:sp>
            <p:nvSpPr>
              <p:cNvPr id="45" name="Rounded Rectangle 44">
                <a:hlinkClick r:id="rId9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46" name="Rounded Rectangle 45">
                <a:hlinkClick r:id="rId9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83" name="TextBox 82">
              <a:hlinkClick r:id="rId10" action="ppaction://hlinksldjump"/>
            </p:cNvPr>
            <p:cNvSpPr txBox="1"/>
            <p:nvPr/>
          </p:nvSpPr>
          <p:spPr>
            <a:xfrm>
              <a:off x="1827178" y="1798925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</a:rPr>
                <a:t>?</a:t>
              </a:r>
              <a:endParaRPr lang="en-US" sz="788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85" name="TextBox 84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58" name="Rectangle 57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7540" y="5348799"/>
              <a:ext cx="3657601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hlinkClick r:id="rId12" action="ppaction://hlinksldjump"/>
                </a:rPr>
                <a:t>Daily Summary</a:t>
              </a:r>
              <a:r>
                <a:rPr lang="en-US" sz="1013" b="1" dirty="0" smtClean="0"/>
                <a:t>    </a:t>
              </a:r>
              <a:r>
                <a:rPr lang="en-US" sz="1013" b="1" dirty="0" smtClean="0"/>
                <a:t>&lt;&lt;  </a:t>
              </a:r>
              <a:r>
                <a:rPr lang="en-US" sz="1013" b="1" dirty="0" smtClean="0"/>
                <a:t>6 </a:t>
              </a:r>
              <a:r>
                <a:rPr lang="en-US" sz="1013" b="1" dirty="0"/>
                <a:t>Oct 2015  </a:t>
              </a:r>
              <a:r>
                <a:rPr lang="en-US" sz="1013" b="1" dirty="0" smtClean="0"/>
                <a:t>&gt;&gt;</a:t>
              </a:r>
              <a:endParaRPr lang="en-US" sz="1013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3551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73" name="Pie 72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Pie 73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Pie 74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Pie 75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Pie 76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chemeClr val="accent4"/>
                  </a:solidFill>
                </a:rPr>
                <a:t>Log by Food Group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5" name="Isosceles Triangle 34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Off-page Connector 3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75096" y="1133033"/>
            <a:ext cx="1962852" cy="985477"/>
            <a:chOff x="183594" y="1467990"/>
            <a:chExt cx="1962852" cy="985477"/>
          </a:xfrm>
        </p:grpSpPr>
        <p:grpSp>
          <p:nvGrpSpPr>
            <p:cNvPr id="44" name="Group 43"/>
            <p:cNvGrpSpPr/>
            <p:nvPr/>
          </p:nvGrpSpPr>
          <p:grpSpPr>
            <a:xfrm>
              <a:off x="183594" y="1467990"/>
              <a:ext cx="1962852" cy="985477"/>
              <a:chOff x="568883" y="2966093"/>
              <a:chExt cx="3489512" cy="175195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68883" y="2966093"/>
                <a:ext cx="3489512" cy="1751958"/>
              </a:xfrm>
              <a:prstGeom prst="roundRect">
                <a:avLst/>
              </a:prstGeom>
              <a:ln w="28575"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99086" y="3348634"/>
                <a:ext cx="1167067" cy="689126"/>
              </a:xfrm>
              <a:prstGeom prst="rect">
                <a:avLst/>
              </a:prstGeom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3</a:t>
                </a:r>
                <a:endParaRPr lang="en-US" sz="28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866154" y="3359238"/>
                <a:ext cx="337067" cy="324616"/>
              </a:xfrm>
              <a:prstGeom prst="roundRect">
                <a:avLst/>
              </a:prstGeom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+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866154" y="3694457"/>
                <a:ext cx="337067" cy="343303"/>
              </a:xfrm>
              <a:prstGeom prst="roundRect">
                <a:avLst/>
              </a:prstGeom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-</a:t>
                </a:r>
                <a:endParaRPr lang="en-US" sz="1013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90589" y="3359238"/>
                <a:ext cx="1143000" cy="678522"/>
              </a:xfrm>
              <a:prstGeom prst="rect">
                <a:avLst/>
              </a:prstGeom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900" dirty="0">
                    <a:solidFill>
                      <a:prstClr val="black"/>
                    </a:solidFill>
                  </a:rPr>
                  <a:t>Breakfast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533589" y="3359238"/>
                <a:ext cx="365167" cy="347286"/>
              </a:xfrm>
              <a:prstGeom prst="roundRect">
                <a:avLst/>
              </a:prstGeom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533589" y="3707509"/>
                <a:ext cx="365167" cy="339280"/>
              </a:xfrm>
              <a:prstGeom prst="roundRect">
                <a:avLst/>
              </a:prstGeom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>
                <a:off x="3621709" y="3420749"/>
                <a:ext cx="189265" cy="20705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flipV="1">
                <a:off x="3620044" y="3781839"/>
                <a:ext cx="189265" cy="204235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65199" y="2975497"/>
                <a:ext cx="2746188" cy="441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>
                    <a:solidFill>
                      <a:srgbClr val="1074B9"/>
                    </a:solidFill>
                  </a:rPr>
                  <a:t>Group </a:t>
                </a:r>
                <a:r>
                  <a:rPr lang="en-US" sz="1013" b="1" dirty="0" smtClean="0">
                    <a:solidFill>
                      <a:srgbClr val="1074B9"/>
                    </a:solidFill>
                  </a:rPr>
                  <a:t>2 </a:t>
                </a:r>
                <a:r>
                  <a:rPr lang="en-US" sz="1013" b="1" dirty="0">
                    <a:solidFill>
                      <a:srgbClr val="1074B9"/>
                    </a:solidFill>
                  </a:rPr>
                  <a:t>- </a:t>
                </a:r>
                <a:r>
                  <a:rPr lang="en-US" sz="1013" b="1" dirty="0" smtClean="0">
                    <a:solidFill>
                      <a:srgbClr val="1074B9"/>
                    </a:solidFill>
                  </a:rPr>
                  <a:t>Meat</a:t>
                </a:r>
                <a:endParaRPr lang="en-US" sz="1013" b="1" dirty="0">
                  <a:solidFill>
                    <a:srgbClr val="1074B9"/>
                  </a:solidFill>
                </a:endParaRPr>
              </a:p>
            </p:txBody>
          </p:sp>
        </p:grpSp>
        <p:sp>
          <p:nvSpPr>
            <p:cNvPr id="45" name="Rounded Rectangle 44">
              <a:hlinkClick r:id="rId9" action="ppaction://hlinksldjump"/>
            </p:cNvPr>
            <p:cNvSpPr/>
            <p:nvPr/>
          </p:nvSpPr>
          <p:spPr>
            <a:xfrm>
              <a:off x="577291" y="216553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1074B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 smtClean="0"/>
                <a:t>Done</a:t>
              </a:r>
              <a:endParaRPr lang="en-US" sz="1013" dirty="0"/>
            </a:p>
          </p:txBody>
        </p:sp>
        <p:sp>
          <p:nvSpPr>
            <p:cNvPr id="46" name="Rounded Rectangle 45">
              <a:hlinkClick r:id="rId9" action="ppaction://hlinksldjump"/>
            </p:cNvPr>
            <p:cNvSpPr/>
            <p:nvPr/>
          </p:nvSpPr>
          <p:spPr>
            <a:xfrm>
              <a:off x="1203866" y="216735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1074B9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Cancel</a:t>
              </a:r>
            </a:p>
          </p:txBody>
        </p:sp>
      </p:grpSp>
      <p:sp>
        <p:nvSpPr>
          <p:cNvPr id="72" name="TextBox 71">
            <a:hlinkClick r:id="rId10" action="ppaction://hlinksldjump"/>
          </p:cNvPr>
          <p:cNvSpPr txBox="1"/>
          <p:nvPr/>
        </p:nvSpPr>
        <p:spPr>
          <a:xfrm>
            <a:off x="1827178" y="1798925"/>
            <a:ext cx="21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1074B9"/>
                </a:solidFill>
              </a:rPr>
              <a:t>?</a:t>
            </a:r>
            <a:endParaRPr lang="en-US" sz="788" b="1" dirty="0">
              <a:solidFill>
                <a:srgbClr val="1074B9"/>
              </a:solidFill>
            </a:endParaRPr>
          </a:p>
        </p:txBody>
      </p:sp>
      <p:sp>
        <p:nvSpPr>
          <p:cNvPr id="82" name="TextBox 81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79" name="Rectangle 78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7540" y="5348799"/>
              <a:ext cx="3657601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hlinkClick r:id="rId12" action="ppaction://hlinksldjump"/>
                </a:rPr>
                <a:t>Daily Summary</a:t>
              </a:r>
              <a:r>
                <a:rPr lang="en-US" sz="1013" b="1" dirty="0" smtClean="0"/>
                <a:t>    </a:t>
              </a:r>
              <a:r>
                <a:rPr lang="en-US" sz="1013" b="1" dirty="0" smtClean="0"/>
                <a:t>&lt;&lt;  </a:t>
              </a:r>
              <a:r>
                <a:rPr lang="en-US" sz="1013" b="1" dirty="0" smtClean="0"/>
                <a:t>6 </a:t>
              </a:r>
              <a:r>
                <a:rPr lang="en-US" sz="1013" b="1" dirty="0"/>
                <a:t>Oct 2015  </a:t>
              </a:r>
              <a:r>
                <a:rPr lang="en-US" sz="1013" b="1" dirty="0" smtClean="0"/>
                <a:t>&gt;&gt;</a:t>
              </a:r>
              <a:endParaRPr lang="en-US" sz="1013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4261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73" name="Pie 72">
              <a:hlinkClick r:id="rId3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Pie 73">
              <a:hlinkClick r:id="rId4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Pie 74">
              <a:hlinkClick r:id="rId5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Pie 75">
              <a:hlinkClick r:id="rId6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Pie 76">
              <a:hlinkClick r:id="rId7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48209"/>
            <a:chOff x="-20955" y="707322"/>
            <a:chExt cx="2314575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chemeClr val="accent4"/>
                  </a:solidFill>
                </a:rPr>
                <a:t>Log by Food Group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" y="75696"/>
            <a:ext cx="2286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bg1"/>
                </a:solidFill>
              </a:rPr>
              <a:t>G1 Food </a:t>
            </a:r>
            <a:r>
              <a:rPr lang="en-US" sz="1013" b="1" dirty="0">
                <a:solidFill>
                  <a:schemeClr val="bg1"/>
                </a:solidFill>
              </a:rPr>
              <a:t>Logging System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90" y="3393004"/>
            <a:ext cx="1538888" cy="150672"/>
            <a:chOff x="363590" y="3393004"/>
            <a:chExt cx="1538888" cy="150672"/>
          </a:xfrm>
        </p:grpSpPr>
        <p:sp>
          <p:nvSpPr>
            <p:cNvPr id="35" name="Isosceles Triangle 34"/>
            <p:cNvSpPr>
              <a:spLocks noChangeAspect="1"/>
            </p:cNvSpPr>
            <p:nvPr/>
          </p:nvSpPr>
          <p:spPr>
            <a:xfrm rot="16200000">
              <a:off x="356834" y="3399760"/>
              <a:ext cx="150671" cy="137160"/>
            </a:xfrm>
            <a:prstGeom prst="triangl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5318" y="345223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11038" y="3398896"/>
              <a:ext cx="91440" cy="9144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Off-page Connector 37"/>
            <p:cNvSpPr/>
            <p:nvPr/>
          </p:nvSpPr>
          <p:spPr>
            <a:xfrm rot="10800000">
              <a:off x="1088707" y="3393004"/>
              <a:ext cx="137160" cy="150672"/>
            </a:xfrm>
            <a:prstGeom prst="flowChartOffpage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75096" y="1136613"/>
            <a:ext cx="1962852" cy="985477"/>
            <a:chOff x="183594" y="1467990"/>
            <a:chExt cx="1962852" cy="985477"/>
          </a:xfrm>
        </p:grpSpPr>
        <p:grpSp>
          <p:nvGrpSpPr>
            <p:cNvPr id="44" name="Group 43"/>
            <p:cNvGrpSpPr/>
            <p:nvPr/>
          </p:nvGrpSpPr>
          <p:grpSpPr>
            <a:xfrm>
              <a:off x="183594" y="1467990"/>
              <a:ext cx="1962852" cy="985477"/>
              <a:chOff x="568883" y="2966093"/>
              <a:chExt cx="3489512" cy="175195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68883" y="2966093"/>
                <a:ext cx="3489512" cy="1751958"/>
              </a:xfrm>
              <a:prstGeom prst="roundRect">
                <a:avLst/>
              </a:prstGeom>
              <a:ln w="28575"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99086" y="3348634"/>
                <a:ext cx="1167067" cy="689126"/>
              </a:xfrm>
              <a:prstGeom prst="rect">
                <a:avLst/>
              </a:prstGeom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3</a:t>
                </a:r>
                <a:endParaRPr lang="en-US" sz="28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866154" y="3359238"/>
                <a:ext cx="337067" cy="324616"/>
              </a:xfrm>
              <a:prstGeom prst="roundRect">
                <a:avLst/>
              </a:prstGeom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+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866154" y="3694457"/>
                <a:ext cx="337067" cy="343303"/>
              </a:xfrm>
              <a:prstGeom prst="roundRect">
                <a:avLst/>
              </a:prstGeom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/>
                  <a:t>-</a:t>
                </a:r>
                <a:endParaRPr lang="en-US" sz="1013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90589" y="3359238"/>
                <a:ext cx="1143000" cy="678522"/>
              </a:xfrm>
              <a:prstGeom prst="rect">
                <a:avLst/>
              </a:prstGeom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900" dirty="0">
                    <a:solidFill>
                      <a:prstClr val="black"/>
                    </a:solidFill>
                  </a:rPr>
                  <a:t>Breakfast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533589" y="3359238"/>
                <a:ext cx="365167" cy="347286"/>
              </a:xfrm>
              <a:prstGeom prst="roundRect">
                <a:avLst/>
              </a:prstGeom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533589" y="3707509"/>
                <a:ext cx="365167" cy="339280"/>
              </a:xfrm>
              <a:prstGeom prst="roundRect">
                <a:avLst/>
              </a:prstGeom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>
                <a:off x="3621709" y="3420749"/>
                <a:ext cx="189265" cy="20705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flipV="1">
                <a:off x="3620044" y="3781839"/>
                <a:ext cx="189265" cy="204235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65199" y="2975497"/>
                <a:ext cx="2746188" cy="4412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>
                    <a:solidFill>
                      <a:srgbClr val="7860A4"/>
                    </a:solidFill>
                  </a:rPr>
                  <a:t>Group 3</a:t>
                </a:r>
                <a:r>
                  <a:rPr lang="en-US" sz="1013" b="1" dirty="0" smtClean="0">
                    <a:solidFill>
                      <a:srgbClr val="7860A4"/>
                    </a:solidFill>
                  </a:rPr>
                  <a:t> </a:t>
                </a:r>
                <a:r>
                  <a:rPr lang="en-US" sz="1013" b="1" dirty="0">
                    <a:solidFill>
                      <a:srgbClr val="7860A4"/>
                    </a:solidFill>
                  </a:rPr>
                  <a:t>- </a:t>
                </a:r>
                <a:r>
                  <a:rPr lang="en-US" sz="1013" b="1" dirty="0" smtClean="0">
                    <a:solidFill>
                      <a:srgbClr val="7860A4"/>
                    </a:solidFill>
                  </a:rPr>
                  <a:t>Dairy</a:t>
                </a:r>
                <a:endParaRPr lang="en-US" sz="1013" b="1" dirty="0">
                  <a:solidFill>
                    <a:srgbClr val="7860A4"/>
                  </a:solidFill>
                </a:endParaRPr>
              </a:p>
            </p:txBody>
          </p:sp>
        </p:grpSp>
        <p:sp>
          <p:nvSpPr>
            <p:cNvPr id="45" name="Rounded Rectangle 44">
              <a:hlinkClick r:id="rId9" action="ppaction://hlinksldjump"/>
            </p:cNvPr>
            <p:cNvSpPr/>
            <p:nvPr/>
          </p:nvSpPr>
          <p:spPr>
            <a:xfrm>
              <a:off x="577291" y="216553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7860A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 smtClean="0"/>
                <a:t>Done</a:t>
              </a:r>
              <a:endParaRPr lang="en-US" sz="1013" dirty="0"/>
            </a:p>
          </p:txBody>
        </p:sp>
        <p:sp>
          <p:nvSpPr>
            <p:cNvPr id="46" name="Rounded Rectangle 45">
              <a:hlinkClick r:id="rId9" action="ppaction://hlinksldjump"/>
            </p:cNvPr>
            <p:cNvSpPr/>
            <p:nvPr/>
          </p:nvSpPr>
          <p:spPr>
            <a:xfrm>
              <a:off x="1203866" y="2167353"/>
              <a:ext cx="558422" cy="2057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7860A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Cancel</a:t>
              </a:r>
            </a:p>
          </p:txBody>
        </p:sp>
      </p:grpSp>
      <p:sp>
        <p:nvSpPr>
          <p:cNvPr id="71" name="TextBox 70">
            <a:hlinkClick r:id="rId10" action="ppaction://hlinksldjump"/>
          </p:cNvPr>
          <p:cNvSpPr txBox="1"/>
          <p:nvPr/>
        </p:nvSpPr>
        <p:spPr>
          <a:xfrm>
            <a:off x="1827178" y="1798925"/>
            <a:ext cx="21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860A4"/>
                </a:solidFill>
              </a:rPr>
              <a:t>?</a:t>
            </a:r>
            <a:endParaRPr lang="en-US" sz="788" b="1" dirty="0">
              <a:solidFill>
                <a:srgbClr val="7860A4"/>
              </a:solidFill>
            </a:endParaRPr>
          </a:p>
        </p:txBody>
      </p:sp>
      <p:sp>
        <p:nvSpPr>
          <p:cNvPr id="82" name="TextBox 81">
            <a:hlinkClick r:id="rId11" action="ppaction://hlinksldjump"/>
          </p:cNvPr>
          <p:cNvSpPr txBox="1"/>
          <p:nvPr/>
        </p:nvSpPr>
        <p:spPr>
          <a:xfrm>
            <a:off x="1757850" y="553755"/>
            <a:ext cx="43218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schemeClr val="accent4"/>
                </a:solidFill>
              </a:rPr>
              <a:t>HELP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07631" y="2684792"/>
            <a:ext cx="2057402" cy="658065"/>
            <a:chOff x="497540" y="5325034"/>
            <a:chExt cx="3657601" cy="1169893"/>
          </a:xfrm>
        </p:grpSpPr>
        <p:sp>
          <p:nvSpPr>
            <p:cNvPr id="79" name="Rectangle 78"/>
            <p:cNvSpPr/>
            <p:nvPr/>
          </p:nvSpPr>
          <p:spPr>
            <a:xfrm>
              <a:off x="497542" y="5325034"/>
              <a:ext cx="3657599" cy="1169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7540" y="5348799"/>
              <a:ext cx="3657601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 smtClean="0">
                  <a:hlinkClick r:id="rId12" action="ppaction://hlinksldjump"/>
                </a:rPr>
                <a:t>Daily Summary</a:t>
              </a:r>
              <a:r>
                <a:rPr lang="en-US" sz="1013" b="1" dirty="0" smtClean="0"/>
                <a:t>    </a:t>
              </a:r>
              <a:r>
                <a:rPr lang="en-US" sz="1013" b="1" dirty="0" smtClean="0"/>
                <a:t>&lt;&lt;  </a:t>
              </a:r>
              <a:r>
                <a:rPr lang="en-US" sz="1013" b="1" dirty="0" smtClean="0"/>
                <a:t>6 </a:t>
              </a:r>
              <a:r>
                <a:rPr lang="en-US" sz="1013" b="1" dirty="0"/>
                <a:t>Oct 2015  </a:t>
              </a:r>
              <a:r>
                <a:rPr lang="en-US" sz="1013" b="1" dirty="0" smtClean="0"/>
                <a:t>&gt;&gt;</a:t>
              </a:r>
              <a:endParaRPr lang="en-US" sz="1013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304" y="5721785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2304" y="5873643"/>
              <a:ext cx="3025589" cy="155448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02304" y="6021813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7541" y="6183421"/>
              <a:ext cx="2613959" cy="155448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295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488</Words>
  <Application>Microsoft Office PowerPoint</Application>
  <PresentationFormat>Custom</PresentationFormat>
  <Paragraphs>261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</dc:creator>
  <cp:lastModifiedBy>Saki</cp:lastModifiedBy>
  <cp:revision>189</cp:revision>
  <dcterms:created xsi:type="dcterms:W3CDTF">2015-10-02T04:54:26Z</dcterms:created>
  <dcterms:modified xsi:type="dcterms:W3CDTF">2015-10-11T05:53:33Z</dcterms:modified>
</cp:coreProperties>
</file>