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4" r:id="rId3"/>
    <p:sldId id="265" r:id="rId4"/>
    <p:sldId id="266" r:id="rId5"/>
    <p:sldId id="267" r:id="rId6"/>
    <p:sldId id="256" r:id="rId7"/>
    <p:sldId id="281" r:id="rId8"/>
    <p:sldId id="282" r:id="rId9"/>
    <p:sldId id="283" r:id="rId10"/>
    <p:sldId id="285" r:id="rId11"/>
    <p:sldId id="284" r:id="rId12"/>
    <p:sldId id="257" r:id="rId13"/>
    <p:sldId id="287" r:id="rId14"/>
    <p:sldId id="288" r:id="rId15"/>
    <p:sldId id="289" r:id="rId16"/>
    <p:sldId id="290" r:id="rId17"/>
    <p:sldId id="280" r:id="rId18"/>
    <p:sldId id="299" r:id="rId19"/>
    <p:sldId id="300" r:id="rId20"/>
    <p:sldId id="304" r:id="rId21"/>
    <p:sldId id="307" r:id="rId22"/>
    <p:sldId id="305" r:id="rId23"/>
    <p:sldId id="306" r:id="rId24"/>
    <p:sldId id="292" r:id="rId25"/>
    <p:sldId id="301" r:id="rId26"/>
    <p:sldId id="302" r:id="rId27"/>
    <p:sldId id="303" r:id="rId28"/>
  </p:sldIdLst>
  <p:sldSz cx="2286000" cy="3657600"/>
  <p:notesSz cx="6858000" cy="9144000"/>
  <p:defaultTextStyle>
    <a:defPPr>
      <a:defRPr lang="en-US"/>
    </a:defPPr>
    <a:lvl1pPr marL="0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190190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380379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570570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760758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950949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141139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331328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1521518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73A"/>
    <a:srgbClr val="74BD4C"/>
    <a:srgbClr val="7860A4"/>
    <a:srgbClr val="1074B9"/>
    <a:srgbClr val="F79C31"/>
    <a:srgbClr val="1FE989"/>
    <a:srgbClr val="A3D389"/>
    <a:srgbClr val="AC9DC7"/>
    <a:srgbClr val="5DB5F1"/>
    <a:srgbClr val="FAC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5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598593"/>
            <a:ext cx="1943100" cy="1273387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921087"/>
            <a:ext cx="1714500" cy="883073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13-Oct-15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6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13-Oct-15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94733"/>
            <a:ext cx="492919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94733"/>
            <a:ext cx="1450181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13-Oct-15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8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13-Oct-15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911861"/>
            <a:ext cx="1971675" cy="1521460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2447714"/>
            <a:ext cx="1971675" cy="800100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13-Oct-15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973666"/>
            <a:ext cx="97155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973666"/>
            <a:ext cx="97155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13-Oct-15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3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94734"/>
            <a:ext cx="1971675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896620"/>
            <a:ext cx="967085" cy="439420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1336040"/>
            <a:ext cx="967085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896620"/>
            <a:ext cx="971848" cy="439420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336040"/>
            <a:ext cx="971848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13-Oct-15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13-Oct-15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4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13-Oct-15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1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43840"/>
            <a:ext cx="737295" cy="85344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526627"/>
            <a:ext cx="1157288" cy="2599267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1097280"/>
            <a:ext cx="737295" cy="2032847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13-Oct-15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4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43840"/>
            <a:ext cx="737295" cy="85344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526627"/>
            <a:ext cx="1157288" cy="2599267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1097280"/>
            <a:ext cx="737295" cy="2032847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13-Oct-15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7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94734"/>
            <a:ext cx="197167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973666"/>
            <a:ext cx="197167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3390054"/>
            <a:ext cx="5143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65FE-8335-4FBC-B36F-BBA0CC667AA3}" type="datetimeFigureOut">
              <a:rPr lang="en-US" smtClean="0"/>
              <a:t>13-Oct-15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3390054"/>
            <a:ext cx="77152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3390054"/>
            <a:ext cx="5143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24.xml"/><Relationship Id="rId5" Type="http://schemas.openxmlformats.org/officeDocument/2006/relationships/slide" Target="slide9.xml"/><Relationship Id="rId10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24.xml"/><Relationship Id="rId5" Type="http://schemas.openxmlformats.org/officeDocument/2006/relationships/slide" Target="slide9.xml"/><Relationship Id="rId10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8.png"/><Relationship Id="rId7" Type="http://schemas.openxmlformats.org/officeDocument/2006/relationships/slide" Target="slide18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9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23.xml"/><Relationship Id="rId7" Type="http://schemas.openxmlformats.org/officeDocument/2006/relationships/slide" Target="slide2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22.xml"/><Relationship Id="rId4" Type="http://schemas.openxmlformats.org/officeDocument/2006/relationships/image" Target="../media/image9.png"/><Relationship Id="rId9" Type="http://schemas.openxmlformats.org/officeDocument/2006/relationships/slide" Target="slid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slide" Target="slide6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image" Target="../media/image9.png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slide" Target="slide6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image" Target="../media/image9.png"/><Relationship Id="rId4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8.png"/><Relationship Id="rId7" Type="http://schemas.openxmlformats.org/officeDocument/2006/relationships/slide" Target="slide1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slide" Target="slid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6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slide" Target="slide17.xml"/><Relationship Id="rId4" Type="http://schemas.openxmlformats.org/officeDocument/2006/relationships/slide" Target="slide7.xml"/><Relationship Id="rId9" Type="http://schemas.openxmlformats.org/officeDocument/2006/relationships/slide" Target="slide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24.xml"/><Relationship Id="rId5" Type="http://schemas.openxmlformats.org/officeDocument/2006/relationships/slide" Target="slide9.xml"/><Relationship Id="rId10" Type="http://schemas.openxmlformats.org/officeDocument/2006/relationships/slide" Target="slide12.xml"/><Relationship Id="rId4" Type="http://schemas.openxmlformats.org/officeDocument/2006/relationships/slide" Target="slide8.xml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24.xml"/><Relationship Id="rId5" Type="http://schemas.openxmlformats.org/officeDocument/2006/relationships/slide" Target="slide9.xml"/><Relationship Id="rId10" Type="http://schemas.openxmlformats.org/officeDocument/2006/relationships/slide" Target="slide13.xml"/><Relationship Id="rId4" Type="http://schemas.openxmlformats.org/officeDocument/2006/relationships/slide" Target="slide8.xml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24.xml"/><Relationship Id="rId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42664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chemeClr val="accent4"/>
                </a:solidFill>
              </a:rPr>
              <a:t>User’s Profile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15404" y="6607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15404" y="777600"/>
            <a:ext cx="186830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15405" y="1159283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Gender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5405" y="1544356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Age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405" y="1929431"/>
            <a:ext cx="101046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Weight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15404" y="2312743"/>
            <a:ext cx="1010463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Height</a:t>
            </a:r>
          </a:p>
        </p:txBody>
      </p:sp>
      <p:sp>
        <p:nvSpPr>
          <p:cNvPr id="3" name="Isosceles Triangle 2">
            <a:hlinkClick r:id="rId2" action="ppaction://hlinksldjump"/>
          </p:cNvPr>
          <p:cNvSpPr/>
          <p:nvPr/>
        </p:nvSpPr>
        <p:spPr>
          <a:xfrm flipV="1">
            <a:off x="1861829" y="1253175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8" name="Isosceles Triangle 27">
            <a:hlinkClick r:id="rId3" action="ppaction://hlinksldjump"/>
          </p:cNvPr>
          <p:cNvSpPr/>
          <p:nvPr/>
        </p:nvSpPr>
        <p:spPr>
          <a:xfrm flipV="1">
            <a:off x="1861829" y="1620498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9" name="Rounded Rectangle 28">
            <a:hlinkClick r:id="rId4" action="ppaction://hlinksldjump"/>
          </p:cNvPr>
          <p:cNvSpPr/>
          <p:nvPr/>
        </p:nvSpPr>
        <p:spPr>
          <a:xfrm>
            <a:off x="481153" y="2792067"/>
            <a:ext cx="1323695" cy="2874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Create Profile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25867" y="1929431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err="1" smtClean="0"/>
              <a:t>kgs</a:t>
            </a:r>
            <a:endParaRPr lang="en-US" sz="1013" dirty="0"/>
          </a:p>
        </p:txBody>
      </p:sp>
      <p:sp>
        <p:nvSpPr>
          <p:cNvPr id="31" name="Rounded Rectangle 30"/>
          <p:cNvSpPr/>
          <p:nvPr/>
        </p:nvSpPr>
        <p:spPr>
          <a:xfrm>
            <a:off x="1225868" y="2312743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cm</a:t>
            </a:r>
            <a:endParaRPr lang="en-US" sz="1013" dirty="0"/>
          </a:p>
        </p:txBody>
      </p:sp>
      <p:sp>
        <p:nvSpPr>
          <p:cNvPr id="32" name="Isosceles Triangle 31">
            <a:hlinkClick r:id="rId5" action="ppaction://hlinksldjump"/>
          </p:cNvPr>
          <p:cNvSpPr/>
          <p:nvPr/>
        </p:nvSpPr>
        <p:spPr>
          <a:xfrm flipV="1">
            <a:off x="1867823" y="2004167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3" name="Isosceles Triangle 32">
            <a:hlinkClick r:id="rId6" action="ppaction://hlinksldjump"/>
          </p:cNvPr>
          <p:cNvSpPr/>
          <p:nvPr/>
        </p:nvSpPr>
        <p:spPr>
          <a:xfrm flipV="1">
            <a:off x="1860203" y="2389424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681443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50995" y="742582"/>
            <a:ext cx="1776077" cy="1776075"/>
            <a:chOff x="414193" y="1068809"/>
            <a:chExt cx="1506855" cy="1506853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93" y="1068809"/>
              <a:ext cx="1506855" cy="1506853"/>
            </a:xfrm>
            <a:prstGeom prst="rect">
              <a:avLst/>
            </a:prstGeom>
          </p:spPr>
        </p:pic>
        <p:sp>
          <p:nvSpPr>
            <p:cNvPr id="71" name="Pie 70">
              <a:hlinkClick r:id="rId3" action="ppaction://hlinksldjump"/>
            </p:cNvPr>
            <p:cNvSpPr/>
            <p:nvPr/>
          </p:nvSpPr>
          <p:spPr>
            <a:xfrm>
              <a:off x="414193" y="1081855"/>
              <a:ext cx="1484658" cy="1489787"/>
            </a:xfrm>
            <a:prstGeom prst="pie">
              <a:avLst>
                <a:gd name="adj1" fmla="val 9656870"/>
                <a:gd name="adj2" fmla="val 16200000"/>
              </a:avLst>
            </a:prstGeom>
            <a:noFill/>
            <a:ln>
              <a:solidFill>
                <a:srgbClr val="F79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Pie 81">
              <a:hlinkClick r:id="rId4" action="ppaction://hlinksldjump"/>
            </p:cNvPr>
            <p:cNvSpPr/>
            <p:nvPr/>
          </p:nvSpPr>
          <p:spPr>
            <a:xfrm>
              <a:off x="426893" y="1123433"/>
              <a:ext cx="1442565" cy="1445629"/>
            </a:xfrm>
            <a:prstGeom prst="pie">
              <a:avLst>
                <a:gd name="adj1" fmla="val 6196686"/>
                <a:gd name="adj2" fmla="val 9685660"/>
              </a:avLst>
            </a:prstGeom>
            <a:noFill/>
            <a:ln>
              <a:solidFill>
                <a:srgbClr val="1074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Pie 82">
              <a:hlinkClick r:id="rId5" action="ppaction://hlinksldjump"/>
            </p:cNvPr>
            <p:cNvSpPr/>
            <p:nvPr/>
          </p:nvSpPr>
          <p:spPr>
            <a:xfrm>
              <a:off x="444764" y="1122410"/>
              <a:ext cx="1442565" cy="1445629"/>
            </a:xfrm>
            <a:prstGeom prst="pie">
              <a:avLst>
                <a:gd name="adj1" fmla="val 3362180"/>
                <a:gd name="adj2" fmla="val 6171644"/>
              </a:avLst>
            </a:prstGeom>
            <a:noFill/>
            <a:ln>
              <a:solidFill>
                <a:srgbClr val="786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>
              <a:hlinkClick r:id="rId6" action="ppaction://hlinksldjump"/>
            </p:cNvPr>
            <p:cNvSpPr/>
            <p:nvPr/>
          </p:nvSpPr>
          <p:spPr>
            <a:xfrm>
              <a:off x="464632" y="1123431"/>
              <a:ext cx="1442565" cy="1445629"/>
            </a:xfrm>
            <a:prstGeom prst="pie">
              <a:avLst>
                <a:gd name="adj1" fmla="val 840551"/>
                <a:gd name="adj2" fmla="val 3306829"/>
              </a:avLst>
            </a:prstGeom>
            <a:noFill/>
            <a:ln>
              <a:solidFill>
                <a:srgbClr val="74BD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>
              <a:hlinkClick r:id="rId7" action="ppaction://hlinksldjump"/>
            </p:cNvPr>
            <p:cNvSpPr/>
            <p:nvPr/>
          </p:nvSpPr>
          <p:spPr>
            <a:xfrm>
              <a:off x="458282" y="1076017"/>
              <a:ext cx="1452090" cy="1494601"/>
            </a:xfrm>
            <a:prstGeom prst="pie">
              <a:avLst>
                <a:gd name="adj1" fmla="val 16175829"/>
                <a:gd name="adj2" fmla="val 836775"/>
              </a:avLst>
            </a:prstGeom>
            <a:noFill/>
            <a:ln>
              <a:solidFill>
                <a:srgbClr val="0A6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8846" y="1195144"/>
            <a:ext cx="1962852" cy="985477"/>
            <a:chOff x="168846" y="1143526"/>
            <a:chExt cx="1962852" cy="985477"/>
          </a:xfrm>
        </p:grpSpPr>
        <p:grpSp>
          <p:nvGrpSpPr>
            <p:cNvPr id="57" name="Group 56"/>
            <p:cNvGrpSpPr/>
            <p:nvPr/>
          </p:nvGrpSpPr>
          <p:grpSpPr>
            <a:xfrm>
              <a:off x="168846" y="1143526"/>
              <a:ext cx="1962852" cy="985477"/>
              <a:chOff x="183594" y="1467990"/>
              <a:chExt cx="1962852" cy="98547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83594" y="1467990"/>
                <a:ext cx="1962852" cy="985477"/>
                <a:chOff x="568883" y="2966093"/>
                <a:chExt cx="3489512" cy="1751958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568883" y="2966093"/>
                  <a:ext cx="3489512" cy="1751958"/>
                </a:xfrm>
                <a:prstGeom prst="roundRect">
                  <a:avLst/>
                </a:prstGeom>
                <a:ln w="28575">
                  <a:solidFill>
                    <a:srgbClr val="74BD4C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99086" y="3348634"/>
                  <a:ext cx="1167067" cy="689126"/>
                </a:xfrm>
                <a:prstGeom prst="rect">
                  <a:avLst/>
                </a:prstGeom>
                <a:ln>
                  <a:solidFill>
                    <a:srgbClr val="74BD4C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1</a:t>
                  </a:r>
                  <a:endParaRPr lang="en-US" sz="2800" dirty="0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1866154" y="3359238"/>
                  <a:ext cx="337067" cy="324616"/>
                </a:xfrm>
                <a:prstGeom prst="roundRect">
                  <a:avLst/>
                </a:prstGeom>
                <a:ln>
                  <a:solidFill>
                    <a:srgbClr val="74BD4C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+</a:t>
                  </a: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1866154" y="3694457"/>
                  <a:ext cx="337067" cy="343303"/>
                </a:xfrm>
                <a:prstGeom prst="roundRect">
                  <a:avLst/>
                </a:prstGeom>
                <a:ln>
                  <a:solidFill>
                    <a:srgbClr val="74BD4C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-</a:t>
                  </a:r>
                  <a:endParaRPr lang="en-US" sz="1013" dirty="0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2390589" y="3359238"/>
                  <a:ext cx="1143000" cy="678522"/>
                </a:xfrm>
                <a:prstGeom prst="rect">
                  <a:avLst/>
                </a:prstGeom>
                <a:ln>
                  <a:solidFill>
                    <a:srgbClr val="74BD4C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900" dirty="0">
                      <a:solidFill>
                        <a:prstClr val="black"/>
                      </a:solidFill>
                    </a:rPr>
                    <a:t>Breakfast</a:t>
                  </a:r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3533589" y="3359238"/>
                  <a:ext cx="365167" cy="347286"/>
                </a:xfrm>
                <a:prstGeom prst="roundRect">
                  <a:avLst/>
                </a:prstGeom>
                <a:ln>
                  <a:solidFill>
                    <a:srgbClr val="74BD4C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533589" y="3707509"/>
                  <a:ext cx="365167" cy="339280"/>
                </a:xfrm>
                <a:prstGeom prst="roundRect">
                  <a:avLst/>
                </a:prstGeom>
                <a:ln>
                  <a:solidFill>
                    <a:srgbClr val="74BD4C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8" name="Isosceles Triangle 67"/>
                <p:cNvSpPr/>
                <p:nvPr/>
              </p:nvSpPr>
              <p:spPr>
                <a:xfrm>
                  <a:off x="3621709" y="3420749"/>
                  <a:ext cx="189265" cy="207051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9" name="Isosceles Triangle 68"/>
                <p:cNvSpPr/>
                <p:nvPr/>
              </p:nvSpPr>
              <p:spPr>
                <a:xfrm flipV="1">
                  <a:off x="3620044" y="3781839"/>
                  <a:ext cx="189265" cy="204235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65199" y="2975497"/>
                  <a:ext cx="2746188" cy="4412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rgbClr val="74BD4C"/>
                      </a:solidFill>
                    </a:rPr>
                    <a:t># of Serve </a:t>
                  </a:r>
                  <a:r>
                    <a:rPr lang="en-US" sz="1013" b="1" dirty="0" smtClean="0">
                      <a:solidFill>
                        <a:srgbClr val="74BD4C"/>
                      </a:solidFill>
                    </a:rPr>
                    <a:t>(Fruit)</a:t>
                  </a:r>
                  <a:endParaRPr lang="en-US" sz="1013" b="1" dirty="0">
                    <a:solidFill>
                      <a:srgbClr val="74BD4C"/>
                    </a:solidFill>
                  </a:endParaRPr>
                </a:p>
              </p:txBody>
            </p:sp>
          </p:grpSp>
          <p:sp>
            <p:nvSpPr>
              <p:cNvPr id="59" name="Rounded Rectangle 58">
                <a:hlinkClick r:id="rId9" action="ppaction://hlinksldjump"/>
              </p:cNvPr>
              <p:cNvSpPr/>
              <p:nvPr/>
            </p:nvSpPr>
            <p:spPr>
              <a:xfrm>
                <a:off x="577291" y="216553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74BD4C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 smtClean="0"/>
                  <a:t>Done</a:t>
                </a:r>
                <a:endParaRPr lang="en-US" sz="1013" dirty="0"/>
              </a:p>
            </p:txBody>
          </p:sp>
          <p:sp>
            <p:nvSpPr>
              <p:cNvPr id="60" name="Rounded Rectangle 59">
                <a:hlinkClick r:id="rId9" action="ppaction://hlinksldjump"/>
              </p:cNvPr>
              <p:cNvSpPr/>
              <p:nvPr/>
            </p:nvSpPr>
            <p:spPr>
              <a:xfrm>
                <a:off x="1203866" y="216735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74BD4C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Cancel</a:t>
                </a:r>
              </a:p>
            </p:txBody>
          </p:sp>
        </p:grpSp>
        <p:sp>
          <p:nvSpPr>
            <p:cNvPr id="85" name="TextBox 84">
              <a:hlinkClick r:id="rId10" action="ppaction://hlinksldjump"/>
            </p:cNvPr>
            <p:cNvSpPr txBox="1"/>
            <p:nvPr/>
          </p:nvSpPr>
          <p:spPr>
            <a:xfrm>
              <a:off x="195385" y="1289843"/>
              <a:ext cx="213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74BD4C"/>
                  </a:solidFill>
                </a:rPr>
                <a:t>?</a:t>
              </a:r>
              <a:endParaRPr lang="en-US" sz="788" b="1" dirty="0">
                <a:solidFill>
                  <a:srgbClr val="74BD4C"/>
                </a:solidFill>
              </a:endParaRPr>
            </a:p>
          </p:txBody>
        </p:sp>
      </p:grpSp>
      <p:sp>
        <p:nvSpPr>
          <p:cNvPr id="86" name="TextBox 85">
            <a:hlinkClick r:id="rId11" action="ppaction://hlinksldjump"/>
          </p:cNvPr>
          <p:cNvSpPr txBox="1"/>
          <p:nvPr/>
        </p:nvSpPr>
        <p:spPr>
          <a:xfrm>
            <a:off x="1757850" y="553755"/>
            <a:ext cx="4321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b="1" dirty="0">
                <a:solidFill>
                  <a:schemeClr val="accent4"/>
                </a:solidFill>
              </a:rPr>
              <a:t>HELP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-20956" y="369947"/>
            <a:ext cx="2314575" cy="248209"/>
            <a:chOff x="-20955" y="707322"/>
            <a:chExt cx="2314575" cy="248209"/>
          </a:xfrm>
        </p:grpSpPr>
        <p:sp>
          <p:nvSpPr>
            <p:cNvPr id="73" name="TextBox 72"/>
            <p:cNvSpPr txBox="1"/>
            <p:nvPr/>
          </p:nvSpPr>
          <p:spPr>
            <a:xfrm>
              <a:off x="-20955" y="707322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Select a Food Group </a:t>
              </a:r>
              <a:endParaRPr lang="en-US" sz="1013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02181" y="915070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107631" y="2684792"/>
            <a:ext cx="2057402" cy="658065"/>
            <a:chOff x="497540" y="5325034"/>
            <a:chExt cx="3657601" cy="1169893"/>
          </a:xfrm>
        </p:grpSpPr>
        <p:sp>
          <p:nvSpPr>
            <p:cNvPr id="76" name="Rectangle 75"/>
            <p:cNvSpPr/>
            <p:nvPr/>
          </p:nvSpPr>
          <p:spPr>
            <a:xfrm>
              <a:off x="497542" y="5325034"/>
              <a:ext cx="3657599" cy="1169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7540" y="5348799"/>
              <a:ext cx="3657601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hlinkClick r:id="rId12" action="ppaction://hlinksldjump"/>
                </a:rPr>
                <a:t>Detailed Information</a:t>
              </a:r>
              <a:r>
                <a:rPr lang="en-US" sz="900" b="1" dirty="0" smtClean="0"/>
                <a:t>   &lt;&lt; 6 </a:t>
              </a:r>
              <a:r>
                <a:rPr lang="en-US" sz="900" b="1" dirty="0"/>
                <a:t>Oct </a:t>
              </a:r>
              <a:r>
                <a:rPr lang="en-US" sz="900" b="1" dirty="0" smtClean="0"/>
                <a:t>2015 &gt;&gt;</a:t>
              </a:r>
              <a:endParaRPr lang="en-US" sz="900" b="1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40%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02304" y="5721785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02304" y="5873643"/>
              <a:ext cx="3025589" cy="155448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02304" y="6021813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97541" y="6183421"/>
              <a:ext cx="2613959" cy="155448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405418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50995" y="742582"/>
            <a:ext cx="1776077" cy="1776075"/>
            <a:chOff x="414193" y="1068809"/>
            <a:chExt cx="1506855" cy="1506853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93" y="1068809"/>
              <a:ext cx="1506855" cy="1506853"/>
            </a:xfrm>
            <a:prstGeom prst="rect">
              <a:avLst/>
            </a:prstGeom>
          </p:spPr>
        </p:pic>
        <p:sp>
          <p:nvSpPr>
            <p:cNvPr id="59" name="Pie 58">
              <a:hlinkClick r:id="rId3" action="ppaction://hlinksldjump"/>
            </p:cNvPr>
            <p:cNvSpPr/>
            <p:nvPr/>
          </p:nvSpPr>
          <p:spPr>
            <a:xfrm>
              <a:off x="414193" y="1081855"/>
              <a:ext cx="1484658" cy="1489787"/>
            </a:xfrm>
            <a:prstGeom prst="pie">
              <a:avLst>
                <a:gd name="adj1" fmla="val 9656870"/>
                <a:gd name="adj2" fmla="val 16200000"/>
              </a:avLst>
            </a:prstGeom>
            <a:noFill/>
            <a:ln>
              <a:solidFill>
                <a:srgbClr val="F79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Pie 62">
              <a:hlinkClick r:id="rId4" action="ppaction://hlinksldjump"/>
            </p:cNvPr>
            <p:cNvSpPr/>
            <p:nvPr/>
          </p:nvSpPr>
          <p:spPr>
            <a:xfrm>
              <a:off x="426893" y="1123433"/>
              <a:ext cx="1442565" cy="1445629"/>
            </a:xfrm>
            <a:prstGeom prst="pie">
              <a:avLst>
                <a:gd name="adj1" fmla="val 6196686"/>
                <a:gd name="adj2" fmla="val 9685660"/>
              </a:avLst>
            </a:prstGeom>
            <a:noFill/>
            <a:ln>
              <a:solidFill>
                <a:srgbClr val="1074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Pie 63">
              <a:hlinkClick r:id="rId5" action="ppaction://hlinksldjump"/>
            </p:cNvPr>
            <p:cNvSpPr/>
            <p:nvPr/>
          </p:nvSpPr>
          <p:spPr>
            <a:xfrm>
              <a:off x="444764" y="1122410"/>
              <a:ext cx="1442565" cy="1445629"/>
            </a:xfrm>
            <a:prstGeom prst="pie">
              <a:avLst>
                <a:gd name="adj1" fmla="val 3362180"/>
                <a:gd name="adj2" fmla="val 6171644"/>
              </a:avLst>
            </a:prstGeom>
            <a:noFill/>
            <a:ln>
              <a:solidFill>
                <a:srgbClr val="786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Pie 64">
              <a:hlinkClick r:id="rId6" action="ppaction://hlinksldjump"/>
            </p:cNvPr>
            <p:cNvSpPr/>
            <p:nvPr/>
          </p:nvSpPr>
          <p:spPr>
            <a:xfrm>
              <a:off x="464632" y="1123431"/>
              <a:ext cx="1442565" cy="1445629"/>
            </a:xfrm>
            <a:prstGeom prst="pie">
              <a:avLst>
                <a:gd name="adj1" fmla="val 840551"/>
                <a:gd name="adj2" fmla="val 3306829"/>
              </a:avLst>
            </a:prstGeom>
            <a:noFill/>
            <a:ln>
              <a:solidFill>
                <a:srgbClr val="74BD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Pie 65">
              <a:hlinkClick r:id="rId7" action="ppaction://hlinksldjump"/>
            </p:cNvPr>
            <p:cNvSpPr/>
            <p:nvPr/>
          </p:nvSpPr>
          <p:spPr>
            <a:xfrm>
              <a:off x="458282" y="1076017"/>
              <a:ext cx="1452090" cy="1494601"/>
            </a:xfrm>
            <a:prstGeom prst="pie">
              <a:avLst>
                <a:gd name="adj1" fmla="val 16175829"/>
                <a:gd name="adj2" fmla="val 836775"/>
              </a:avLst>
            </a:prstGeom>
            <a:noFill/>
            <a:ln>
              <a:solidFill>
                <a:srgbClr val="0A6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8846" y="1195146"/>
            <a:ext cx="1962852" cy="985477"/>
            <a:chOff x="168846" y="1143528"/>
            <a:chExt cx="1962852" cy="985477"/>
          </a:xfrm>
        </p:grpSpPr>
        <p:grpSp>
          <p:nvGrpSpPr>
            <p:cNvPr id="43" name="Group 42"/>
            <p:cNvGrpSpPr/>
            <p:nvPr/>
          </p:nvGrpSpPr>
          <p:grpSpPr>
            <a:xfrm>
              <a:off x="168846" y="1143528"/>
              <a:ext cx="1962852" cy="985477"/>
              <a:chOff x="183594" y="1467990"/>
              <a:chExt cx="1962852" cy="98547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3594" y="1467990"/>
                <a:ext cx="1962852" cy="985477"/>
                <a:chOff x="568883" y="2966093"/>
                <a:chExt cx="3489512" cy="1751958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568883" y="2966093"/>
                  <a:ext cx="3489512" cy="1751958"/>
                </a:xfrm>
                <a:prstGeom prst="roundRect">
                  <a:avLst/>
                </a:prstGeom>
                <a:ln w="28575"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99086" y="3348634"/>
                  <a:ext cx="1167067" cy="689126"/>
                </a:xfrm>
                <a:prstGeom prst="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3</a:t>
                  </a:r>
                  <a:endParaRPr lang="en-US" sz="2800" dirty="0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1866154" y="3359238"/>
                  <a:ext cx="337067" cy="324616"/>
                </a:xfrm>
                <a:prstGeom prst="round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+</a:t>
                  </a: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1866154" y="3694457"/>
                  <a:ext cx="337067" cy="343303"/>
                </a:xfrm>
                <a:prstGeom prst="round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-</a:t>
                  </a:r>
                  <a:endParaRPr lang="en-US" sz="1013" dirty="0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390589" y="3359238"/>
                  <a:ext cx="1143000" cy="678522"/>
                </a:xfrm>
                <a:prstGeom prst="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900" dirty="0">
                      <a:solidFill>
                        <a:prstClr val="black"/>
                      </a:solidFill>
                    </a:rPr>
                    <a:t>Breakfast</a:t>
                  </a: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3533589" y="3359238"/>
                  <a:ext cx="365167" cy="347286"/>
                </a:xfrm>
                <a:prstGeom prst="round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3533589" y="3707509"/>
                  <a:ext cx="365167" cy="339280"/>
                </a:xfrm>
                <a:prstGeom prst="round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4" name="Isosceles Triangle 53"/>
                <p:cNvSpPr/>
                <p:nvPr/>
              </p:nvSpPr>
              <p:spPr>
                <a:xfrm>
                  <a:off x="3621709" y="3420749"/>
                  <a:ext cx="189265" cy="207051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5" name="Isosceles Triangle 54"/>
                <p:cNvSpPr/>
                <p:nvPr/>
              </p:nvSpPr>
              <p:spPr>
                <a:xfrm flipV="1">
                  <a:off x="3620044" y="3781839"/>
                  <a:ext cx="189265" cy="204235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965199" y="2975497"/>
                  <a:ext cx="2746188" cy="4412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rgbClr val="0A673A"/>
                      </a:solidFill>
                    </a:rPr>
                    <a:t># of Serve </a:t>
                  </a:r>
                  <a:r>
                    <a:rPr lang="en-US" sz="1013" b="1" dirty="0" smtClean="0">
                      <a:solidFill>
                        <a:srgbClr val="0A673A"/>
                      </a:solidFill>
                    </a:rPr>
                    <a:t>(Vegetable)</a:t>
                  </a:r>
                  <a:endParaRPr lang="en-US" sz="1013" b="1" dirty="0">
                    <a:solidFill>
                      <a:srgbClr val="0A673A"/>
                    </a:solidFill>
                  </a:endParaRPr>
                </a:p>
              </p:txBody>
            </p:sp>
          </p:grpSp>
          <p:sp>
            <p:nvSpPr>
              <p:cNvPr id="45" name="Rounded Rectangle 44">
                <a:hlinkClick r:id="rId9" action="ppaction://hlinksldjump"/>
              </p:cNvPr>
              <p:cNvSpPr/>
              <p:nvPr/>
            </p:nvSpPr>
            <p:spPr>
              <a:xfrm>
                <a:off x="577291" y="216553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 smtClean="0"/>
                  <a:t>Done</a:t>
                </a:r>
                <a:endParaRPr lang="en-US" sz="1013" dirty="0"/>
              </a:p>
            </p:txBody>
          </p:sp>
          <p:sp>
            <p:nvSpPr>
              <p:cNvPr id="46" name="Rounded Rectangle 45">
                <a:hlinkClick r:id="rId9" action="ppaction://hlinksldjump"/>
              </p:cNvPr>
              <p:cNvSpPr/>
              <p:nvPr/>
            </p:nvSpPr>
            <p:spPr>
              <a:xfrm>
                <a:off x="1203866" y="216735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Cancel</a:t>
                </a:r>
              </a:p>
            </p:txBody>
          </p:sp>
        </p:grpSp>
        <p:sp>
          <p:nvSpPr>
            <p:cNvPr id="71" name="TextBox 70">
              <a:hlinkClick r:id="rId10" action="ppaction://hlinksldjump"/>
            </p:cNvPr>
            <p:cNvSpPr txBox="1"/>
            <p:nvPr/>
          </p:nvSpPr>
          <p:spPr>
            <a:xfrm>
              <a:off x="182307" y="1289843"/>
              <a:ext cx="213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A673A"/>
                  </a:solidFill>
                </a:rPr>
                <a:t>?</a:t>
              </a:r>
              <a:endParaRPr lang="en-US" sz="788" b="1" dirty="0">
                <a:solidFill>
                  <a:srgbClr val="0A673A"/>
                </a:solidFill>
              </a:endParaRPr>
            </a:p>
          </p:txBody>
        </p:sp>
      </p:grpSp>
      <p:sp>
        <p:nvSpPr>
          <p:cNvPr id="81" name="TextBox 80">
            <a:hlinkClick r:id="rId11" action="ppaction://hlinksldjump"/>
          </p:cNvPr>
          <p:cNvSpPr txBox="1"/>
          <p:nvPr/>
        </p:nvSpPr>
        <p:spPr>
          <a:xfrm>
            <a:off x="1757850" y="553755"/>
            <a:ext cx="4321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b="1" dirty="0">
                <a:solidFill>
                  <a:schemeClr val="accent4"/>
                </a:solidFill>
              </a:rPr>
              <a:t>HELP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-20956" y="369947"/>
            <a:ext cx="2314575" cy="248209"/>
            <a:chOff x="-20955" y="707322"/>
            <a:chExt cx="2314575" cy="248209"/>
          </a:xfrm>
        </p:grpSpPr>
        <p:sp>
          <p:nvSpPr>
            <p:cNvPr id="61" name="TextBox 60"/>
            <p:cNvSpPr txBox="1"/>
            <p:nvPr/>
          </p:nvSpPr>
          <p:spPr>
            <a:xfrm>
              <a:off x="-20955" y="707322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Select a Food Group </a:t>
              </a:r>
              <a:endParaRPr lang="en-US" sz="1013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02181" y="915070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07631" y="2684792"/>
            <a:ext cx="2057402" cy="658065"/>
            <a:chOff x="497540" y="5325034"/>
            <a:chExt cx="3657601" cy="1169893"/>
          </a:xfrm>
        </p:grpSpPr>
        <p:sp>
          <p:nvSpPr>
            <p:cNvPr id="99" name="Rectangle 98"/>
            <p:cNvSpPr/>
            <p:nvPr/>
          </p:nvSpPr>
          <p:spPr>
            <a:xfrm>
              <a:off x="497542" y="5325034"/>
              <a:ext cx="3657599" cy="1169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7540" y="5348799"/>
              <a:ext cx="3657601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hlinkClick r:id="rId12" action="ppaction://hlinksldjump"/>
                </a:rPr>
                <a:t>Detailed Information</a:t>
              </a:r>
              <a:r>
                <a:rPr lang="en-US" sz="900" b="1" dirty="0" smtClean="0"/>
                <a:t>   &lt;&lt; 6 </a:t>
              </a:r>
              <a:r>
                <a:rPr lang="en-US" sz="900" b="1" dirty="0"/>
                <a:t>Oct </a:t>
              </a:r>
              <a:r>
                <a:rPr lang="en-US" sz="900" b="1" dirty="0" smtClean="0"/>
                <a:t>2015 &gt;&gt;</a:t>
              </a:r>
              <a:endParaRPr lang="en-US" sz="900" b="1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40%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02304" y="5721785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2304" y="5873643"/>
              <a:ext cx="3025589" cy="155448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02304" y="6021813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97541" y="6183421"/>
              <a:ext cx="2613959" cy="155448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43239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6453" y="338260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accent4"/>
                </a:solidFill>
              </a:rPr>
              <a:t>Size a Serve - Grains</a:t>
            </a:r>
            <a:endParaRPr lang="en-US" sz="1013" b="1" dirty="0">
              <a:solidFill>
                <a:schemeClr val="accent4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83" y="543860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394"/>
            <a:ext cx="2286000" cy="1924812"/>
          </a:xfrm>
          <a:prstGeom prst="rect">
            <a:avLst/>
          </a:prstGeom>
        </p:spPr>
      </p:pic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857120" y="3011245"/>
            <a:ext cx="558422" cy="185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Back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87912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6453" y="338260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00B0F0"/>
                </a:solidFill>
              </a:rPr>
              <a:t>Size a Serve - Meats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83" y="543860"/>
            <a:ext cx="1868302" cy="0"/>
          </a:xfrm>
          <a:prstGeom prst="line">
            <a:avLst/>
          </a:prstGeom>
          <a:ln>
            <a:solidFill>
              <a:srgbClr val="1074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382"/>
            <a:ext cx="2286000" cy="1911096"/>
          </a:xfrm>
          <a:prstGeom prst="rect">
            <a:avLst/>
          </a:prstGeom>
        </p:spPr>
      </p:pic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857120" y="3011245"/>
            <a:ext cx="558422" cy="185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Back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5439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6453" y="338260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7860A4"/>
                </a:solidFill>
              </a:rPr>
              <a:t>Size a Serve - Dairy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83" y="543860"/>
            <a:ext cx="1868302" cy="0"/>
          </a:xfrm>
          <a:prstGeom prst="line">
            <a:avLst/>
          </a:prstGeom>
          <a:ln>
            <a:solidFill>
              <a:srgbClr val="7860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2" y="586469"/>
            <a:ext cx="2083604" cy="2664456"/>
          </a:xfrm>
          <a:prstGeom prst="rect">
            <a:avLst/>
          </a:prstGeom>
        </p:spPr>
      </p:pic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871623" y="3313551"/>
            <a:ext cx="558422" cy="185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Back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900219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6453" y="338260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74BD4C"/>
                </a:solidFill>
              </a:rPr>
              <a:t>Size a Serve - Fruits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83" y="543860"/>
            <a:ext cx="1868302" cy="0"/>
          </a:xfrm>
          <a:prstGeom prst="line">
            <a:avLst/>
          </a:prstGeom>
          <a:ln>
            <a:solidFill>
              <a:srgbClr val="74B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" y="857840"/>
            <a:ext cx="2286000" cy="1632204"/>
          </a:xfrm>
          <a:prstGeom prst="rect">
            <a:avLst/>
          </a:prstGeom>
        </p:spPr>
      </p:pic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857120" y="3011245"/>
            <a:ext cx="558422" cy="185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Back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4338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6453" y="338260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0A673A"/>
                </a:solidFill>
              </a:rPr>
              <a:t>Size a Serve - Vegetable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83" y="543860"/>
            <a:ext cx="1868302" cy="0"/>
          </a:xfrm>
          <a:prstGeom prst="line">
            <a:avLst/>
          </a:prstGeom>
          <a:ln>
            <a:solidFill>
              <a:srgbClr val="0A6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256"/>
            <a:ext cx="2286000" cy="1847088"/>
          </a:xfrm>
          <a:prstGeom prst="rect">
            <a:avLst/>
          </a:prstGeom>
        </p:spPr>
      </p:pic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857120" y="3011245"/>
            <a:ext cx="558422" cy="185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Back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82564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23135" y="742962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23133" y="793444"/>
            <a:ext cx="1868302" cy="636987"/>
            <a:chOff x="497541" y="5711861"/>
            <a:chExt cx="3657600" cy="773044"/>
          </a:xfrm>
        </p:grpSpPr>
        <p:sp>
          <p:nvSpPr>
            <p:cNvPr id="34" name="Rectangle 33"/>
            <p:cNvSpPr/>
            <p:nvPr/>
          </p:nvSpPr>
          <p:spPr>
            <a:xfrm>
              <a:off x="497541" y="571186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7541" y="586700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7541" y="602181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7541" y="6170765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7541" y="6328951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304" y="5715513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Grain (6)</a:t>
              </a:r>
              <a:endParaRPr lang="en-US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2304" y="5873651"/>
              <a:ext cx="3025589" cy="155447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Meat (3)</a:t>
              </a:r>
              <a:endParaRPr lang="en-US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2304" y="6021819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Dairy (2.5)</a:t>
              </a:r>
              <a:endParaRPr lang="en-US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7541" y="6175346"/>
              <a:ext cx="2613959" cy="155447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Fruit (2)</a:t>
              </a:r>
              <a:endParaRPr lang="en-US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7541" y="6328951"/>
              <a:ext cx="1963066" cy="155954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Vegetable (6)</a:t>
              </a:r>
              <a:endParaRPr lang="en-US" sz="800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45356"/>
              </p:ext>
            </p:extLst>
          </p:nvPr>
        </p:nvGraphicFramePr>
        <p:xfrm>
          <a:off x="223133" y="1515671"/>
          <a:ext cx="1868302" cy="179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17"/>
                <a:gridCol w="540839"/>
                <a:gridCol w="344986"/>
                <a:gridCol w="261938"/>
                <a:gridCol w="200722"/>
              </a:tblGrid>
              <a:tr h="1844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Meal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Serve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46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Breakfast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305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28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Lunch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Dinner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Extras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343" y="1704219"/>
            <a:ext cx="229216" cy="1383220"/>
            <a:chOff x="1873343" y="1704219"/>
            <a:chExt cx="229216" cy="138322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1704219"/>
              <a:ext cx="227312" cy="15030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47" y="1863636"/>
              <a:ext cx="227312" cy="1503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2030354"/>
              <a:ext cx="227312" cy="15030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212197"/>
              <a:ext cx="227312" cy="15030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900" y="2392794"/>
              <a:ext cx="227312" cy="15030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571673"/>
              <a:ext cx="227312" cy="15030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761260"/>
              <a:ext cx="227312" cy="150301"/>
            </a:xfrm>
            <a:prstGeom prst="rect">
              <a:avLst/>
            </a:prstGeom>
          </p:spPr>
        </p:pic>
        <p:pic>
          <p:nvPicPr>
            <p:cNvPr id="47" name="Picture 46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937138"/>
              <a:ext cx="227312" cy="15030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0" y="501732"/>
            <a:ext cx="2314575" cy="269091"/>
            <a:chOff x="0" y="361626"/>
            <a:chExt cx="2314575" cy="269091"/>
          </a:xfrm>
        </p:grpSpPr>
        <p:sp>
          <p:nvSpPr>
            <p:cNvPr id="13" name="TextBox 12"/>
            <p:cNvSpPr txBox="1"/>
            <p:nvPr/>
          </p:nvSpPr>
          <p:spPr>
            <a:xfrm>
              <a:off x="0" y="382508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 smtClean="0">
                  <a:solidFill>
                    <a:schemeClr val="accent4"/>
                  </a:solidFill>
                </a:rPr>
                <a:t>                &lt;&lt;   </a:t>
              </a:r>
              <a:r>
                <a:rPr lang="en-US" sz="1013" b="1" dirty="0">
                  <a:solidFill>
                    <a:schemeClr val="accent4"/>
                  </a:solidFill>
                </a:rPr>
                <a:t>6 Oct 2015   &gt;&gt;</a:t>
              </a:r>
            </a:p>
          </p:txBody>
        </p:sp>
        <p:pic>
          <p:nvPicPr>
            <p:cNvPr id="48" name="Picture 47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043" y="361626"/>
              <a:ext cx="253392" cy="253392"/>
            </a:xfrm>
            <a:prstGeom prst="rect">
              <a:avLst/>
            </a:prstGeom>
          </p:spPr>
        </p:pic>
      </p:grpSp>
      <p:sp>
        <p:nvSpPr>
          <p:cNvPr id="32" name="Rounded Rectangle 31"/>
          <p:cNvSpPr/>
          <p:nvPr/>
        </p:nvSpPr>
        <p:spPr>
          <a:xfrm>
            <a:off x="553065" y="320786"/>
            <a:ext cx="1547590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Daily Report</a:t>
            </a:r>
            <a:endParaRPr lang="en-US" sz="1013" dirty="0"/>
          </a:p>
        </p:txBody>
      </p:sp>
      <p:sp>
        <p:nvSpPr>
          <p:cNvPr id="33" name="Isosceles Triangle 32">
            <a:hlinkClick r:id="rId7" action="ppaction://hlinksldjump"/>
          </p:cNvPr>
          <p:cNvSpPr/>
          <p:nvPr/>
        </p:nvSpPr>
        <p:spPr>
          <a:xfrm rot="-5400000" flipV="1">
            <a:off x="1884305" y="356521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4" name="Flowchart: Off-page Connector 43">
            <a:hlinkClick r:id="rId8" action="ppaction://hlinksldjump"/>
          </p:cNvPr>
          <p:cNvSpPr/>
          <p:nvPr/>
        </p:nvSpPr>
        <p:spPr>
          <a:xfrm rot="10800000">
            <a:off x="230559" y="346526"/>
            <a:ext cx="137160" cy="150672"/>
          </a:xfrm>
          <a:prstGeom prst="flowChartOffpageConnector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9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23135" y="742962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501732"/>
            <a:ext cx="2314575" cy="269091"/>
            <a:chOff x="0" y="361626"/>
            <a:chExt cx="2314575" cy="269091"/>
          </a:xfrm>
        </p:grpSpPr>
        <p:sp>
          <p:nvSpPr>
            <p:cNvPr id="13" name="TextBox 12"/>
            <p:cNvSpPr txBox="1"/>
            <p:nvPr/>
          </p:nvSpPr>
          <p:spPr>
            <a:xfrm>
              <a:off x="0" y="382508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 smtClean="0">
                  <a:solidFill>
                    <a:schemeClr val="accent4"/>
                  </a:solidFill>
                </a:rPr>
                <a:t>              &lt;&lt;   6-13 </a:t>
              </a:r>
              <a:r>
                <a:rPr lang="en-US" sz="1013" b="1" dirty="0">
                  <a:solidFill>
                    <a:schemeClr val="accent4"/>
                  </a:solidFill>
                </a:rPr>
                <a:t>Oct 2015   &gt;&gt;</a:t>
              </a:r>
            </a:p>
          </p:txBody>
        </p:sp>
        <p:pic>
          <p:nvPicPr>
            <p:cNvPr id="48" name="Picture 4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043" y="361626"/>
              <a:ext cx="253392" cy="253392"/>
            </a:xfrm>
            <a:prstGeom prst="rect">
              <a:avLst/>
            </a:prstGeom>
          </p:spPr>
        </p:pic>
      </p:grp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0180"/>
              </p:ext>
            </p:extLst>
          </p:nvPr>
        </p:nvGraphicFramePr>
        <p:xfrm>
          <a:off x="232353" y="2160788"/>
          <a:ext cx="18590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0"/>
                <a:gridCol w="605376"/>
                <a:gridCol w="605376"/>
              </a:tblGrid>
              <a:tr h="1169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Average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22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7" y="770823"/>
            <a:ext cx="2188583" cy="131547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53065" y="320786"/>
            <a:ext cx="1547590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Weekly Report</a:t>
            </a:r>
            <a:endParaRPr lang="en-US" sz="1013" dirty="0"/>
          </a:p>
        </p:txBody>
      </p:sp>
      <p:sp>
        <p:nvSpPr>
          <p:cNvPr id="14" name="Isosceles Triangle 13">
            <a:hlinkClick r:id="rId5" action="ppaction://hlinksldjump"/>
          </p:cNvPr>
          <p:cNvSpPr/>
          <p:nvPr/>
        </p:nvSpPr>
        <p:spPr>
          <a:xfrm rot="-5400000" flipV="1">
            <a:off x="1884305" y="356521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Flowchart: Off-page Connector 15">
            <a:hlinkClick r:id="rId6" action="ppaction://hlinksldjump"/>
          </p:cNvPr>
          <p:cNvSpPr/>
          <p:nvPr/>
        </p:nvSpPr>
        <p:spPr>
          <a:xfrm rot="10800000">
            <a:off x="230559" y="346526"/>
            <a:ext cx="137160" cy="150672"/>
          </a:xfrm>
          <a:prstGeom prst="flowChartOffpageConnector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4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23135" y="742962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501732"/>
            <a:ext cx="2314575" cy="269091"/>
            <a:chOff x="0" y="361626"/>
            <a:chExt cx="2314575" cy="269091"/>
          </a:xfrm>
        </p:grpSpPr>
        <p:sp>
          <p:nvSpPr>
            <p:cNvPr id="13" name="TextBox 12"/>
            <p:cNvSpPr txBox="1"/>
            <p:nvPr/>
          </p:nvSpPr>
          <p:spPr>
            <a:xfrm>
              <a:off x="0" y="382508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 smtClean="0">
                  <a:solidFill>
                    <a:schemeClr val="accent4"/>
                  </a:solidFill>
                </a:rPr>
                <a:t>                &lt;&lt;   Oct </a:t>
              </a:r>
              <a:r>
                <a:rPr lang="en-US" sz="1013" b="1" dirty="0">
                  <a:solidFill>
                    <a:schemeClr val="accent4"/>
                  </a:solidFill>
                </a:rPr>
                <a:t>2015   &gt;&gt;</a:t>
              </a:r>
            </a:p>
          </p:txBody>
        </p:sp>
        <p:pic>
          <p:nvPicPr>
            <p:cNvPr id="48" name="Picture 4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043" y="361626"/>
              <a:ext cx="253392" cy="253392"/>
            </a:xfrm>
            <a:prstGeom prst="rect">
              <a:avLst/>
            </a:prstGeom>
          </p:spPr>
        </p:pic>
      </p:grp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833964"/>
              </p:ext>
            </p:extLst>
          </p:nvPr>
        </p:nvGraphicFramePr>
        <p:xfrm>
          <a:off x="232353" y="2160788"/>
          <a:ext cx="18590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0"/>
                <a:gridCol w="605376"/>
                <a:gridCol w="605376"/>
              </a:tblGrid>
              <a:tr h="1169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Average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22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62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93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62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8" y="780701"/>
            <a:ext cx="2203425" cy="1324399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53065" y="320786"/>
            <a:ext cx="1547590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Monthly Report</a:t>
            </a:r>
            <a:endParaRPr lang="en-US" sz="1013" dirty="0"/>
          </a:p>
        </p:txBody>
      </p:sp>
      <p:sp>
        <p:nvSpPr>
          <p:cNvPr id="14" name="Isosceles Triangle 13">
            <a:hlinkClick r:id="rId5" action="ppaction://hlinksldjump"/>
          </p:cNvPr>
          <p:cNvSpPr/>
          <p:nvPr/>
        </p:nvSpPr>
        <p:spPr>
          <a:xfrm rot="-5400000" flipV="1">
            <a:off x="1884305" y="356521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Flowchart: Off-page Connector 15">
            <a:hlinkClick r:id="rId6" action="ppaction://hlinksldjump"/>
          </p:cNvPr>
          <p:cNvSpPr/>
          <p:nvPr/>
        </p:nvSpPr>
        <p:spPr>
          <a:xfrm rot="10800000">
            <a:off x="230559" y="346526"/>
            <a:ext cx="137160" cy="150672"/>
          </a:xfrm>
          <a:prstGeom prst="flowChartOffpageConnector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1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42664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chemeClr val="accent4"/>
                </a:solidFill>
              </a:rPr>
              <a:t>User’s Profile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15404" y="6607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15404" y="777600"/>
            <a:ext cx="186830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15405" y="1159283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Gender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5405" y="1544356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Age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405" y="1929431"/>
            <a:ext cx="101046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Weight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15404" y="2312743"/>
            <a:ext cx="1010463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Height</a:t>
            </a:r>
          </a:p>
        </p:txBody>
      </p:sp>
      <p:sp>
        <p:nvSpPr>
          <p:cNvPr id="3" name="Isosceles Triangle 2">
            <a:hlinkClick r:id="rId2" action="ppaction://hlinksldjump"/>
          </p:cNvPr>
          <p:cNvSpPr/>
          <p:nvPr/>
        </p:nvSpPr>
        <p:spPr>
          <a:xfrm rot="10800000" flipV="1">
            <a:off x="1861829" y="1253175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8" name="Isosceles Triangle 27">
            <a:hlinkClick r:id="rId3" action="ppaction://hlinksldjump"/>
          </p:cNvPr>
          <p:cNvSpPr/>
          <p:nvPr/>
        </p:nvSpPr>
        <p:spPr>
          <a:xfrm flipV="1">
            <a:off x="1861829" y="1620498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9" name="Rounded Rectangle 28">
            <a:hlinkClick r:id="rId4" action="ppaction://hlinksldjump"/>
          </p:cNvPr>
          <p:cNvSpPr/>
          <p:nvPr/>
        </p:nvSpPr>
        <p:spPr>
          <a:xfrm>
            <a:off x="481153" y="2792067"/>
            <a:ext cx="1323695" cy="2874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Create Profile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25867" y="1929431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kg</a:t>
            </a:r>
            <a:endParaRPr lang="en-US" sz="1013" dirty="0"/>
          </a:p>
        </p:txBody>
      </p:sp>
      <p:sp>
        <p:nvSpPr>
          <p:cNvPr id="31" name="Rounded Rectangle 30"/>
          <p:cNvSpPr/>
          <p:nvPr/>
        </p:nvSpPr>
        <p:spPr>
          <a:xfrm>
            <a:off x="1225868" y="2312743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cm</a:t>
            </a:r>
            <a:endParaRPr lang="en-US" sz="1013" dirty="0"/>
          </a:p>
        </p:txBody>
      </p:sp>
      <p:sp>
        <p:nvSpPr>
          <p:cNvPr id="32" name="Isosceles Triangle 31"/>
          <p:cNvSpPr/>
          <p:nvPr/>
        </p:nvSpPr>
        <p:spPr>
          <a:xfrm flipV="1">
            <a:off x="1867823" y="2004167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3" name="Isosceles Triangle 32">
            <a:hlinkClick r:id="rId5" action="ppaction://hlinksldjump"/>
          </p:cNvPr>
          <p:cNvSpPr/>
          <p:nvPr/>
        </p:nvSpPr>
        <p:spPr>
          <a:xfrm flipV="1">
            <a:off x="1860203" y="2389424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4" name="Rounded Rectangle 33"/>
          <p:cNvSpPr/>
          <p:nvPr/>
        </p:nvSpPr>
        <p:spPr>
          <a:xfrm>
            <a:off x="200727" y="1446715"/>
            <a:ext cx="1882978" cy="7649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Male</a:t>
            </a:r>
          </a:p>
          <a:p>
            <a:pPr algn="ctr"/>
            <a:r>
              <a:rPr lang="en-US" sz="1013" dirty="0" smtClean="0"/>
              <a:t>Female</a:t>
            </a:r>
          </a:p>
          <a:p>
            <a:pPr algn="ctr"/>
            <a:r>
              <a:rPr lang="en-US" sz="1013" dirty="0" smtClean="0"/>
              <a:t>Female (Pregnant)</a:t>
            </a:r>
          </a:p>
          <a:p>
            <a:pPr algn="ctr"/>
            <a:r>
              <a:rPr lang="en-US" sz="1013" dirty="0" smtClean="0"/>
              <a:t>Female (Breastfeeding)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7503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23135" y="742962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23133" y="793444"/>
            <a:ext cx="1868302" cy="636987"/>
            <a:chOff x="497541" y="5711861"/>
            <a:chExt cx="3657600" cy="773044"/>
          </a:xfrm>
        </p:grpSpPr>
        <p:sp>
          <p:nvSpPr>
            <p:cNvPr id="34" name="Rectangle 33"/>
            <p:cNvSpPr/>
            <p:nvPr/>
          </p:nvSpPr>
          <p:spPr>
            <a:xfrm>
              <a:off x="497541" y="571186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7541" y="586700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7541" y="602181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7541" y="6179787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7541" y="6328951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304" y="5715513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Grain (6)</a:t>
              </a:r>
              <a:endParaRPr lang="en-US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2304" y="5873651"/>
              <a:ext cx="3025589" cy="155447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Meat (3)</a:t>
              </a:r>
              <a:endParaRPr lang="en-US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2304" y="6021819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Dairy (2.5)</a:t>
              </a:r>
              <a:endParaRPr lang="en-US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7541" y="6175346"/>
              <a:ext cx="2613959" cy="155447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Fruit (2)</a:t>
              </a:r>
              <a:endParaRPr lang="en-US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7541" y="6328951"/>
              <a:ext cx="1963066" cy="155954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Vegetable (6)</a:t>
              </a:r>
              <a:endParaRPr lang="en-US" sz="800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15324"/>
              </p:ext>
            </p:extLst>
          </p:nvPr>
        </p:nvGraphicFramePr>
        <p:xfrm>
          <a:off x="223133" y="1515671"/>
          <a:ext cx="1868302" cy="179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17"/>
                <a:gridCol w="540839"/>
                <a:gridCol w="344986"/>
                <a:gridCol w="261938"/>
                <a:gridCol w="200722"/>
              </a:tblGrid>
              <a:tr h="1844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Meal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Serve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46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Breakfast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305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28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Lunch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Dinner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Extras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343" y="1704219"/>
            <a:ext cx="229216" cy="1383220"/>
            <a:chOff x="1873343" y="1704219"/>
            <a:chExt cx="229216" cy="138322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1704219"/>
              <a:ext cx="227312" cy="15030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47" y="1863636"/>
              <a:ext cx="227312" cy="1503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2030354"/>
              <a:ext cx="227312" cy="15030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212197"/>
              <a:ext cx="227312" cy="15030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900" y="2392794"/>
              <a:ext cx="227312" cy="15030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571673"/>
              <a:ext cx="227312" cy="15030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761260"/>
              <a:ext cx="227312" cy="15030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937138"/>
              <a:ext cx="227312" cy="15030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0" y="501732"/>
            <a:ext cx="2314575" cy="269091"/>
            <a:chOff x="0" y="361626"/>
            <a:chExt cx="2314575" cy="269091"/>
          </a:xfrm>
        </p:grpSpPr>
        <p:sp>
          <p:nvSpPr>
            <p:cNvPr id="13" name="TextBox 12"/>
            <p:cNvSpPr txBox="1"/>
            <p:nvPr/>
          </p:nvSpPr>
          <p:spPr>
            <a:xfrm>
              <a:off x="0" y="382508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 smtClean="0">
                  <a:solidFill>
                    <a:schemeClr val="accent4"/>
                  </a:solidFill>
                </a:rPr>
                <a:t>                &lt;&lt;   </a:t>
              </a:r>
              <a:r>
                <a:rPr lang="en-US" sz="1013" b="1" dirty="0">
                  <a:solidFill>
                    <a:schemeClr val="accent4"/>
                  </a:solidFill>
                </a:rPr>
                <a:t>6 Oct 2015   &gt;&gt;</a:t>
              </a:r>
            </a:p>
          </p:txBody>
        </p:sp>
        <p:pic>
          <p:nvPicPr>
            <p:cNvPr id="48" name="Picture 47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043" y="361626"/>
              <a:ext cx="253392" cy="253392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61575" y="776006"/>
            <a:ext cx="1962852" cy="888927"/>
            <a:chOff x="168846" y="1143528"/>
            <a:chExt cx="1962852" cy="985477"/>
          </a:xfrm>
        </p:grpSpPr>
        <p:grpSp>
          <p:nvGrpSpPr>
            <p:cNvPr id="83" name="Group 82"/>
            <p:cNvGrpSpPr/>
            <p:nvPr/>
          </p:nvGrpSpPr>
          <p:grpSpPr>
            <a:xfrm>
              <a:off x="168846" y="1143528"/>
              <a:ext cx="1962852" cy="985477"/>
              <a:chOff x="183594" y="1467990"/>
              <a:chExt cx="1962852" cy="985477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83594" y="1467990"/>
                <a:ext cx="1962852" cy="985477"/>
                <a:chOff x="568883" y="2966093"/>
                <a:chExt cx="3489512" cy="1751958"/>
              </a:xfrm>
            </p:grpSpPr>
            <p:sp>
              <p:nvSpPr>
                <p:cNvPr id="88" name="Rounded Rectangle 87"/>
                <p:cNvSpPr/>
                <p:nvPr/>
              </p:nvSpPr>
              <p:spPr>
                <a:xfrm>
                  <a:off x="568883" y="2966093"/>
                  <a:ext cx="3489512" cy="1751958"/>
                </a:xfrm>
                <a:prstGeom prst="roundRect">
                  <a:avLst/>
                </a:prstGeom>
                <a:ln w="28575"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699086" y="3348634"/>
                  <a:ext cx="1167067" cy="689126"/>
                </a:xfrm>
                <a:prstGeom prst="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2</a:t>
                  </a:r>
                  <a:endParaRPr lang="en-US" sz="2800" dirty="0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1866154" y="3359238"/>
                  <a:ext cx="337067" cy="324616"/>
                </a:xfrm>
                <a:prstGeom prst="round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+</a:t>
                  </a: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1866154" y="3694457"/>
                  <a:ext cx="337067" cy="343303"/>
                </a:xfrm>
                <a:prstGeom prst="round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-</a:t>
                  </a:r>
                  <a:endParaRPr lang="en-US" sz="1013" dirty="0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390589" y="3359238"/>
                  <a:ext cx="1143000" cy="678522"/>
                </a:xfrm>
                <a:prstGeom prst="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900" dirty="0" smtClean="0">
                      <a:solidFill>
                        <a:prstClr val="black"/>
                      </a:solidFill>
                    </a:rPr>
                    <a:t>Lunch</a:t>
                  </a:r>
                  <a:endParaRPr lang="en-US" sz="9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>
                <a:xfrm>
                  <a:off x="3533589" y="3359238"/>
                  <a:ext cx="365167" cy="347286"/>
                </a:xfrm>
                <a:prstGeom prst="round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>
                  <a:off x="3533589" y="3707509"/>
                  <a:ext cx="365167" cy="339280"/>
                </a:xfrm>
                <a:prstGeom prst="round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95" name="Isosceles Triangle 94"/>
                <p:cNvSpPr/>
                <p:nvPr/>
              </p:nvSpPr>
              <p:spPr>
                <a:xfrm>
                  <a:off x="3621709" y="3420749"/>
                  <a:ext cx="189265" cy="207051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96" name="Isosceles Triangle 95"/>
                <p:cNvSpPr/>
                <p:nvPr/>
              </p:nvSpPr>
              <p:spPr>
                <a:xfrm flipV="1">
                  <a:off x="3620044" y="3781839"/>
                  <a:ext cx="189265" cy="204235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965199" y="2975497"/>
                  <a:ext cx="2746188" cy="4412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rgbClr val="0A673A"/>
                      </a:solidFill>
                    </a:rPr>
                    <a:t># of Serve </a:t>
                  </a:r>
                  <a:r>
                    <a:rPr lang="en-US" sz="1013" b="1" dirty="0" smtClean="0">
                      <a:solidFill>
                        <a:srgbClr val="0A673A"/>
                      </a:solidFill>
                    </a:rPr>
                    <a:t>(Vegetable)</a:t>
                  </a:r>
                  <a:endParaRPr lang="en-US" sz="1013" b="1" dirty="0">
                    <a:solidFill>
                      <a:srgbClr val="0A673A"/>
                    </a:solidFill>
                  </a:endParaRPr>
                </a:p>
              </p:txBody>
            </p:sp>
          </p:grpSp>
          <p:sp>
            <p:nvSpPr>
              <p:cNvPr id="86" name="Rounded Rectangle 85">
                <a:hlinkClick r:id="rId5" action="ppaction://hlinksldjump"/>
              </p:cNvPr>
              <p:cNvSpPr/>
              <p:nvPr/>
            </p:nvSpPr>
            <p:spPr>
              <a:xfrm>
                <a:off x="577291" y="216553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 smtClean="0"/>
                  <a:t>Done</a:t>
                </a:r>
                <a:endParaRPr lang="en-US" sz="1013" dirty="0"/>
              </a:p>
            </p:txBody>
          </p:sp>
          <p:sp>
            <p:nvSpPr>
              <p:cNvPr id="87" name="Rounded Rectangle 86">
                <a:hlinkClick r:id="rId6" action="ppaction://hlinksldjump"/>
              </p:cNvPr>
              <p:cNvSpPr/>
              <p:nvPr/>
            </p:nvSpPr>
            <p:spPr>
              <a:xfrm>
                <a:off x="1203866" y="216735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Cancel</a:t>
                </a:r>
              </a:p>
            </p:txBody>
          </p:sp>
        </p:grpSp>
        <p:sp>
          <p:nvSpPr>
            <p:cNvPr id="84" name="TextBox 83">
              <a:hlinkClick r:id="rId7" action="ppaction://hlinksldjump"/>
            </p:cNvPr>
            <p:cNvSpPr txBox="1"/>
            <p:nvPr/>
          </p:nvSpPr>
          <p:spPr>
            <a:xfrm>
              <a:off x="182307" y="1289843"/>
              <a:ext cx="213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A673A"/>
                  </a:solidFill>
                </a:rPr>
                <a:t>?</a:t>
              </a:r>
              <a:endParaRPr lang="en-US" sz="788" b="1" dirty="0">
                <a:solidFill>
                  <a:srgbClr val="0A673A"/>
                </a:solidFill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553065" y="320786"/>
            <a:ext cx="1547590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Daily Report</a:t>
            </a:r>
            <a:endParaRPr lang="en-US" sz="1013" dirty="0"/>
          </a:p>
        </p:txBody>
      </p:sp>
      <p:sp>
        <p:nvSpPr>
          <p:cNvPr id="53" name="Isosceles Triangle 52">
            <a:hlinkClick r:id="rId8" action="ppaction://hlinksldjump"/>
          </p:cNvPr>
          <p:cNvSpPr/>
          <p:nvPr/>
        </p:nvSpPr>
        <p:spPr>
          <a:xfrm rot="-5400000" flipV="1">
            <a:off x="1884305" y="356521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4" name="Flowchart: Off-page Connector 53">
            <a:hlinkClick r:id="rId9" action="ppaction://hlinksldjump"/>
          </p:cNvPr>
          <p:cNvSpPr/>
          <p:nvPr/>
        </p:nvSpPr>
        <p:spPr>
          <a:xfrm rot="10800000">
            <a:off x="230559" y="346526"/>
            <a:ext cx="137160" cy="150672"/>
          </a:xfrm>
          <a:prstGeom prst="flowChartOffpageConnector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6453" y="338260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0A673A"/>
                </a:solidFill>
              </a:rPr>
              <a:t>Size a Serve - Vegetable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83" y="543860"/>
            <a:ext cx="1868302" cy="0"/>
          </a:xfrm>
          <a:prstGeom prst="line">
            <a:avLst/>
          </a:prstGeom>
          <a:ln>
            <a:solidFill>
              <a:srgbClr val="0A6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256"/>
            <a:ext cx="2286000" cy="1847088"/>
          </a:xfrm>
          <a:prstGeom prst="rect">
            <a:avLst/>
          </a:prstGeom>
        </p:spPr>
      </p:pic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857120" y="3011245"/>
            <a:ext cx="558422" cy="185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Back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42354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23135" y="742962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23133" y="793444"/>
            <a:ext cx="1868302" cy="636987"/>
            <a:chOff x="497541" y="5711861"/>
            <a:chExt cx="3657600" cy="773044"/>
          </a:xfrm>
        </p:grpSpPr>
        <p:sp>
          <p:nvSpPr>
            <p:cNvPr id="34" name="Rectangle 33"/>
            <p:cNvSpPr/>
            <p:nvPr/>
          </p:nvSpPr>
          <p:spPr>
            <a:xfrm>
              <a:off x="497541" y="571186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7541" y="586700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7541" y="602181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7541" y="6179787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7541" y="6328951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304" y="5715513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Grain (6)</a:t>
              </a:r>
              <a:endParaRPr lang="en-US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2304" y="5873651"/>
              <a:ext cx="3025589" cy="155447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Meat (3)</a:t>
              </a:r>
              <a:endParaRPr lang="en-US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2304" y="6021819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Dairy (2.5)</a:t>
              </a:r>
              <a:endParaRPr lang="en-US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7541" y="6175346"/>
              <a:ext cx="2613959" cy="155447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Fruit (2)</a:t>
              </a:r>
              <a:endParaRPr lang="en-US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7541" y="6328951"/>
              <a:ext cx="1963066" cy="155954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Vegetable (6)</a:t>
              </a:r>
              <a:endParaRPr lang="en-US" sz="800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08952"/>
              </p:ext>
            </p:extLst>
          </p:nvPr>
        </p:nvGraphicFramePr>
        <p:xfrm>
          <a:off x="223133" y="1515671"/>
          <a:ext cx="1868302" cy="179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17"/>
                <a:gridCol w="540839"/>
                <a:gridCol w="344986"/>
                <a:gridCol w="261938"/>
                <a:gridCol w="200722"/>
              </a:tblGrid>
              <a:tr h="1844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Meal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Serve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46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Breakfast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305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28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Lunch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Dinner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Extras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343" y="1704219"/>
            <a:ext cx="229216" cy="1383220"/>
            <a:chOff x="1873343" y="1704219"/>
            <a:chExt cx="229216" cy="138322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1704219"/>
              <a:ext cx="227312" cy="15030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47" y="1863636"/>
              <a:ext cx="227312" cy="1503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2030354"/>
              <a:ext cx="227312" cy="15030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212197"/>
              <a:ext cx="227312" cy="15030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900" y="2392794"/>
              <a:ext cx="227312" cy="15030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571673"/>
              <a:ext cx="227312" cy="15030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761260"/>
              <a:ext cx="227312" cy="15030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937138"/>
              <a:ext cx="227312" cy="15030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0" y="501732"/>
            <a:ext cx="2314575" cy="269091"/>
            <a:chOff x="0" y="361626"/>
            <a:chExt cx="2314575" cy="269091"/>
          </a:xfrm>
        </p:grpSpPr>
        <p:sp>
          <p:nvSpPr>
            <p:cNvPr id="13" name="TextBox 12"/>
            <p:cNvSpPr txBox="1"/>
            <p:nvPr/>
          </p:nvSpPr>
          <p:spPr>
            <a:xfrm>
              <a:off x="0" y="382508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 smtClean="0">
                  <a:solidFill>
                    <a:schemeClr val="accent4"/>
                  </a:solidFill>
                </a:rPr>
                <a:t>                &lt;&lt;   </a:t>
              </a:r>
              <a:r>
                <a:rPr lang="en-US" sz="1013" b="1" dirty="0">
                  <a:solidFill>
                    <a:schemeClr val="accent4"/>
                  </a:solidFill>
                </a:rPr>
                <a:t>6 Oct 2015   &gt;&gt;</a:t>
              </a:r>
            </a:p>
          </p:txBody>
        </p:sp>
        <p:pic>
          <p:nvPicPr>
            <p:cNvPr id="48" name="Picture 47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043" y="361626"/>
              <a:ext cx="253392" cy="253392"/>
            </a:xfrm>
            <a:prstGeom prst="rect">
              <a:avLst/>
            </a:prstGeom>
          </p:spPr>
        </p:pic>
      </p:grpSp>
      <p:sp>
        <p:nvSpPr>
          <p:cNvPr id="33" name="Rounded Rectangle 32"/>
          <p:cNvSpPr/>
          <p:nvPr/>
        </p:nvSpPr>
        <p:spPr>
          <a:xfrm>
            <a:off x="553065" y="320786"/>
            <a:ext cx="1547590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Daily Report</a:t>
            </a:r>
            <a:endParaRPr lang="en-US" sz="1013" dirty="0"/>
          </a:p>
        </p:txBody>
      </p:sp>
      <p:sp>
        <p:nvSpPr>
          <p:cNvPr id="44" name="Isosceles Triangle 43">
            <a:hlinkClick r:id="rId6" action="ppaction://hlinksldjump"/>
          </p:cNvPr>
          <p:cNvSpPr/>
          <p:nvPr/>
        </p:nvSpPr>
        <p:spPr>
          <a:xfrm rot="-5400000" flipV="1">
            <a:off x="1884305" y="356521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5" name="Flowchart: Off-page Connector 44">
            <a:hlinkClick r:id="rId7" action="ppaction://hlinksldjump"/>
          </p:cNvPr>
          <p:cNvSpPr/>
          <p:nvPr/>
        </p:nvSpPr>
        <p:spPr>
          <a:xfrm rot="10800000">
            <a:off x="230559" y="346526"/>
            <a:ext cx="137160" cy="150672"/>
          </a:xfrm>
          <a:prstGeom prst="flowChartOffpageConnector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5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23135" y="742962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23133" y="793444"/>
            <a:ext cx="1868302" cy="636987"/>
            <a:chOff x="497541" y="5711861"/>
            <a:chExt cx="3657600" cy="773044"/>
          </a:xfrm>
        </p:grpSpPr>
        <p:sp>
          <p:nvSpPr>
            <p:cNvPr id="34" name="Rectangle 33"/>
            <p:cNvSpPr/>
            <p:nvPr/>
          </p:nvSpPr>
          <p:spPr>
            <a:xfrm>
              <a:off x="497541" y="571186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7541" y="586700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7541" y="602181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7541" y="6179787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7541" y="6328951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304" y="5715513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Grain (6)</a:t>
              </a:r>
              <a:endParaRPr lang="en-US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2304" y="5873651"/>
              <a:ext cx="3025589" cy="155447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Meat (3)</a:t>
              </a:r>
              <a:endParaRPr lang="en-US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2304" y="6021819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Dairy (2.5)</a:t>
              </a:r>
              <a:endParaRPr lang="en-US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7541" y="6175346"/>
              <a:ext cx="2613959" cy="155447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Fruit (2)</a:t>
              </a:r>
              <a:endParaRPr lang="en-US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7541" y="6328951"/>
              <a:ext cx="1963066" cy="155954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Vegetable (6)</a:t>
              </a:r>
              <a:endParaRPr lang="en-US" sz="800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90099"/>
              </p:ext>
            </p:extLst>
          </p:nvPr>
        </p:nvGraphicFramePr>
        <p:xfrm>
          <a:off x="223133" y="1515671"/>
          <a:ext cx="1868302" cy="179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17"/>
                <a:gridCol w="540839"/>
                <a:gridCol w="344986"/>
                <a:gridCol w="261938"/>
                <a:gridCol w="200722"/>
              </a:tblGrid>
              <a:tr h="1844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Meal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Serve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46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Breakfast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305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28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Lunch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Dinner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343" y="1704219"/>
            <a:ext cx="229216" cy="1207342"/>
            <a:chOff x="1873343" y="1704219"/>
            <a:chExt cx="229216" cy="12073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1704219"/>
              <a:ext cx="227312" cy="15030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47" y="1863636"/>
              <a:ext cx="227312" cy="1503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2030354"/>
              <a:ext cx="227312" cy="15030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212197"/>
              <a:ext cx="227312" cy="15030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900" y="2392794"/>
              <a:ext cx="227312" cy="15030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571673"/>
              <a:ext cx="227312" cy="15030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761260"/>
              <a:ext cx="227312" cy="15030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0" y="501732"/>
            <a:ext cx="2314575" cy="269091"/>
            <a:chOff x="0" y="361626"/>
            <a:chExt cx="2314575" cy="269091"/>
          </a:xfrm>
        </p:grpSpPr>
        <p:sp>
          <p:nvSpPr>
            <p:cNvPr id="13" name="TextBox 12"/>
            <p:cNvSpPr txBox="1"/>
            <p:nvPr/>
          </p:nvSpPr>
          <p:spPr>
            <a:xfrm>
              <a:off x="0" y="382508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 smtClean="0">
                  <a:solidFill>
                    <a:schemeClr val="accent4"/>
                  </a:solidFill>
                </a:rPr>
                <a:t>                &lt;&lt;   </a:t>
              </a:r>
              <a:r>
                <a:rPr lang="en-US" sz="1013" b="1" dirty="0">
                  <a:solidFill>
                    <a:schemeClr val="accent4"/>
                  </a:solidFill>
                </a:rPr>
                <a:t>6 Oct 2015   &gt;&gt;</a:t>
              </a:r>
            </a:p>
          </p:txBody>
        </p:sp>
        <p:pic>
          <p:nvPicPr>
            <p:cNvPr id="48" name="Picture 47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043" y="361626"/>
              <a:ext cx="253392" cy="253392"/>
            </a:xfrm>
            <a:prstGeom prst="rect">
              <a:avLst/>
            </a:prstGeom>
          </p:spPr>
        </p:pic>
      </p:grpSp>
      <p:sp>
        <p:nvSpPr>
          <p:cNvPr id="45" name="Rounded Rectangle 44"/>
          <p:cNvSpPr/>
          <p:nvPr/>
        </p:nvSpPr>
        <p:spPr>
          <a:xfrm>
            <a:off x="553065" y="320786"/>
            <a:ext cx="1547590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Daily Report</a:t>
            </a:r>
            <a:endParaRPr lang="en-US" sz="1013" dirty="0"/>
          </a:p>
        </p:txBody>
      </p:sp>
      <p:sp>
        <p:nvSpPr>
          <p:cNvPr id="46" name="Isosceles Triangle 45">
            <a:hlinkClick r:id="rId6" action="ppaction://hlinksldjump"/>
          </p:cNvPr>
          <p:cNvSpPr/>
          <p:nvPr/>
        </p:nvSpPr>
        <p:spPr>
          <a:xfrm rot="-5400000" flipV="1">
            <a:off x="1884305" y="356521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7" name="Flowchart: Off-page Connector 46">
            <a:hlinkClick r:id="rId7" action="ppaction://hlinksldjump"/>
          </p:cNvPr>
          <p:cNvSpPr/>
          <p:nvPr/>
        </p:nvSpPr>
        <p:spPr>
          <a:xfrm rot="10800000">
            <a:off x="230559" y="346526"/>
            <a:ext cx="137160" cy="150672"/>
          </a:xfrm>
          <a:prstGeom prst="flowChartOffpageConnector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1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-20956" y="369947"/>
            <a:ext cx="2314575" cy="248209"/>
            <a:chOff x="-20955" y="707322"/>
            <a:chExt cx="2314575" cy="248209"/>
          </a:xfrm>
        </p:grpSpPr>
        <p:sp>
          <p:nvSpPr>
            <p:cNvPr id="13" name="TextBox 12"/>
            <p:cNvSpPr txBox="1"/>
            <p:nvPr/>
          </p:nvSpPr>
          <p:spPr>
            <a:xfrm>
              <a:off x="-20955" y="707322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Instruction</a:t>
              </a:r>
              <a:endParaRPr lang="en-US" sz="1013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2181" y="915070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4194" y="926153"/>
            <a:ext cx="1506855" cy="1506853"/>
            <a:chOff x="414193" y="1068809"/>
            <a:chExt cx="1506855" cy="150685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93" y="1068809"/>
              <a:ext cx="1506855" cy="1506853"/>
            </a:xfrm>
            <a:prstGeom prst="rect">
              <a:avLst/>
            </a:prstGeom>
          </p:spPr>
        </p:pic>
        <p:sp>
          <p:nvSpPr>
            <p:cNvPr id="4" name="Pie 3">
              <a:hlinkClick r:id="rId4" action="ppaction://hlinksldjump"/>
            </p:cNvPr>
            <p:cNvSpPr/>
            <p:nvPr/>
          </p:nvSpPr>
          <p:spPr>
            <a:xfrm>
              <a:off x="414193" y="1081855"/>
              <a:ext cx="1484658" cy="1489787"/>
            </a:xfrm>
            <a:prstGeom prst="pie">
              <a:avLst>
                <a:gd name="adj1" fmla="val 9656870"/>
                <a:gd name="adj2" fmla="val 16200000"/>
              </a:avLst>
            </a:prstGeom>
            <a:noFill/>
            <a:ln>
              <a:solidFill>
                <a:srgbClr val="F79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Pie 38">
              <a:hlinkClick r:id="rId5" action="ppaction://hlinksldjump"/>
            </p:cNvPr>
            <p:cNvSpPr/>
            <p:nvPr/>
          </p:nvSpPr>
          <p:spPr>
            <a:xfrm>
              <a:off x="426893" y="1123433"/>
              <a:ext cx="1442565" cy="1445629"/>
            </a:xfrm>
            <a:prstGeom prst="pie">
              <a:avLst>
                <a:gd name="adj1" fmla="val 6196686"/>
                <a:gd name="adj2" fmla="val 9685660"/>
              </a:avLst>
            </a:prstGeom>
            <a:noFill/>
            <a:ln>
              <a:solidFill>
                <a:srgbClr val="1074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Pie 39">
              <a:hlinkClick r:id="rId6" action="ppaction://hlinksldjump"/>
            </p:cNvPr>
            <p:cNvSpPr/>
            <p:nvPr/>
          </p:nvSpPr>
          <p:spPr>
            <a:xfrm>
              <a:off x="444764" y="1122410"/>
              <a:ext cx="1442565" cy="1445629"/>
            </a:xfrm>
            <a:prstGeom prst="pie">
              <a:avLst>
                <a:gd name="adj1" fmla="val 3362180"/>
                <a:gd name="adj2" fmla="val 6171644"/>
              </a:avLst>
            </a:prstGeom>
            <a:noFill/>
            <a:ln>
              <a:solidFill>
                <a:srgbClr val="786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Pie 40">
              <a:hlinkClick r:id="rId7" action="ppaction://hlinksldjump"/>
            </p:cNvPr>
            <p:cNvSpPr/>
            <p:nvPr/>
          </p:nvSpPr>
          <p:spPr>
            <a:xfrm>
              <a:off x="464632" y="1123431"/>
              <a:ext cx="1442565" cy="1445629"/>
            </a:xfrm>
            <a:prstGeom prst="pie">
              <a:avLst>
                <a:gd name="adj1" fmla="val 840551"/>
                <a:gd name="adj2" fmla="val 3306829"/>
              </a:avLst>
            </a:prstGeom>
            <a:noFill/>
            <a:ln>
              <a:solidFill>
                <a:srgbClr val="74BD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Pie 41">
              <a:hlinkClick r:id="rId8" action="ppaction://hlinksldjump"/>
            </p:cNvPr>
            <p:cNvSpPr/>
            <p:nvPr/>
          </p:nvSpPr>
          <p:spPr>
            <a:xfrm>
              <a:off x="458282" y="1076017"/>
              <a:ext cx="1452090" cy="1494601"/>
            </a:xfrm>
            <a:prstGeom prst="pie">
              <a:avLst>
                <a:gd name="adj1" fmla="val 16175829"/>
                <a:gd name="adj2" fmla="val 836775"/>
              </a:avLst>
            </a:prstGeom>
            <a:noFill/>
            <a:ln>
              <a:solidFill>
                <a:srgbClr val="0A6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07631" y="652785"/>
            <a:ext cx="2057402" cy="222757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sz="1013" dirty="0" smtClean="0"/>
              <a:t>Click on a food group 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Enter serving amount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Select either breakfast/ lunch/dinner/extras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Click “Done” when finish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Not sure about the serving size, click “?”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Click “Detailed Summary” for more information, editing, and report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Click arrows &lt;&lt; or &gt;&gt; to view status report on other days</a:t>
            </a:r>
          </a:p>
          <a:p>
            <a:pPr marL="228600" indent="-228600">
              <a:buAutoNum type="arabicPeriod"/>
            </a:pPr>
            <a:endParaRPr lang="en-US" sz="1013" dirty="0"/>
          </a:p>
        </p:txBody>
      </p:sp>
      <p:sp>
        <p:nvSpPr>
          <p:cNvPr id="20" name="Rounded Rectangle 19">
            <a:hlinkClick r:id="rId9" action="ppaction://hlinksldjump"/>
          </p:cNvPr>
          <p:cNvSpPr/>
          <p:nvPr/>
        </p:nvSpPr>
        <p:spPr>
          <a:xfrm>
            <a:off x="857120" y="3011245"/>
            <a:ext cx="558422" cy="185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Back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007866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23135" y="742962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23133" y="793444"/>
            <a:ext cx="1868302" cy="636987"/>
            <a:chOff x="497541" y="5711861"/>
            <a:chExt cx="3657600" cy="773044"/>
          </a:xfrm>
        </p:grpSpPr>
        <p:sp>
          <p:nvSpPr>
            <p:cNvPr id="34" name="Rectangle 33"/>
            <p:cNvSpPr/>
            <p:nvPr/>
          </p:nvSpPr>
          <p:spPr>
            <a:xfrm>
              <a:off x="497541" y="571186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7541" y="586700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7541" y="602181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7541" y="6179787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7541" y="6328951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304" y="5715513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Grain (6)</a:t>
              </a:r>
              <a:endParaRPr lang="en-US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2304" y="5873651"/>
              <a:ext cx="3025589" cy="155447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Meat (3)</a:t>
              </a:r>
              <a:endParaRPr lang="en-US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2304" y="6021819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Dairy (2.5)</a:t>
              </a:r>
              <a:endParaRPr lang="en-US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7541" y="6175346"/>
              <a:ext cx="2613959" cy="155447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Fruit (2)</a:t>
              </a:r>
              <a:endParaRPr lang="en-US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7541" y="6328951"/>
              <a:ext cx="1963066" cy="155954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Vegetable (6)</a:t>
              </a:r>
              <a:endParaRPr lang="en-US" sz="800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3133" y="1515671"/>
          <a:ext cx="1868302" cy="179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17"/>
                <a:gridCol w="540839"/>
                <a:gridCol w="344986"/>
                <a:gridCol w="261938"/>
                <a:gridCol w="200722"/>
              </a:tblGrid>
              <a:tr h="1844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Meal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Serve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46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Breakfast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305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28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Lunch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Dinner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Extras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343" y="1704219"/>
            <a:ext cx="229216" cy="1383220"/>
            <a:chOff x="1873343" y="1704219"/>
            <a:chExt cx="229216" cy="138322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1704219"/>
              <a:ext cx="227312" cy="15030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47" y="1863636"/>
              <a:ext cx="227312" cy="1503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2030354"/>
              <a:ext cx="227312" cy="15030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212197"/>
              <a:ext cx="227312" cy="15030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900" y="2392794"/>
              <a:ext cx="227312" cy="15030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571673"/>
              <a:ext cx="227312" cy="15030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761260"/>
              <a:ext cx="227312" cy="15030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937138"/>
              <a:ext cx="227312" cy="15030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0" y="501732"/>
            <a:ext cx="2314575" cy="269091"/>
            <a:chOff x="0" y="361626"/>
            <a:chExt cx="2314575" cy="269091"/>
          </a:xfrm>
        </p:grpSpPr>
        <p:sp>
          <p:nvSpPr>
            <p:cNvPr id="13" name="TextBox 12"/>
            <p:cNvSpPr txBox="1"/>
            <p:nvPr/>
          </p:nvSpPr>
          <p:spPr>
            <a:xfrm>
              <a:off x="0" y="382508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 smtClean="0">
                  <a:solidFill>
                    <a:schemeClr val="accent4"/>
                  </a:solidFill>
                </a:rPr>
                <a:t>                &lt;&lt;   </a:t>
              </a:r>
              <a:r>
                <a:rPr lang="en-US" sz="1013" b="1" dirty="0">
                  <a:solidFill>
                    <a:schemeClr val="accent4"/>
                  </a:solidFill>
                </a:rPr>
                <a:t>6 Oct 2015   &gt;&gt;</a:t>
              </a:r>
            </a:p>
          </p:txBody>
        </p:sp>
        <p:pic>
          <p:nvPicPr>
            <p:cNvPr id="48" name="Picture 47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043" y="361626"/>
              <a:ext cx="253392" cy="253392"/>
            </a:xfrm>
            <a:prstGeom prst="rect">
              <a:avLst/>
            </a:prstGeom>
          </p:spPr>
        </p:pic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3" y="777804"/>
            <a:ext cx="2091435" cy="1663322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553065" y="320786"/>
            <a:ext cx="1547590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Daily Report</a:t>
            </a:r>
            <a:endParaRPr lang="en-US" sz="1013" dirty="0"/>
          </a:p>
        </p:txBody>
      </p:sp>
      <p:sp>
        <p:nvSpPr>
          <p:cNvPr id="33" name="Isosceles Triangle 32">
            <a:hlinkClick r:id="rId7" action="ppaction://hlinksldjump"/>
          </p:cNvPr>
          <p:cNvSpPr/>
          <p:nvPr/>
        </p:nvSpPr>
        <p:spPr>
          <a:xfrm rot="-5400000" flipV="1">
            <a:off x="1884305" y="356521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4" name="Flowchart: Off-page Connector 43">
            <a:hlinkClick r:id="rId8" action="ppaction://hlinksldjump"/>
          </p:cNvPr>
          <p:cNvSpPr/>
          <p:nvPr/>
        </p:nvSpPr>
        <p:spPr>
          <a:xfrm rot="10800000">
            <a:off x="230559" y="346526"/>
            <a:ext cx="137160" cy="150672"/>
          </a:xfrm>
          <a:prstGeom prst="flowChartOffpageConnector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9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23135" y="742962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501732"/>
            <a:ext cx="2314575" cy="269091"/>
            <a:chOff x="0" y="361626"/>
            <a:chExt cx="2314575" cy="269091"/>
          </a:xfrm>
        </p:grpSpPr>
        <p:sp>
          <p:nvSpPr>
            <p:cNvPr id="13" name="TextBox 12"/>
            <p:cNvSpPr txBox="1"/>
            <p:nvPr/>
          </p:nvSpPr>
          <p:spPr>
            <a:xfrm>
              <a:off x="0" y="382508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 smtClean="0">
                  <a:solidFill>
                    <a:schemeClr val="accent4"/>
                  </a:solidFill>
                </a:rPr>
                <a:t>              &lt;&lt;   6-13 </a:t>
              </a:r>
              <a:r>
                <a:rPr lang="en-US" sz="1013" b="1" dirty="0">
                  <a:solidFill>
                    <a:schemeClr val="accent4"/>
                  </a:solidFill>
                </a:rPr>
                <a:t>Oct 2015   &gt;&gt;</a:t>
              </a:r>
            </a:p>
          </p:txBody>
        </p:sp>
        <p:pic>
          <p:nvPicPr>
            <p:cNvPr id="48" name="Picture 4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043" y="361626"/>
              <a:ext cx="253392" cy="253392"/>
            </a:xfrm>
            <a:prstGeom prst="rect">
              <a:avLst/>
            </a:prstGeom>
          </p:spPr>
        </p:pic>
      </p:grp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232353" y="2160788"/>
          <a:ext cx="18590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0"/>
                <a:gridCol w="605376"/>
                <a:gridCol w="605376"/>
              </a:tblGrid>
              <a:tr h="1169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Average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22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7" y="770823"/>
            <a:ext cx="2188583" cy="13154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3" y="777804"/>
            <a:ext cx="2091435" cy="166332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53065" y="320786"/>
            <a:ext cx="1547590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Weekly Report</a:t>
            </a:r>
            <a:endParaRPr lang="en-US" sz="1013" dirty="0"/>
          </a:p>
        </p:txBody>
      </p:sp>
      <p:sp>
        <p:nvSpPr>
          <p:cNvPr id="16" name="Isosceles Triangle 15">
            <a:hlinkClick r:id="rId2" action="ppaction://hlinksldjump"/>
          </p:cNvPr>
          <p:cNvSpPr/>
          <p:nvPr/>
        </p:nvSpPr>
        <p:spPr>
          <a:xfrm rot="-5400000" flipV="1">
            <a:off x="1884305" y="356521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Flowchart: Off-page Connector 17">
            <a:hlinkClick r:id="rId6" action="ppaction://hlinksldjump"/>
          </p:cNvPr>
          <p:cNvSpPr/>
          <p:nvPr/>
        </p:nvSpPr>
        <p:spPr>
          <a:xfrm rot="10800000">
            <a:off x="230559" y="346526"/>
            <a:ext cx="137160" cy="150672"/>
          </a:xfrm>
          <a:prstGeom prst="flowChartOffpageConnector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4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23135" y="742962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501732"/>
            <a:ext cx="2314575" cy="269091"/>
            <a:chOff x="0" y="361626"/>
            <a:chExt cx="2314575" cy="269091"/>
          </a:xfrm>
        </p:grpSpPr>
        <p:sp>
          <p:nvSpPr>
            <p:cNvPr id="13" name="TextBox 12"/>
            <p:cNvSpPr txBox="1"/>
            <p:nvPr/>
          </p:nvSpPr>
          <p:spPr>
            <a:xfrm>
              <a:off x="0" y="382508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 smtClean="0">
                  <a:solidFill>
                    <a:schemeClr val="accent4"/>
                  </a:solidFill>
                </a:rPr>
                <a:t>                &lt;&lt;   Oct </a:t>
              </a:r>
              <a:r>
                <a:rPr lang="en-US" sz="1013" b="1" dirty="0">
                  <a:solidFill>
                    <a:schemeClr val="accent4"/>
                  </a:solidFill>
                </a:rPr>
                <a:t>2015   &gt;&gt;</a:t>
              </a:r>
            </a:p>
          </p:txBody>
        </p:sp>
        <p:pic>
          <p:nvPicPr>
            <p:cNvPr id="48" name="Picture 4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043" y="361626"/>
              <a:ext cx="253392" cy="253392"/>
            </a:xfrm>
            <a:prstGeom prst="rect">
              <a:avLst/>
            </a:prstGeom>
          </p:spPr>
        </p:pic>
      </p:grp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232353" y="2160788"/>
          <a:ext cx="18590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0"/>
                <a:gridCol w="605376"/>
                <a:gridCol w="605376"/>
              </a:tblGrid>
              <a:tr h="1169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Average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22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8" y="780701"/>
            <a:ext cx="2203425" cy="13243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3" y="777804"/>
            <a:ext cx="2091435" cy="166332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53065" y="320786"/>
            <a:ext cx="1547590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Monthly Report</a:t>
            </a:r>
            <a:endParaRPr lang="en-US" sz="1013" dirty="0"/>
          </a:p>
        </p:txBody>
      </p:sp>
      <p:sp>
        <p:nvSpPr>
          <p:cNvPr id="16" name="Isosceles Triangle 15">
            <a:hlinkClick r:id="rId6" action="ppaction://hlinksldjump"/>
          </p:cNvPr>
          <p:cNvSpPr/>
          <p:nvPr/>
        </p:nvSpPr>
        <p:spPr>
          <a:xfrm rot="-5400000" flipV="1">
            <a:off x="1884305" y="356521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Flowchart: Off-page Connector 17">
            <a:hlinkClick r:id="rId7" action="ppaction://hlinksldjump"/>
          </p:cNvPr>
          <p:cNvSpPr/>
          <p:nvPr/>
        </p:nvSpPr>
        <p:spPr>
          <a:xfrm rot="10800000">
            <a:off x="230559" y="346526"/>
            <a:ext cx="137160" cy="150672"/>
          </a:xfrm>
          <a:prstGeom prst="flowChartOffpageConnector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5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42664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chemeClr val="accent4"/>
                </a:solidFill>
              </a:rPr>
              <a:t>User’s Profile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15404" y="6607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15404" y="777600"/>
            <a:ext cx="186830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15405" y="1159283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Gender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5405" y="1544356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Age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405" y="1929431"/>
            <a:ext cx="101046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Weight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15404" y="2312743"/>
            <a:ext cx="1010463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Height</a:t>
            </a:r>
          </a:p>
        </p:txBody>
      </p:sp>
      <p:sp>
        <p:nvSpPr>
          <p:cNvPr id="3" name="Isosceles Triangle 2">
            <a:hlinkClick r:id="rId2" action="ppaction://hlinksldjump"/>
          </p:cNvPr>
          <p:cNvSpPr/>
          <p:nvPr/>
        </p:nvSpPr>
        <p:spPr>
          <a:xfrm flipV="1">
            <a:off x="1861829" y="1253175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8" name="Isosceles Triangle 27">
            <a:hlinkClick r:id="rId3" action="ppaction://hlinksldjump"/>
          </p:cNvPr>
          <p:cNvSpPr/>
          <p:nvPr/>
        </p:nvSpPr>
        <p:spPr>
          <a:xfrm rot="10800000" flipV="1">
            <a:off x="1861829" y="1620498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9" name="Rounded Rectangle 28">
            <a:hlinkClick r:id="rId4" action="ppaction://hlinksldjump"/>
          </p:cNvPr>
          <p:cNvSpPr/>
          <p:nvPr/>
        </p:nvSpPr>
        <p:spPr>
          <a:xfrm>
            <a:off x="481153" y="2792067"/>
            <a:ext cx="1323695" cy="2874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Create Profile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25867" y="1929431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kg</a:t>
            </a:r>
            <a:endParaRPr lang="en-US" sz="1013" dirty="0"/>
          </a:p>
        </p:txBody>
      </p:sp>
      <p:sp>
        <p:nvSpPr>
          <p:cNvPr id="31" name="Rounded Rectangle 30"/>
          <p:cNvSpPr/>
          <p:nvPr/>
        </p:nvSpPr>
        <p:spPr>
          <a:xfrm>
            <a:off x="1225868" y="2312743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cm</a:t>
            </a:r>
            <a:endParaRPr lang="en-US" sz="1013" dirty="0"/>
          </a:p>
        </p:txBody>
      </p:sp>
      <p:sp>
        <p:nvSpPr>
          <p:cNvPr id="32" name="Isosceles Triangle 31"/>
          <p:cNvSpPr/>
          <p:nvPr/>
        </p:nvSpPr>
        <p:spPr>
          <a:xfrm flipV="1">
            <a:off x="1867823" y="2004167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3" name="Isosceles Triangle 32"/>
          <p:cNvSpPr/>
          <p:nvPr/>
        </p:nvSpPr>
        <p:spPr>
          <a:xfrm flipV="1">
            <a:off x="1860203" y="2389424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4" name="Rounded Rectangle 33"/>
          <p:cNvSpPr/>
          <p:nvPr/>
        </p:nvSpPr>
        <p:spPr>
          <a:xfrm>
            <a:off x="200726" y="1835201"/>
            <a:ext cx="1882978" cy="7649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2 – 3    		      4 - 8</a:t>
            </a:r>
          </a:p>
          <a:p>
            <a:pPr algn="ctr"/>
            <a:r>
              <a:rPr lang="en-US" sz="1013" dirty="0" smtClean="0"/>
              <a:t>9 – 11	              12 – 13</a:t>
            </a:r>
          </a:p>
          <a:p>
            <a:pPr algn="ctr"/>
            <a:r>
              <a:rPr lang="en-US" sz="1013" dirty="0" smtClean="0"/>
              <a:t>14 – 18              19 – 50</a:t>
            </a:r>
          </a:p>
          <a:p>
            <a:pPr algn="ctr"/>
            <a:r>
              <a:rPr lang="en-US" sz="1013" dirty="0" smtClean="0"/>
              <a:t>51 – 70                    70+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499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42664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chemeClr val="accent4"/>
                </a:solidFill>
              </a:rPr>
              <a:t>User’s Profile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15404" y="6607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15404" y="777600"/>
            <a:ext cx="186830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15405" y="1159283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Gender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5405" y="1544356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Age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405" y="1929431"/>
            <a:ext cx="101046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Weight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15404" y="2312743"/>
            <a:ext cx="1010463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Height</a:t>
            </a:r>
          </a:p>
        </p:txBody>
      </p:sp>
      <p:sp>
        <p:nvSpPr>
          <p:cNvPr id="3" name="Isosceles Triangle 2">
            <a:hlinkClick r:id="rId2" action="ppaction://hlinksldjump"/>
          </p:cNvPr>
          <p:cNvSpPr/>
          <p:nvPr/>
        </p:nvSpPr>
        <p:spPr>
          <a:xfrm flipV="1">
            <a:off x="1861829" y="1253175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8" name="Isosceles Triangle 27">
            <a:hlinkClick r:id="rId3" action="ppaction://hlinksldjump"/>
          </p:cNvPr>
          <p:cNvSpPr/>
          <p:nvPr/>
        </p:nvSpPr>
        <p:spPr>
          <a:xfrm flipV="1">
            <a:off x="1861829" y="1620498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9" name="Rounded Rectangle 28">
            <a:hlinkClick r:id="rId4" action="ppaction://hlinksldjump"/>
          </p:cNvPr>
          <p:cNvSpPr/>
          <p:nvPr/>
        </p:nvSpPr>
        <p:spPr>
          <a:xfrm>
            <a:off x="481153" y="2792067"/>
            <a:ext cx="1323695" cy="2874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Create Profile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25867" y="1929431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err="1" smtClean="0"/>
              <a:t>kgs</a:t>
            </a:r>
            <a:endParaRPr lang="en-US" sz="1013" dirty="0"/>
          </a:p>
        </p:txBody>
      </p:sp>
      <p:sp>
        <p:nvSpPr>
          <p:cNvPr id="31" name="Rounded Rectangle 30"/>
          <p:cNvSpPr/>
          <p:nvPr/>
        </p:nvSpPr>
        <p:spPr>
          <a:xfrm>
            <a:off x="1225868" y="2312743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cm</a:t>
            </a:r>
            <a:endParaRPr lang="en-US" sz="1013" dirty="0"/>
          </a:p>
        </p:txBody>
      </p:sp>
      <p:sp>
        <p:nvSpPr>
          <p:cNvPr id="32" name="Isosceles Triangle 31">
            <a:hlinkClick r:id="rId5" action="ppaction://hlinksldjump"/>
          </p:cNvPr>
          <p:cNvSpPr/>
          <p:nvPr/>
        </p:nvSpPr>
        <p:spPr>
          <a:xfrm rot="10800000" flipV="1">
            <a:off x="1867823" y="2004167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3" name="Isosceles Triangle 32"/>
          <p:cNvSpPr/>
          <p:nvPr/>
        </p:nvSpPr>
        <p:spPr>
          <a:xfrm flipV="1">
            <a:off x="1860203" y="2389424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4" name="Rounded Rectangle 33"/>
          <p:cNvSpPr/>
          <p:nvPr/>
        </p:nvSpPr>
        <p:spPr>
          <a:xfrm>
            <a:off x="1225868" y="2217688"/>
            <a:ext cx="857837" cy="412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lbs</a:t>
            </a:r>
          </a:p>
          <a:p>
            <a:pPr algn="ctr"/>
            <a:r>
              <a:rPr lang="en-US" sz="1013" dirty="0" err="1" smtClean="0"/>
              <a:t>kgs</a:t>
            </a:r>
            <a:endParaRPr lang="en-US" sz="1013" dirty="0" smtClean="0"/>
          </a:p>
        </p:txBody>
      </p:sp>
    </p:spTree>
    <p:extLst>
      <p:ext uri="{BB962C8B-B14F-4D97-AF65-F5344CB8AC3E}">
        <p14:creationId xmlns:p14="http://schemas.microsoft.com/office/powerpoint/2010/main" val="415233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42664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chemeClr val="accent4"/>
                </a:solidFill>
              </a:rPr>
              <a:t>User’s Profile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15404" y="6607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15404" y="777600"/>
            <a:ext cx="186830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15405" y="1159283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Gender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5405" y="1544356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Age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405" y="1929431"/>
            <a:ext cx="101046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Weight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15404" y="2312743"/>
            <a:ext cx="1010463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Height</a:t>
            </a:r>
          </a:p>
        </p:txBody>
      </p:sp>
      <p:sp>
        <p:nvSpPr>
          <p:cNvPr id="3" name="Isosceles Triangle 2">
            <a:hlinkClick r:id="rId2" action="ppaction://hlinksldjump"/>
          </p:cNvPr>
          <p:cNvSpPr/>
          <p:nvPr/>
        </p:nvSpPr>
        <p:spPr>
          <a:xfrm flipV="1">
            <a:off x="1861829" y="1253175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8" name="Isosceles Triangle 27">
            <a:hlinkClick r:id="rId3" action="ppaction://hlinksldjump"/>
          </p:cNvPr>
          <p:cNvSpPr/>
          <p:nvPr/>
        </p:nvSpPr>
        <p:spPr>
          <a:xfrm flipV="1">
            <a:off x="1861829" y="1620498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9" name="Rounded Rectangle 28">
            <a:hlinkClick r:id="rId4" action="ppaction://hlinksldjump"/>
          </p:cNvPr>
          <p:cNvSpPr/>
          <p:nvPr/>
        </p:nvSpPr>
        <p:spPr>
          <a:xfrm>
            <a:off x="481153" y="2792067"/>
            <a:ext cx="1323695" cy="2874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Create Profile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25867" y="1929431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err="1" smtClean="0"/>
              <a:t>kgs</a:t>
            </a:r>
            <a:endParaRPr lang="en-US" sz="1013" dirty="0"/>
          </a:p>
        </p:txBody>
      </p:sp>
      <p:sp>
        <p:nvSpPr>
          <p:cNvPr id="31" name="Rounded Rectangle 30"/>
          <p:cNvSpPr/>
          <p:nvPr/>
        </p:nvSpPr>
        <p:spPr>
          <a:xfrm>
            <a:off x="1225868" y="2312743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cm</a:t>
            </a:r>
            <a:endParaRPr lang="en-US" sz="1013" dirty="0"/>
          </a:p>
        </p:txBody>
      </p:sp>
      <p:sp>
        <p:nvSpPr>
          <p:cNvPr id="32" name="Isosceles Triangle 31">
            <a:hlinkClick r:id="rId5" action="ppaction://hlinksldjump"/>
          </p:cNvPr>
          <p:cNvSpPr/>
          <p:nvPr/>
        </p:nvSpPr>
        <p:spPr>
          <a:xfrm flipV="1">
            <a:off x="1867823" y="2004167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3" name="Isosceles Triangle 32">
            <a:hlinkClick r:id="rId6" action="ppaction://hlinksldjump"/>
          </p:cNvPr>
          <p:cNvSpPr/>
          <p:nvPr/>
        </p:nvSpPr>
        <p:spPr>
          <a:xfrm rot="10800000" flipV="1">
            <a:off x="1860203" y="2389424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4" name="Rounded Rectangle 33"/>
          <p:cNvSpPr/>
          <p:nvPr/>
        </p:nvSpPr>
        <p:spPr>
          <a:xfrm>
            <a:off x="1225867" y="2607707"/>
            <a:ext cx="857837" cy="412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cm</a:t>
            </a:r>
          </a:p>
          <a:p>
            <a:pPr algn="ctr"/>
            <a:r>
              <a:rPr lang="en-US" sz="1013" dirty="0" smtClean="0"/>
              <a:t>inches</a:t>
            </a:r>
          </a:p>
        </p:txBody>
      </p:sp>
    </p:spTree>
    <p:extLst>
      <p:ext uri="{BB962C8B-B14F-4D97-AF65-F5344CB8AC3E}">
        <p14:creationId xmlns:p14="http://schemas.microsoft.com/office/powerpoint/2010/main" val="67431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-20956" y="369947"/>
            <a:ext cx="2314575" cy="248209"/>
            <a:chOff x="-20955" y="707322"/>
            <a:chExt cx="2314575" cy="248209"/>
          </a:xfrm>
        </p:grpSpPr>
        <p:sp>
          <p:nvSpPr>
            <p:cNvPr id="13" name="TextBox 12"/>
            <p:cNvSpPr txBox="1"/>
            <p:nvPr/>
          </p:nvSpPr>
          <p:spPr>
            <a:xfrm>
              <a:off x="-20955" y="707322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Select a Food Group </a:t>
              </a:r>
              <a:endParaRPr lang="en-US" sz="1013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2181" y="915070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0995" y="742582"/>
            <a:ext cx="1776077" cy="1776075"/>
            <a:chOff x="414193" y="1068809"/>
            <a:chExt cx="1506855" cy="150685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93" y="1068809"/>
              <a:ext cx="1506855" cy="1506853"/>
            </a:xfrm>
            <a:prstGeom prst="rect">
              <a:avLst/>
            </a:prstGeom>
          </p:spPr>
        </p:pic>
        <p:sp>
          <p:nvSpPr>
            <p:cNvPr id="4" name="Pie 3">
              <a:hlinkClick r:id="rId4" action="ppaction://hlinksldjump"/>
            </p:cNvPr>
            <p:cNvSpPr/>
            <p:nvPr/>
          </p:nvSpPr>
          <p:spPr>
            <a:xfrm>
              <a:off x="414193" y="1081855"/>
              <a:ext cx="1484658" cy="1489787"/>
            </a:xfrm>
            <a:prstGeom prst="pie">
              <a:avLst>
                <a:gd name="adj1" fmla="val 9656870"/>
                <a:gd name="adj2" fmla="val 16200000"/>
              </a:avLst>
            </a:prstGeom>
            <a:noFill/>
            <a:ln>
              <a:solidFill>
                <a:srgbClr val="F79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Pie 38">
              <a:hlinkClick r:id="rId5" action="ppaction://hlinksldjump"/>
            </p:cNvPr>
            <p:cNvSpPr/>
            <p:nvPr/>
          </p:nvSpPr>
          <p:spPr>
            <a:xfrm>
              <a:off x="426893" y="1123433"/>
              <a:ext cx="1442565" cy="1445629"/>
            </a:xfrm>
            <a:prstGeom prst="pie">
              <a:avLst>
                <a:gd name="adj1" fmla="val 6196686"/>
                <a:gd name="adj2" fmla="val 9685660"/>
              </a:avLst>
            </a:prstGeom>
            <a:noFill/>
            <a:ln>
              <a:solidFill>
                <a:srgbClr val="1074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Pie 39">
              <a:hlinkClick r:id="rId6" action="ppaction://hlinksldjump"/>
            </p:cNvPr>
            <p:cNvSpPr/>
            <p:nvPr/>
          </p:nvSpPr>
          <p:spPr>
            <a:xfrm>
              <a:off x="444764" y="1122410"/>
              <a:ext cx="1442565" cy="1445629"/>
            </a:xfrm>
            <a:prstGeom prst="pie">
              <a:avLst>
                <a:gd name="adj1" fmla="val 3362180"/>
                <a:gd name="adj2" fmla="val 6171644"/>
              </a:avLst>
            </a:prstGeom>
            <a:noFill/>
            <a:ln>
              <a:solidFill>
                <a:srgbClr val="786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Pie 40">
              <a:hlinkClick r:id="rId7" action="ppaction://hlinksldjump"/>
            </p:cNvPr>
            <p:cNvSpPr/>
            <p:nvPr/>
          </p:nvSpPr>
          <p:spPr>
            <a:xfrm>
              <a:off x="464632" y="1123431"/>
              <a:ext cx="1442565" cy="1445629"/>
            </a:xfrm>
            <a:prstGeom prst="pie">
              <a:avLst>
                <a:gd name="adj1" fmla="val 840551"/>
                <a:gd name="adj2" fmla="val 3306829"/>
              </a:avLst>
            </a:prstGeom>
            <a:noFill/>
            <a:ln>
              <a:solidFill>
                <a:srgbClr val="74BD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Pie 41">
              <a:hlinkClick r:id="rId8" action="ppaction://hlinksldjump"/>
            </p:cNvPr>
            <p:cNvSpPr/>
            <p:nvPr/>
          </p:nvSpPr>
          <p:spPr>
            <a:xfrm>
              <a:off x="458282" y="1076017"/>
              <a:ext cx="1452090" cy="1494601"/>
            </a:xfrm>
            <a:prstGeom prst="pie">
              <a:avLst>
                <a:gd name="adj1" fmla="val 16175829"/>
                <a:gd name="adj2" fmla="val 836775"/>
              </a:avLst>
            </a:prstGeom>
            <a:noFill/>
            <a:ln>
              <a:solidFill>
                <a:srgbClr val="0A6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>
            <a:hlinkClick r:id="rId9" action="ppaction://hlinksldjump"/>
          </p:cNvPr>
          <p:cNvSpPr txBox="1"/>
          <p:nvPr/>
        </p:nvSpPr>
        <p:spPr>
          <a:xfrm>
            <a:off x="1757850" y="553755"/>
            <a:ext cx="4321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b="1" dirty="0">
                <a:solidFill>
                  <a:schemeClr val="accent4"/>
                </a:solidFill>
              </a:rPr>
              <a:t>HELP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7631" y="2684792"/>
            <a:ext cx="2057402" cy="658065"/>
            <a:chOff x="497540" y="5325034"/>
            <a:chExt cx="3657601" cy="1169893"/>
          </a:xfrm>
        </p:grpSpPr>
        <p:sp>
          <p:nvSpPr>
            <p:cNvPr id="44" name="Rectangle 43"/>
            <p:cNvSpPr/>
            <p:nvPr/>
          </p:nvSpPr>
          <p:spPr>
            <a:xfrm>
              <a:off x="497542" y="5325034"/>
              <a:ext cx="3657599" cy="1169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7540" y="5348799"/>
              <a:ext cx="3657601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hlinkClick r:id="rId10" action="ppaction://hlinksldjump"/>
                </a:rPr>
                <a:t>Detailed Information</a:t>
              </a:r>
              <a:r>
                <a:rPr lang="en-US" sz="900" b="1" dirty="0" smtClean="0"/>
                <a:t>   &lt;&lt; 6 </a:t>
              </a:r>
              <a:r>
                <a:rPr lang="en-US" sz="900" b="1" dirty="0"/>
                <a:t>Oct </a:t>
              </a:r>
              <a:r>
                <a:rPr lang="en-US" sz="900" b="1" dirty="0" smtClean="0"/>
                <a:t>2015 &gt;&gt;</a:t>
              </a:r>
              <a:endParaRPr lang="en-US" sz="900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40%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2304" y="5721785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2304" y="5873643"/>
              <a:ext cx="3025589" cy="155448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2304" y="6021813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7541" y="6183421"/>
              <a:ext cx="2613959" cy="155448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334829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50995" y="742582"/>
            <a:ext cx="1776077" cy="1776075"/>
            <a:chOff x="414193" y="1068809"/>
            <a:chExt cx="1506855" cy="1506853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93" y="1068809"/>
              <a:ext cx="1506855" cy="1506853"/>
            </a:xfrm>
            <a:prstGeom prst="rect">
              <a:avLst/>
            </a:prstGeom>
          </p:spPr>
        </p:pic>
        <p:sp>
          <p:nvSpPr>
            <p:cNvPr id="59" name="Pie 58">
              <a:hlinkClick r:id="rId3" action="ppaction://hlinksldjump"/>
            </p:cNvPr>
            <p:cNvSpPr/>
            <p:nvPr/>
          </p:nvSpPr>
          <p:spPr>
            <a:xfrm>
              <a:off x="414193" y="1081855"/>
              <a:ext cx="1484658" cy="1489787"/>
            </a:xfrm>
            <a:prstGeom prst="pie">
              <a:avLst>
                <a:gd name="adj1" fmla="val 9656870"/>
                <a:gd name="adj2" fmla="val 16200000"/>
              </a:avLst>
            </a:prstGeom>
            <a:noFill/>
            <a:ln>
              <a:solidFill>
                <a:srgbClr val="F79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>
              <a:hlinkClick r:id="rId4" action="ppaction://hlinksldjump"/>
            </p:cNvPr>
            <p:cNvSpPr/>
            <p:nvPr/>
          </p:nvSpPr>
          <p:spPr>
            <a:xfrm>
              <a:off x="426893" y="1123433"/>
              <a:ext cx="1442565" cy="1445629"/>
            </a:xfrm>
            <a:prstGeom prst="pie">
              <a:avLst>
                <a:gd name="adj1" fmla="val 6196686"/>
                <a:gd name="adj2" fmla="val 9685660"/>
              </a:avLst>
            </a:prstGeom>
            <a:noFill/>
            <a:ln>
              <a:solidFill>
                <a:srgbClr val="1074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Pie 85">
              <a:hlinkClick r:id="rId5" action="ppaction://hlinksldjump"/>
            </p:cNvPr>
            <p:cNvSpPr/>
            <p:nvPr/>
          </p:nvSpPr>
          <p:spPr>
            <a:xfrm>
              <a:off x="444764" y="1122410"/>
              <a:ext cx="1442565" cy="1445629"/>
            </a:xfrm>
            <a:prstGeom prst="pie">
              <a:avLst>
                <a:gd name="adj1" fmla="val 3362180"/>
                <a:gd name="adj2" fmla="val 6171644"/>
              </a:avLst>
            </a:prstGeom>
            <a:noFill/>
            <a:ln>
              <a:solidFill>
                <a:srgbClr val="786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>
              <a:hlinkClick r:id="rId6" action="ppaction://hlinksldjump"/>
            </p:cNvPr>
            <p:cNvSpPr/>
            <p:nvPr/>
          </p:nvSpPr>
          <p:spPr>
            <a:xfrm>
              <a:off x="464632" y="1123431"/>
              <a:ext cx="1442565" cy="1445629"/>
            </a:xfrm>
            <a:prstGeom prst="pie">
              <a:avLst>
                <a:gd name="adj1" fmla="val 840551"/>
                <a:gd name="adj2" fmla="val 3306829"/>
              </a:avLst>
            </a:prstGeom>
            <a:noFill/>
            <a:ln>
              <a:solidFill>
                <a:srgbClr val="74BD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Pie 87">
              <a:hlinkClick r:id="rId7" action="ppaction://hlinksldjump"/>
            </p:cNvPr>
            <p:cNvSpPr/>
            <p:nvPr/>
          </p:nvSpPr>
          <p:spPr>
            <a:xfrm>
              <a:off x="458282" y="1076017"/>
              <a:ext cx="1452090" cy="1494601"/>
            </a:xfrm>
            <a:prstGeom prst="pie">
              <a:avLst>
                <a:gd name="adj1" fmla="val 16175829"/>
                <a:gd name="adj2" fmla="val 836775"/>
              </a:avLst>
            </a:prstGeom>
            <a:noFill/>
            <a:ln>
              <a:solidFill>
                <a:srgbClr val="0A6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6323" y="1196131"/>
            <a:ext cx="1962852" cy="985477"/>
            <a:chOff x="176323" y="1144513"/>
            <a:chExt cx="1962852" cy="985477"/>
          </a:xfrm>
        </p:grpSpPr>
        <p:grpSp>
          <p:nvGrpSpPr>
            <p:cNvPr id="43" name="Group 42"/>
            <p:cNvGrpSpPr/>
            <p:nvPr/>
          </p:nvGrpSpPr>
          <p:grpSpPr>
            <a:xfrm>
              <a:off x="176323" y="1144513"/>
              <a:ext cx="1962852" cy="985477"/>
              <a:chOff x="183594" y="1467990"/>
              <a:chExt cx="1962852" cy="98547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3594" y="1467990"/>
                <a:ext cx="1962852" cy="985477"/>
                <a:chOff x="568883" y="2966093"/>
                <a:chExt cx="3489512" cy="1751958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568883" y="2966093"/>
                  <a:ext cx="3489512" cy="1751958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99086" y="3348634"/>
                  <a:ext cx="1167067" cy="689126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1</a:t>
                  </a:r>
                  <a:endParaRPr lang="en-US" sz="2800" dirty="0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1866154" y="3359238"/>
                  <a:ext cx="337067" cy="324616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+</a:t>
                  </a: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1866154" y="3694457"/>
                  <a:ext cx="337067" cy="343303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-</a:t>
                  </a:r>
                  <a:endParaRPr lang="en-US" sz="1013" dirty="0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390589" y="3359238"/>
                  <a:ext cx="1143000" cy="678522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Breakfast</a:t>
                  </a:r>
                  <a:endParaRPr lang="en-US" sz="900" dirty="0"/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3533589" y="3359238"/>
                  <a:ext cx="365167" cy="347286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3533589" y="3707509"/>
                  <a:ext cx="365167" cy="339280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4" name="Isosceles Triangle 53"/>
                <p:cNvSpPr/>
                <p:nvPr/>
              </p:nvSpPr>
              <p:spPr>
                <a:xfrm>
                  <a:off x="3621709" y="3420749"/>
                  <a:ext cx="189265" cy="207051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5" name="Isosceles Triangle 54"/>
                <p:cNvSpPr/>
                <p:nvPr/>
              </p:nvSpPr>
              <p:spPr>
                <a:xfrm flipV="1">
                  <a:off x="3620044" y="3781839"/>
                  <a:ext cx="189265" cy="204235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965199" y="2975497"/>
                  <a:ext cx="2746188" cy="4412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4"/>
                      </a:solidFill>
                    </a:rPr>
                    <a:t># of Serve (Grain)</a:t>
                  </a:r>
                  <a:endParaRPr lang="en-US" sz="1013" b="1" dirty="0"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45" name="Rounded Rectangle 44">
                <a:hlinkClick r:id="rId9" action="ppaction://hlinksldjump"/>
              </p:cNvPr>
              <p:cNvSpPr/>
              <p:nvPr/>
            </p:nvSpPr>
            <p:spPr>
              <a:xfrm>
                <a:off x="577291" y="216553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 smtClean="0"/>
                  <a:t>Done</a:t>
                </a:r>
                <a:endParaRPr lang="en-US" sz="1013" dirty="0"/>
              </a:p>
            </p:txBody>
          </p:sp>
          <p:sp>
            <p:nvSpPr>
              <p:cNvPr id="46" name="Rounded Rectangle 45">
                <a:hlinkClick r:id="rId9" action="ppaction://hlinksldjump"/>
              </p:cNvPr>
              <p:cNvSpPr/>
              <p:nvPr/>
            </p:nvSpPr>
            <p:spPr>
              <a:xfrm>
                <a:off x="1203866" y="216735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Cancel</a:t>
                </a:r>
              </a:p>
            </p:txBody>
          </p:sp>
        </p:grpSp>
        <p:sp>
          <p:nvSpPr>
            <p:cNvPr id="83" name="TextBox 82">
              <a:hlinkClick r:id="rId10" action="ppaction://hlinksldjump"/>
            </p:cNvPr>
            <p:cNvSpPr txBox="1"/>
            <p:nvPr/>
          </p:nvSpPr>
          <p:spPr>
            <a:xfrm>
              <a:off x="198060" y="1282248"/>
              <a:ext cx="213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4"/>
                  </a:solidFill>
                </a:rPr>
                <a:t>?</a:t>
              </a:r>
              <a:endParaRPr lang="en-US" sz="788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85" name="TextBox 84">
            <a:hlinkClick r:id="rId11" action="ppaction://hlinksldjump"/>
          </p:cNvPr>
          <p:cNvSpPr txBox="1"/>
          <p:nvPr/>
        </p:nvSpPr>
        <p:spPr>
          <a:xfrm>
            <a:off x="1757850" y="553755"/>
            <a:ext cx="4321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b="1" dirty="0">
                <a:solidFill>
                  <a:schemeClr val="accent4"/>
                </a:solidFill>
              </a:rPr>
              <a:t>HELP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-20956" y="369947"/>
            <a:ext cx="2314575" cy="248209"/>
            <a:chOff x="-20955" y="707322"/>
            <a:chExt cx="2314575" cy="248209"/>
          </a:xfrm>
        </p:grpSpPr>
        <p:sp>
          <p:nvSpPr>
            <p:cNvPr id="68" name="TextBox 67"/>
            <p:cNvSpPr txBox="1"/>
            <p:nvPr/>
          </p:nvSpPr>
          <p:spPr>
            <a:xfrm>
              <a:off x="-20955" y="707322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Select a Food Group </a:t>
              </a:r>
              <a:endParaRPr lang="en-US" sz="1013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202181" y="915070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07631" y="2684792"/>
            <a:ext cx="2057402" cy="658065"/>
            <a:chOff x="497540" y="5325034"/>
            <a:chExt cx="3657601" cy="1169893"/>
          </a:xfrm>
        </p:grpSpPr>
        <p:sp>
          <p:nvSpPr>
            <p:cNvPr id="71" name="Rectangle 70"/>
            <p:cNvSpPr/>
            <p:nvPr/>
          </p:nvSpPr>
          <p:spPr>
            <a:xfrm>
              <a:off x="497542" y="5325034"/>
              <a:ext cx="3657599" cy="1169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7540" y="5348799"/>
              <a:ext cx="3657601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hlinkClick r:id="rId12" action="ppaction://hlinksldjump"/>
                </a:rPr>
                <a:t>Detailed Information</a:t>
              </a:r>
              <a:r>
                <a:rPr lang="en-US" sz="900" b="1" dirty="0" smtClean="0"/>
                <a:t>   &lt;&lt; 6 </a:t>
              </a:r>
              <a:r>
                <a:rPr lang="en-US" sz="900" b="1" dirty="0"/>
                <a:t>Oct </a:t>
              </a:r>
              <a:r>
                <a:rPr lang="en-US" sz="900" b="1" dirty="0" smtClean="0"/>
                <a:t>2015 &gt;&gt;</a:t>
              </a:r>
              <a:endParaRPr lang="en-US" sz="900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40%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02304" y="5721785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02304" y="5873643"/>
              <a:ext cx="3025589" cy="155448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02304" y="6021813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97541" y="6183421"/>
              <a:ext cx="2613959" cy="155448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335518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50995" y="742582"/>
            <a:ext cx="1776077" cy="1776075"/>
            <a:chOff x="414193" y="1068809"/>
            <a:chExt cx="1506855" cy="1506853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93" y="1068809"/>
              <a:ext cx="1506855" cy="1506853"/>
            </a:xfrm>
            <a:prstGeom prst="rect">
              <a:avLst/>
            </a:prstGeom>
          </p:spPr>
        </p:pic>
        <p:sp>
          <p:nvSpPr>
            <p:cNvPr id="79" name="Pie 78">
              <a:hlinkClick r:id="rId3" action="ppaction://hlinksldjump"/>
            </p:cNvPr>
            <p:cNvSpPr/>
            <p:nvPr/>
          </p:nvSpPr>
          <p:spPr>
            <a:xfrm>
              <a:off x="414193" y="1081855"/>
              <a:ext cx="1484658" cy="1489787"/>
            </a:xfrm>
            <a:prstGeom prst="pie">
              <a:avLst>
                <a:gd name="adj1" fmla="val 9656870"/>
                <a:gd name="adj2" fmla="val 16200000"/>
              </a:avLst>
            </a:prstGeom>
            <a:noFill/>
            <a:ln>
              <a:solidFill>
                <a:srgbClr val="F79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Pie 79">
              <a:hlinkClick r:id="rId4" action="ppaction://hlinksldjump"/>
            </p:cNvPr>
            <p:cNvSpPr/>
            <p:nvPr/>
          </p:nvSpPr>
          <p:spPr>
            <a:xfrm>
              <a:off x="426893" y="1123433"/>
              <a:ext cx="1442565" cy="1445629"/>
            </a:xfrm>
            <a:prstGeom prst="pie">
              <a:avLst>
                <a:gd name="adj1" fmla="val 6196686"/>
                <a:gd name="adj2" fmla="val 9685660"/>
              </a:avLst>
            </a:prstGeom>
            <a:noFill/>
            <a:ln>
              <a:solidFill>
                <a:srgbClr val="1074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Pie 80">
              <a:hlinkClick r:id="rId5" action="ppaction://hlinksldjump"/>
            </p:cNvPr>
            <p:cNvSpPr/>
            <p:nvPr/>
          </p:nvSpPr>
          <p:spPr>
            <a:xfrm>
              <a:off x="444764" y="1122410"/>
              <a:ext cx="1442565" cy="1445629"/>
            </a:xfrm>
            <a:prstGeom prst="pie">
              <a:avLst>
                <a:gd name="adj1" fmla="val 3362180"/>
                <a:gd name="adj2" fmla="val 6171644"/>
              </a:avLst>
            </a:prstGeom>
            <a:noFill/>
            <a:ln>
              <a:solidFill>
                <a:srgbClr val="786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Pie 82">
              <a:hlinkClick r:id="rId6" action="ppaction://hlinksldjump"/>
            </p:cNvPr>
            <p:cNvSpPr/>
            <p:nvPr/>
          </p:nvSpPr>
          <p:spPr>
            <a:xfrm>
              <a:off x="464632" y="1123431"/>
              <a:ext cx="1442565" cy="1445629"/>
            </a:xfrm>
            <a:prstGeom prst="pie">
              <a:avLst>
                <a:gd name="adj1" fmla="val 840551"/>
                <a:gd name="adj2" fmla="val 3306829"/>
              </a:avLst>
            </a:prstGeom>
            <a:noFill/>
            <a:ln>
              <a:solidFill>
                <a:srgbClr val="74BD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>
              <a:hlinkClick r:id="rId7" action="ppaction://hlinksldjump"/>
            </p:cNvPr>
            <p:cNvSpPr/>
            <p:nvPr/>
          </p:nvSpPr>
          <p:spPr>
            <a:xfrm>
              <a:off x="458282" y="1076017"/>
              <a:ext cx="1452090" cy="1494601"/>
            </a:xfrm>
            <a:prstGeom prst="pie">
              <a:avLst>
                <a:gd name="adj1" fmla="val 16175829"/>
                <a:gd name="adj2" fmla="val 836775"/>
              </a:avLst>
            </a:prstGeom>
            <a:noFill/>
            <a:ln>
              <a:solidFill>
                <a:srgbClr val="0A6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5096" y="1192026"/>
            <a:ext cx="1962852" cy="985477"/>
            <a:chOff x="175096" y="1133033"/>
            <a:chExt cx="1962852" cy="985477"/>
          </a:xfrm>
        </p:grpSpPr>
        <p:grpSp>
          <p:nvGrpSpPr>
            <p:cNvPr id="43" name="Group 42"/>
            <p:cNvGrpSpPr/>
            <p:nvPr/>
          </p:nvGrpSpPr>
          <p:grpSpPr>
            <a:xfrm>
              <a:off x="175096" y="1133033"/>
              <a:ext cx="1962852" cy="985477"/>
              <a:chOff x="183594" y="1467990"/>
              <a:chExt cx="1962852" cy="98547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3594" y="1467990"/>
                <a:ext cx="1962852" cy="985477"/>
                <a:chOff x="568883" y="2966093"/>
                <a:chExt cx="3489512" cy="1751958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568883" y="2966093"/>
                  <a:ext cx="3489512" cy="1751958"/>
                </a:xfrm>
                <a:prstGeom prst="roundRect">
                  <a:avLst/>
                </a:prstGeom>
                <a:ln w="28575">
                  <a:solidFill>
                    <a:srgbClr val="1074B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99086" y="3348634"/>
                  <a:ext cx="1167067" cy="689126"/>
                </a:xfrm>
                <a:prstGeom prst="rect">
                  <a:avLst/>
                </a:prstGeom>
                <a:ln>
                  <a:solidFill>
                    <a:srgbClr val="1074B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3</a:t>
                  </a:r>
                  <a:endParaRPr lang="en-US" sz="2800" dirty="0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1866154" y="3359238"/>
                  <a:ext cx="337067" cy="324616"/>
                </a:xfrm>
                <a:prstGeom prst="roundRect">
                  <a:avLst/>
                </a:prstGeom>
                <a:ln>
                  <a:solidFill>
                    <a:srgbClr val="1074B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+</a:t>
                  </a: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1866154" y="3694457"/>
                  <a:ext cx="337067" cy="343303"/>
                </a:xfrm>
                <a:prstGeom prst="roundRect">
                  <a:avLst/>
                </a:prstGeom>
                <a:ln>
                  <a:solidFill>
                    <a:srgbClr val="1074B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-</a:t>
                  </a:r>
                  <a:endParaRPr lang="en-US" sz="1013" dirty="0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390589" y="3359238"/>
                  <a:ext cx="1143000" cy="678522"/>
                </a:xfrm>
                <a:prstGeom prst="rect">
                  <a:avLst/>
                </a:prstGeom>
                <a:ln>
                  <a:solidFill>
                    <a:srgbClr val="1074B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900" dirty="0">
                      <a:solidFill>
                        <a:prstClr val="black"/>
                      </a:solidFill>
                    </a:rPr>
                    <a:t>Breakfast</a:t>
                  </a: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3533589" y="3359238"/>
                  <a:ext cx="365167" cy="347286"/>
                </a:xfrm>
                <a:prstGeom prst="roundRect">
                  <a:avLst/>
                </a:prstGeom>
                <a:ln>
                  <a:solidFill>
                    <a:srgbClr val="1074B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3533589" y="3707509"/>
                  <a:ext cx="365167" cy="339280"/>
                </a:xfrm>
                <a:prstGeom prst="roundRect">
                  <a:avLst/>
                </a:prstGeom>
                <a:ln>
                  <a:solidFill>
                    <a:srgbClr val="1074B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4" name="Isosceles Triangle 53"/>
                <p:cNvSpPr/>
                <p:nvPr/>
              </p:nvSpPr>
              <p:spPr>
                <a:xfrm>
                  <a:off x="3621709" y="3420749"/>
                  <a:ext cx="189265" cy="207051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5" name="Isosceles Triangle 54"/>
                <p:cNvSpPr/>
                <p:nvPr/>
              </p:nvSpPr>
              <p:spPr>
                <a:xfrm flipV="1">
                  <a:off x="3620044" y="3781839"/>
                  <a:ext cx="189265" cy="204235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965199" y="2975497"/>
                  <a:ext cx="2746188" cy="4412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rgbClr val="1074B9"/>
                      </a:solidFill>
                    </a:rPr>
                    <a:t># of Serve </a:t>
                  </a:r>
                  <a:r>
                    <a:rPr lang="en-US" sz="1013" b="1" dirty="0" smtClean="0">
                      <a:solidFill>
                        <a:srgbClr val="1074B9"/>
                      </a:solidFill>
                    </a:rPr>
                    <a:t>(Meat)</a:t>
                  </a:r>
                  <a:endParaRPr lang="en-US" sz="1013" b="1" dirty="0">
                    <a:solidFill>
                      <a:srgbClr val="1074B9"/>
                    </a:solidFill>
                  </a:endParaRPr>
                </a:p>
              </p:txBody>
            </p:sp>
          </p:grpSp>
          <p:sp>
            <p:nvSpPr>
              <p:cNvPr id="45" name="Rounded Rectangle 44">
                <a:hlinkClick r:id="rId9" action="ppaction://hlinksldjump"/>
              </p:cNvPr>
              <p:cNvSpPr/>
              <p:nvPr/>
            </p:nvSpPr>
            <p:spPr>
              <a:xfrm>
                <a:off x="577291" y="216553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1074B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 smtClean="0"/>
                  <a:t>Done</a:t>
                </a:r>
                <a:endParaRPr lang="en-US" sz="1013" dirty="0"/>
              </a:p>
            </p:txBody>
          </p:sp>
          <p:sp>
            <p:nvSpPr>
              <p:cNvPr id="46" name="Rounded Rectangle 45">
                <a:hlinkClick r:id="rId9" action="ppaction://hlinksldjump"/>
              </p:cNvPr>
              <p:cNvSpPr/>
              <p:nvPr/>
            </p:nvSpPr>
            <p:spPr>
              <a:xfrm>
                <a:off x="1203866" y="216735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1074B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Cancel</a:t>
                </a:r>
              </a:p>
            </p:txBody>
          </p:sp>
        </p:grpSp>
        <p:sp>
          <p:nvSpPr>
            <p:cNvPr id="72" name="TextBox 71">
              <a:hlinkClick r:id="rId10" action="ppaction://hlinksldjump"/>
            </p:cNvPr>
            <p:cNvSpPr txBox="1"/>
            <p:nvPr/>
          </p:nvSpPr>
          <p:spPr>
            <a:xfrm>
              <a:off x="205670" y="1282790"/>
              <a:ext cx="213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1074B9"/>
                  </a:solidFill>
                </a:rPr>
                <a:t>?</a:t>
              </a:r>
              <a:endParaRPr lang="en-US" sz="788" b="1" dirty="0">
                <a:solidFill>
                  <a:srgbClr val="1074B9"/>
                </a:solidFill>
              </a:endParaRPr>
            </a:p>
          </p:txBody>
        </p:sp>
      </p:grpSp>
      <p:sp>
        <p:nvSpPr>
          <p:cNvPr id="82" name="TextBox 81">
            <a:hlinkClick r:id="rId11" action="ppaction://hlinksldjump"/>
          </p:cNvPr>
          <p:cNvSpPr txBox="1"/>
          <p:nvPr/>
        </p:nvSpPr>
        <p:spPr>
          <a:xfrm>
            <a:off x="1757850" y="553755"/>
            <a:ext cx="4321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b="1" dirty="0">
                <a:solidFill>
                  <a:schemeClr val="accent4"/>
                </a:solidFill>
              </a:rPr>
              <a:t>HELP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202180" y="577695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-20956" y="369947"/>
            <a:ext cx="2314575" cy="248209"/>
            <a:chOff x="-20955" y="707322"/>
            <a:chExt cx="2314575" cy="248209"/>
          </a:xfrm>
        </p:grpSpPr>
        <p:sp>
          <p:nvSpPr>
            <p:cNvPr id="61" name="TextBox 60"/>
            <p:cNvSpPr txBox="1"/>
            <p:nvPr/>
          </p:nvSpPr>
          <p:spPr>
            <a:xfrm>
              <a:off x="-20955" y="707322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Select a Food Group </a:t>
              </a:r>
              <a:endParaRPr lang="en-US" sz="1013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02181" y="915070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07631" y="2684792"/>
            <a:ext cx="2057402" cy="658065"/>
            <a:chOff x="497540" y="5325034"/>
            <a:chExt cx="3657601" cy="1169893"/>
          </a:xfrm>
        </p:grpSpPr>
        <p:sp>
          <p:nvSpPr>
            <p:cNvPr id="64" name="Rectangle 63"/>
            <p:cNvSpPr/>
            <p:nvPr/>
          </p:nvSpPr>
          <p:spPr>
            <a:xfrm>
              <a:off x="497542" y="5325034"/>
              <a:ext cx="3657599" cy="1169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7540" y="5348799"/>
              <a:ext cx="3657601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hlinkClick r:id="rId12" action="ppaction://hlinksldjump"/>
                </a:rPr>
                <a:t>Detailed Information</a:t>
              </a:r>
              <a:r>
                <a:rPr lang="en-US" sz="900" b="1" dirty="0" smtClean="0"/>
                <a:t>   &lt;&lt; 6 </a:t>
              </a:r>
              <a:r>
                <a:rPr lang="en-US" sz="900" b="1" dirty="0"/>
                <a:t>Oct </a:t>
              </a:r>
              <a:r>
                <a:rPr lang="en-US" sz="900" b="1" dirty="0" smtClean="0"/>
                <a:t>2015 &gt;&gt;</a:t>
              </a:r>
              <a:endParaRPr lang="en-US" sz="900" b="1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40%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02304" y="5721785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02304" y="5873643"/>
              <a:ext cx="3025589" cy="155448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02304" y="6021813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97541" y="6183421"/>
              <a:ext cx="2613959" cy="155448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42613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50995" y="742582"/>
            <a:ext cx="1776077" cy="1776075"/>
            <a:chOff x="414193" y="1068809"/>
            <a:chExt cx="1506855" cy="1506853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93" y="1068809"/>
              <a:ext cx="1506855" cy="1506853"/>
            </a:xfrm>
            <a:prstGeom prst="rect">
              <a:avLst/>
            </a:prstGeom>
          </p:spPr>
        </p:pic>
        <p:sp>
          <p:nvSpPr>
            <p:cNvPr id="59" name="Pie 58">
              <a:hlinkClick r:id="rId3" action="ppaction://hlinksldjump"/>
            </p:cNvPr>
            <p:cNvSpPr/>
            <p:nvPr/>
          </p:nvSpPr>
          <p:spPr>
            <a:xfrm>
              <a:off x="414193" y="1081855"/>
              <a:ext cx="1484658" cy="1489787"/>
            </a:xfrm>
            <a:prstGeom prst="pie">
              <a:avLst>
                <a:gd name="adj1" fmla="val 9656870"/>
                <a:gd name="adj2" fmla="val 16200000"/>
              </a:avLst>
            </a:prstGeom>
            <a:noFill/>
            <a:ln>
              <a:solidFill>
                <a:srgbClr val="F79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Pie 77">
              <a:hlinkClick r:id="rId4" action="ppaction://hlinksldjump"/>
            </p:cNvPr>
            <p:cNvSpPr/>
            <p:nvPr/>
          </p:nvSpPr>
          <p:spPr>
            <a:xfrm>
              <a:off x="426893" y="1123433"/>
              <a:ext cx="1442565" cy="1445629"/>
            </a:xfrm>
            <a:prstGeom prst="pie">
              <a:avLst>
                <a:gd name="adj1" fmla="val 6196686"/>
                <a:gd name="adj2" fmla="val 9685660"/>
              </a:avLst>
            </a:prstGeom>
            <a:noFill/>
            <a:ln>
              <a:solidFill>
                <a:srgbClr val="1074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Pie 78">
              <a:hlinkClick r:id="rId5" action="ppaction://hlinksldjump"/>
            </p:cNvPr>
            <p:cNvSpPr/>
            <p:nvPr/>
          </p:nvSpPr>
          <p:spPr>
            <a:xfrm>
              <a:off x="444764" y="1122410"/>
              <a:ext cx="1442565" cy="1445629"/>
            </a:xfrm>
            <a:prstGeom prst="pie">
              <a:avLst>
                <a:gd name="adj1" fmla="val 3362180"/>
                <a:gd name="adj2" fmla="val 6171644"/>
              </a:avLst>
            </a:prstGeom>
            <a:noFill/>
            <a:ln>
              <a:solidFill>
                <a:srgbClr val="786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Pie 79">
              <a:hlinkClick r:id="rId6" action="ppaction://hlinksldjump"/>
            </p:cNvPr>
            <p:cNvSpPr/>
            <p:nvPr/>
          </p:nvSpPr>
          <p:spPr>
            <a:xfrm>
              <a:off x="464632" y="1123431"/>
              <a:ext cx="1442565" cy="1445629"/>
            </a:xfrm>
            <a:prstGeom prst="pie">
              <a:avLst>
                <a:gd name="adj1" fmla="val 840551"/>
                <a:gd name="adj2" fmla="val 3306829"/>
              </a:avLst>
            </a:prstGeom>
            <a:noFill/>
            <a:ln>
              <a:solidFill>
                <a:srgbClr val="74BD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Pie 80">
              <a:hlinkClick r:id="rId7" action="ppaction://hlinksldjump"/>
            </p:cNvPr>
            <p:cNvSpPr/>
            <p:nvPr/>
          </p:nvSpPr>
          <p:spPr>
            <a:xfrm>
              <a:off x="458282" y="1076017"/>
              <a:ext cx="1452090" cy="1494601"/>
            </a:xfrm>
            <a:prstGeom prst="pie">
              <a:avLst>
                <a:gd name="adj1" fmla="val 16175829"/>
                <a:gd name="adj2" fmla="val 836775"/>
              </a:avLst>
            </a:prstGeom>
            <a:noFill/>
            <a:ln>
              <a:solidFill>
                <a:srgbClr val="0A6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5096" y="1195605"/>
            <a:ext cx="1962852" cy="985477"/>
            <a:chOff x="175096" y="1136613"/>
            <a:chExt cx="1962852" cy="985477"/>
          </a:xfrm>
        </p:grpSpPr>
        <p:grpSp>
          <p:nvGrpSpPr>
            <p:cNvPr id="43" name="Group 42"/>
            <p:cNvGrpSpPr/>
            <p:nvPr/>
          </p:nvGrpSpPr>
          <p:grpSpPr>
            <a:xfrm>
              <a:off x="175096" y="1136613"/>
              <a:ext cx="1962852" cy="985477"/>
              <a:chOff x="183594" y="1467990"/>
              <a:chExt cx="1962852" cy="98547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3594" y="1467990"/>
                <a:ext cx="1962852" cy="985477"/>
                <a:chOff x="568883" y="2966093"/>
                <a:chExt cx="3489512" cy="1751958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568883" y="2966093"/>
                  <a:ext cx="3489512" cy="1751958"/>
                </a:xfrm>
                <a:prstGeom prst="roundRect">
                  <a:avLst/>
                </a:prstGeom>
                <a:ln w="28575">
                  <a:solidFill>
                    <a:srgbClr val="7860A4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99086" y="3348634"/>
                  <a:ext cx="1167067" cy="689126"/>
                </a:xfrm>
                <a:prstGeom prst="rect">
                  <a:avLst/>
                </a:prstGeom>
                <a:ln>
                  <a:solidFill>
                    <a:srgbClr val="7860A4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1</a:t>
                  </a:r>
                  <a:endParaRPr lang="en-US" sz="2800" dirty="0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1866154" y="3359238"/>
                  <a:ext cx="337067" cy="324616"/>
                </a:xfrm>
                <a:prstGeom prst="roundRect">
                  <a:avLst/>
                </a:prstGeom>
                <a:ln>
                  <a:solidFill>
                    <a:srgbClr val="7860A4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+</a:t>
                  </a: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1866154" y="3694457"/>
                  <a:ext cx="337067" cy="343303"/>
                </a:xfrm>
                <a:prstGeom prst="roundRect">
                  <a:avLst/>
                </a:prstGeom>
                <a:ln>
                  <a:solidFill>
                    <a:srgbClr val="7860A4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-</a:t>
                  </a:r>
                  <a:endParaRPr lang="en-US" sz="1013" dirty="0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390589" y="3359238"/>
                  <a:ext cx="1143000" cy="678522"/>
                </a:xfrm>
                <a:prstGeom prst="rect">
                  <a:avLst/>
                </a:prstGeom>
                <a:ln>
                  <a:solidFill>
                    <a:srgbClr val="7860A4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900" dirty="0">
                      <a:solidFill>
                        <a:prstClr val="black"/>
                      </a:solidFill>
                    </a:rPr>
                    <a:t>Breakfast</a:t>
                  </a: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3533589" y="3359238"/>
                  <a:ext cx="365167" cy="347286"/>
                </a:xfrm>
                <a:prstGeom prst="roundRect">
                  <a:avLst/>
                </a:prstGeom>
                <a:ln>
                  <a:solidFill>
                    <a:srgbClr val="7860A4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3533589" y="3707509"/>
                  <a:ext cx="365167" cy="339280"/>
                </a:xfrm>
                <a:prstGeom prst="roundRect">
                  <a:avLst/>
                </a:prstGeom>
                <a:ln>
                  <a:solidFill>
                    <a:srgbClr val="7860A4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4" name="Isosceles Triangle 53"/>
                <p:cNvSpPr/>
                <p:nvPr/>
              </p:nvSpPr>
              <p:spPr>
                <a:xfrm>
                  <a:off x="3621709" y="3420749"/>
                  <a:ext cx="189265" cy="207051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5" name="Isosceles Triangle 54"/>
                <p:cNvSpPr/>
                <p:nvPr/>
              </p:nvSpPr>
              <p:spPr>
                <a:xfrm flipV="1">
                  <a:off x="3620044" y="3781839"/>
                  <a:ext cx="189265" cy="204235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965199" y="2975497"/>
                  <a:ext cx="2746188" cy="4412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rgbClr val="7860A4"/>
                      </a:solidFill>
                    </a:rPr>
                    <a:t># of Serve </a:t>
                  </a:r>
                  <a:r>
                    <a:rPr lang="en-US" sz="1013" b="1" dirty="0" smtClean="0">
                      <a:solidFill>
                        <a:srgbClr val="7860A4"/>
                      </a:solidFill>
                    </a:rPr>
                    <a:t>(Dairy)</a:t>
                  </a:r>
                  <a:endParaRPr lang="en-US" sz="1013" b="1" dirty="0">
                    <a:solidFill>
                      <a:srgbClr val="7860A4"/>
                    </a:solidFill>
                  </a:endParaRPr>
                </a:p>
              </p:txBody>
            </p:sp>
          </p:grpSp>
          <p:sp>
            <p:nvSpPr>
              <p:cNvPr id="45" name="Rounded Rectangle 44">
                <a:hlinkClick r:id="rId9" action="ppaction://hlinksldjump"/>
              </p:cNvPr>
              <p:cNvSpPr/>
              <p:nvPr/>
            </p:nvSpPr>
            <p:spPr>
              <a:xfrm>
                <a:off x="577291" y="216553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7860A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 smtClean="0"/>
                  <a:t>Done</a:t>
                </a:r>
                <a:endParaRPr lang="en-US" sz="1013" dirty="0"/>
              </a:p>
            </p:txBody>
          </p:sp>
          <p:sp>
            <p:nvSpPr>
              <p:cNvPr id="46" name="Rounded Rectangle 45">
                <a:hlinkClick r:id="rId9" action="ppaction://hlinksldjump"/>
              </p:cNvPr>
              <p:cNvSpPr/>
              <p:nvPr/>
            </p:nvSpPr>
            <p:spPr>
              <a:xfrm>
                <a:off x="1203866" y="216735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7860A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Cancel</a:t>
                </a:r>
              </a:p>
            </p:txBody>
          </p:sp>
        </p:grpSp>
        <p:sp>
          <p:nvSpPr>
            <p:cNvPr id="71" name="TextBox 70">
              <a:hlinkClick r:id="rId10" action="ppaction://hlinksldjump"/>
            </p:cNvPr>
            <p:cNvSpPr txBox="1"/>
            <p:nvPr/>
          </p:nvSpPr>
          <p:spPr>
            <a:xfrm>
              <a:off x="198060" y="1283589"/>
              <a:ext cx="213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7860A4"/>
                  </a:solidFill>
                </a:rPr>
                <a:t>?</a:t>
              </a:r>
              <a:endParaRPr lang="en-US" sz="788" b="1" dirty="0">
                <a:solidFill>
                  <a:srgbClr val="7860A4"/>
                </a:solidFill>
              </a:endParaRPr>
            </a:p>
          </p:txBody>
        </p:sp>
      </p:grpSp>
      <p:sp>
        <p:nvSpPr>
          <p:cNvPr id="82" name="TextBox 81">
            <a:hlinkClick r:id="rId11" action="ppaction://hlinksldjump"/>
          </p:cNvPr>
          <p:cNvSpPr txBox="1"/>
          <p:nvPr/>
        </p:nvSpPr>
        <p:spPr>
          <a:xfrm>
            <a:off x="1757850" y="553755"/>
            <a:ext cx="4321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b="1" dirty="0">
                <a:solidFill>
                  <a:schemeClr val="accent4"/>
                </a:solidFill>
              </a:rPr>
              <a:t>HELP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-20956" y="369947"/>
            <a:ext cx="2314575" cy="248209"/>
            <a:chOff x="-20955" y="707322"/>
            <a:chExt cx="2314575" cy="248209"/>
          </a:xfrm>
        </p:grpSpPr>
        <p:sp>
          <p:nvSpPr>
            <p:cNvPr id="61" name="TextBox 60"/>
            <p:cNvSpPr txBox="1"/>
            <p:nvPr/>
          </p:nvSpPr>
          <p:spPr>
            <a:xfrm>
              <a:off x="-20955" y="707322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Select a Food Group </a:t>
              </a:r>
              <a:endParaRPr lang="en-US" sz="1013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02181" y="915070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07631" y="2684792"/>
            <a:ext cx="2057402" cy="658065"/>
            <a:chOff x="497540" y="5325034"/>
            <a:chExt cx="3657601" cy="1169893"/>
          </a:xfrm>
        </p:grpSpPr>
        <p:sp>
          <p:nvSpPr>
            <p:cNvPr id="64" name="Rectangle 63"/>
            <p:cNvSpPr/>
            <p:nvPr/>
          </p:nvSpPr>
          <p:spPr>
            <a:xfrm>
              <a:off x="497542" y="5325034"/>
              <a:ext cx="3657599" cy="1169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7540" y="5348799"/>
              <a:ext cx="3657601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hlinkClick r:id="rId12" action="ppaction://hlinksldjump"/>
                </a:rPr>
                <a:t>Detailed Information</a:t>
              </a:r>
              <a:r>
                <a:rPr lang="en-US" sz="900" b="1" dirty="0" smtClean="0"/>
                <a:t>   &lt;&lt; 6 </a:t>
              </a:r>
              <a:r>
                <a:rPr lang="en-US" sz="900" b="1" dirty="0"/>
                <a:t>Oct </a:t>
              </a:r>
              <a:r>
                <a:rPr lang="en-US" sz="900" b="1" dirty="0" smtClean="0"/>
                <a:t>2015 &gt;&gt;</a:t>
              </a:r>
              <a:endParaRPr lang="en-US" sz="900" b="1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7542" y="6337234"/>
              <a:ext cx="3657599" cy="155449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40%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02304" y="5721785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02304" y="5873643"/>
              <a:ext cx="3025589" cy="155448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02304" y="6021813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97541" y="6183421"/>
              <a:ext cx="2613959" cy="155448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329556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</TotalTime>
  <Words>924</Words>
  <Application>Microsoft Office PowerPoint</Application>
  <PresentationFormat>Custom</PresentationFormat>
  <Paragraphs>492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</dc:creator>
  <cp:lastModifiedBy>Saki</cp:lastModifiedBy>
  <cp:revision>268</cp:revision>
  <dcterms:created xsi:type="dcterms:W3CDTF">2015-10-02T04:54:26Z</dcterms:created>
  <dcterms:modified xsi:type="dcterms:W3CDTF">2015-10-13T05:59:45Z</dcterms:modified>
</cp:coreProperties>
</file>