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09" r:id="rId2"/>
    <p:sldId id="264" r:id="rId3"/>
    <p:sldId id="265" r:id="rId4"/>
    <p:sldId id="266" r:id="rId5"/>
    <p:sldId id="267" r:id="rId6"/>
    <p:sldId id="256" r:id="rId7"/>
    <p:sldId id="316" r:id="rId8"/>
    <p:sldId id="317" r:id="rId9"/>
    <p:sldId id="318" r:id="rId10"/>
    <p:sldId id="319" r:id="rId11"/>
    <p:sldId id="320" r:id="rId12"/>
    <p:sldId id="257" r:id="rId13"/>
    <p:sldId id="287" r:id="rId14"/>
    <p:sldId id="288" r:id="rId15"/>
    <p:sldId id="289" r:id="rId16"/>
    <p:sldId id="290" r:id="rId17"/>
    <p:sldId id="280" r:id="rId18"/>
    <p:sldId id="299" r:id="rId19"/>
    <p:sldId id="300" r:id="rId20"/>
    <p:sldId id="322" r:id="rId21"/>
    <p:sldId id="307" r:id="rId22"/>
    <p:sldId id="323" r:id="rId23"/>
    <p:sldId id="324" r:id="rId24"/>
    <p:sldId id="292" r:id="rId25"/>
    <p:sldId id="325" r:id="rId26"/>
    <p:sldId id="326" r:id="rId27"/>
    <p:sldId id="327" r:id="rId28"/>
    <p:sldId id="321" r:id="rId29"/>
  </p:sldIdLst>
  <p:sldSz cx="2286000" cy="3657600"/>
  <p:notesSz cx="6858000" cy="9144000"/>
  <p:defaultTextStyle>
    <a:defPPr>
      <a:defRPr lang="en-US"/>
    </a:defPPr>
    <a:lvl1pPr marL="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19019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38037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570570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76075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95094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141139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33132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1521518" algn="l" defTabSz="380379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6B"/>
    <a:srgbClr val="AFABAB"/>
    <a:srgbClr val="0A673A"/>
    <a:srgbClr val="74BD4C"/>
    <a:srgbClr val="7860A4"/>
    <a:srgbClr val="1074B9"/>
    <a:srgbClr val="F79C31"/>
    <a:srgbClr val="1FE989"/>
    <a:srgbClr val="A3D389"/>
    <a:srgbClr val="AC9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434" autoAdjust="0"/>
  </p:normalViewPr>
  <p:slideViewPr>
    <p:cSldViewPr snapToGrid="0">
      <p:cViewPr varScale="1">
        <p:scale>
          <a:sx n="129" d="100"/>
          <a:sy n="129" d="100"/>
        </p:scale>
        <p:origin x="25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598593"/>
            <a:ext cx="1943100" cy="127338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921087"/>
            <a:ext cx="1714500" cy="883073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94733"/>
            <a:ext cx="492919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94733"/>
            <a:ext cx="1450181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8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911861"/>
            <a:ext cx="1971675" cy="152146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447714"/>
            <a:ext cx="1971675" cy="80010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73666"/>
            <a:ext cx="97155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973666"/>
            <a:ext cx="97155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94734"/>
            <a:ext cx="1971675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896620"/>
            <a:ext cx="967085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336040"/>
            <a:ext cx="967085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896620"/>
            <a:ext cx="971848" cy="43942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336040"/>
            <a:ext cx="97184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526627"/>
            <a:ext cx="1157288" cy="259926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43840"/>
            <a:ext cx="737295" cy="85344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526627"/>
            <a:ext cx="1157288" cy="2599267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1097280"/>
            <a:ext cx="737295" cy="203284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94734"/>
            <a:ext cx="19716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973666"/>
            <a:ext cx="19716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65FE-8335-4FBC-B36F-BBA0CC667AA3}" type="datetimeFigureOut">
              <a:rPr lang="en-US" smtClean="0"/>
              <a:t>17-Oct-15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3390054"/>
            <a:ext cx="7715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3390054"/>
            <a:ext cx="5143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3C25-91BC-4B7A-B60E-4789C33E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5.xml"/><Relationship Id="rId10" Type="http://schemas.openxmlformats.org/officeDocument/2006/relationships/slide" Target="slide19.xml"/><Relationship Id="rId4" Type="http://schemas.openxmlformats.org/officeDocument/2006/relationships/slide" Target="slide23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9.xml"/><Relationship Id="rId7" Type="http://schemas.openxmlformats.org/officeDocument/2006/relationships/slide" Target="slide2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6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slide" Target="slide2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21.xml"/><Relationship Id="rId3" Type="http://schemas.openxmlformats.org/officeDocument/2006/relationships/image" Target="../media/image11.png"/><Relationship Id="rId7" Type="http://schemas.openxmlformats.org/officeDocument/2006/relationships/slide" Target="slide6.xml"/><Relationship Id="rId12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slide" Target="slide22.xml"/><Relationship Id="rId5" Type="http://schemas.openxmlformats.org/officeDocument/2006/relationships/slide" Target="slide25.xml"/><Relationship Id="rId10" Type="http://schemas.openxmlformats.org/officeDocument/2006/relationships/slide" Target="slide19.xml"/><Relationship Id="rId4" Type="http://schemas.openxmlformats.org/officeDocument/2006/relationships/slide" Target="slide23.xml"/><Relationship Id="rId9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25.xml"/><Relationship Id="rId10" Type="http://schemas.openxmlformats.org/officeDocument/2006/relationships/slide" Target="slide19.xml"/><Relationship Id="rId4" Type="http://schemas.openxmlformats.org/officeDocument/2006/relationships/slide" Target="slide23.xml"/><Relationship Id="rId9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12.png"/><Relationship Id="rId4" Type="http://schemas.openxmlformats.org/officeDocument/2006/relationships/slide" Target="slide25.xml"/><Relationship Id="rId9" Type="http://schemas.openxmlformats.org/officeDocument/2006/relationships/slide" Target="slide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6.pn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17.png"/><Relationship Id="rId4" Type="http://schemas.openxmlformats.org/officeDocument/2006/relationships/slide" Target="slide7.xml"/><Relationship Id="rId9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slide" Target="slide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slide" Target="slide17.xml"/><Relationship Id="rId10" Type="http://schemas.openxmlformats.org/officeDocument/2006/relationships/slide" Target="slide19.xml"/><Relationship Id="rId4" Type="http://schemas.openxmlformats.org/officeDocument/2006/relationships/slide" Target="slide23.xml"/><Relationship Id="rId9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9.xml"/><Relationship Id="rId7" Type="http://schemas.openxmlformats.org/officeDocument/2006/relationships/slide" Target="slide1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6.xml"/><Relationship Id="rId4" Type="http://schemas.openxmlformats.org/officeDocument/2006/relationships/slide" Target="slide17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slide" Target="slide1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6.pn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11" Type="http://schemas.openxmlformats.org/officeDocument/2006/relationships/slide" Target="slide10.xml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slide" Target="slide24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4.png"/><Relationship Id="rId4" Type="http://schemas.openxmlformats.org/officeDocument/2006/relationships/slide" Target="slide24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9" name="Rounded Rectangle 28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6" action="ppaction://hlinksldjump"/>
          </p:cNvPr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0887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" y="1411553"/>
            <a:ext cx="1955183" cy="2219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3240" y="1171040"/>
            <a:ext cx="2094270" cy="248209"/>
            <a:chOff x="202181" y="728882"/>
            <a:chExt cx="1868302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202181" y="728882"/>
              <a:ext cx="1868301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37372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3239" y="280198"/>
            <a:ext cx="1564873" cy="817102"/>
            <a:chOff x="497539" y="5414078"/>
            <a:chExt cx="3657602" cy="1079117"/>
          </a:xfrm>
        </p:grpSpPr>
        <p:sp>
          <p:nvSpPr>
            <p:cNvPr id="46" name="TextBox 45"/>
            <p:cNvSpPr txBox="1"/>
            <p:nvPr/>
          </p:nvSpPr>
          <p:spPr>
            <a:xfrm>
              <a:off x="497539" y="5414078"/>
              <a:ext cx="3657602" cy="3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&lt;&lt;   27 OCT 2015  &gt;&gt;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8772" y="5721785"/>
              <a:ext cx="2391709" cy="155447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8772" y="5873643"/>
              <a:ext cx="3025588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770" y="6021813"/>
              <a:ext cx="2055157" cy="155447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167" y="6183421"/>
              <a:ext cx="2613960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</a:t>
              </a:r>
              <a:endParaRPr lang="en-US" sz="800" dirty="0"/>
            </a:p>
          </p:txBody>
        </p:sp>
      </p:grpSp>
      <p:pic>
        <p:nvPicPr>
          <p:cNvPr id="23" name="Pictur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411553"/>
            <a:ext cx="280219" cy="2787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06854" y="550061"/>
            <a:ext cx="490655" cy="571146"/>
            <a:chOff x="1706931" y="437917"/>
            <a:chExt cx="545584" cy="635086"/>
          </a:xfrm>
        </p:grpSpPr>
        <p:pic>
          <p:nvPicPr>
            <p:cNvPr id="25" name="Picture 2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37" y="437917"/>
              <a:ext cx="382483" cy="47172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06931" y="842352"/>
              <a:ext cx="545584" cy="23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8948" y="2006417"/>
            <a:ext cx="1962852" cy="985477"/>
            <a:chOff x="168846" y="1143526"/>
            <a:chExt cx="1962852" cy="985477"/>
          </a:xfrm>
        </p:grpSpPr>
        <p:grpSp>
          <p:nvGrpSpPr>
            <p:cNvPr id="30" name="Group 29"/>
            <p:cNvGrpSpPr/>
            <p:nvPr/>
          </p:nvGrpSpPr>
          <p:grpSpPr>
            <a:xfrm>
              <a:off x="168846" y="1143526"/>
              <a:ext cx="1962852" cy="985477"/>
              <a:chOff x="183594" y="1467990"/>
              <a:chExt cx="1962852" cy="9854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1</a:t>
                  </a:r>
                  <a:endParaRPr lang="en-US" sz="28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74BD4C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74BD4C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74BD4C"/>
                      </a:solidFill>
                    </a:rPr>
                    <a:t>(Fruit)</a:t>
                  </a:r>
                  <a:endParaRPr lang="en-US" sz="1013" b="1" dirty="0">
                    <a:solidFill>
                      <a:srgbClr val="74BD4C"/>
                    </a:solidFill>
                  </a:endParaRPr>
                </a:p>
              </p:txBody>
            </p:sp>
          </p:grpSp>
          <p:sp>
            <p:nvSpPr>
              <p:cNvPr id="38" name="Rounded Rectangle 37">
                <a:hlinkClick r:id="rId8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39" name="Rounded Rectangle 38">
                <a:hlinkClick r:id="rId8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4BD4C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33" name="TextBox 32">
              <a:hlinkClick r:id="rId9" action="ppaction://hlinksldjump"/>
            </p:cNvPr>
            <p:cNvSpPr txBox="1"/>
            <p:nvPr/>
          </p:nvSpPr>
          <p:spPr>
            <a:xfrm>
              <a:off x="195385" y="1289843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4BD4C"/>
                  </a:solidFill>
                </a:rPr>
                <a:t>?</a:t>
              </a:r>
              <a:endParaRPr lang="en-US" sz="788" b="1" dirty="0">
                <a:solidFill>
                  <a:srgbClr val="74BD4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" y="1411553"/>
            <a:ext cx="1955183" cy="2219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3240" y="1171040"/>
            <a:ext cx="2094270" cy="248209"/>
            <a:chOff x="202181" y="728882"/>
            <a:chExt cx="1868302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202181" y="728882"/>
              <a:ext cx="1868301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37372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3239" y="280198"/>
            <a:ext cx="1564873" cy="817102"/>
            <a:chOff x="497539" y="5414078"/>
            <a:chExt cx="3657602" cy="1079117"/>
          </a:xfrm>
        </p:grpSpPr>
        <p:sp>
          <p:nvSpPr>
            <p:cNvPr id="46" name="TextBox 45"/>
            <p:cNvSpPr txBox="1"/>
            <p:nvPr/>
          </p:nvSpPr>
          <p:spPr>
            <a:xfrm>
              <a:off x="497539" y="5414078"/>
              <a:ext cx="3657602" cy="3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&lt;&lt;   27 OCT 2015  &gt;&gt;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8772" y="5721785"/>
              <a:ext cx="2391709" cy="155447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8772" y="5873643"/>
              <a:ext cx="3025588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770" y="6021813"/>
              <a:ext cx="2055157" cy="155447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167" y="6183421"/>
              <a:ext cx="2613960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</a:t>
              </a:r>
              <a:endParaRPr lang="en-US" sz="800" dirty="0"/>
            </a:p>
          </p:txBody>
        </p:sp>
      </p:grpSp>
      <p:pic>
        <p:nvPicPr>
          <p:cNvPr id="23" name="Pictur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411553"/>
            <a:ext cx="280219" cy="2787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06854" y="550061"/>
            <a:ext cx="490655" cy="571146"/>
            <a:chOff x="1706931" y="437917"/>
            <a:chExt cx="545584" cy="635086"/>
          </a:xfrm>
        </p:grpSpPr>
        <p:pic>
          <p:nvPicPr>
            <p:cNvPr id="25" name="Picture 2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37" y="437917"/>
              <a:ext cx="382483" cy="47172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06931" y="842352"/>
              <a:ext cx="545584" cy="23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9265" y="2006416"/>
            <a:ext cx="1962852" cy="985477"/>
            <a:chOff x="168846" y="1143528"/>
            <a:chExt cx="1962852" cy="985477"/>
          </a:xfrm>
        </p:grpSpPr>
        <p:grpSp>
          <p:nvGrpSpPr>
            <p:cNvPr id="30" name="Group 29"/>
            <p:cNvGrpSpPr/>
            <p:nvPr/>
          </p:nvGrpSpPr>
          <p:grpSpPr>
            <a:xfrm>
              <a:off x="168846" y="1143528"/>
              <a:ext cx="1962852" cy="985477"/>
              <a:chOff x="183594" y="1467990"/>
              <a:chExt cx="1962852" cy="9854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3</a:t>
                  </a:r>
                  <a:endParaRPr lang="en-US" sz="28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0A673A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0A673A"/>
                      </a:solidFill>
                    </a:rPr>
                    <a:t>(Vegetable)</a:t>
                  </a:r>
                  <a:endParaRPr lang="en-US" sz="1013" b="1" dirty="0">
                    <a:solidFill>
                      <a:srgbClr val="0A673A"/>
                    </a:solidFill>
                  </a:endParaRPr>
                </a:p>
              </p:txBody>
            </p:sp>
          </p:grpSp>
          <p:sp>
            <p:nvSpPr>
              <p:cNvPr id="38" name="Rounded Rectangle 37">
                <a:hlinkClick r:id="rId8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39" name="Rounded Rectangle 38">
                <a:hlinkClick r:id="rId8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33" name="TextBox 32">
              <a:hlinkClick r:id="rId9" action="ppaction://hlinksldjump"/>
            </p:cNvPr>
            <p:cNvSpPr txBox="1"/>
            <p:nvPr/>
          </p:nvSpPr>
          <p:spPr>
            <a:xfrm>
              <a:off x="182307" y="1289843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A673A"/>
                  </a:solidFill>
                </a:rPr>
                <a:t>?</a:t>
              </a:r>
              <a:endParaRPr lang="en-US" sz="788" b="1" dirty="0">
                <a:solidFill>
                  <a:srgbClr val="0A673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93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 smtClean="0">
                <a:solidFill>
                  <a:schemeClr val="accent4"/>
                </a:solidFill>
              </a:rPr>
              <a:t>Size a Serve - Grains</a:t>
            </a:r>
            <a:endParaRPr lang="en-US" sz="1013" b="1" dirty="0">
              <a:solidFill>
                <a:schemeClr val="accent4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" y="866394"/>
            <a:ext cx="2220228" cy="1869432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8791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0B0F0"/>
                </a:solidFill>
              </a:rPr>
              <a:t>Size a Serve - Meats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1074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" y="836382"/>
            <a:ext cx="2212258" cy="1849448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543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7860A4"/>
                </a:solidFill>
              </a:rPr>
              <a:t>Size a Serve - Dairy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786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" y="586469"/>
            <a:ext cx="2083604" cy="2664456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71623" y="3313551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9002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74BD4C"/>
                </a:solidFill>
              </a:rPr>
              <a:t>Size a Serve - Fruits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74B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" y="857840"/>
            <a:ext cx="2213179" cy="1580210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3433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A673A"/>
                </a:solidFill>
              </a:rPr>
              <a:t>Size a Serve - Vegetable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0A6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" y="905256"/>
            <a:ext cx="2212258" cy="1787504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2564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23135" y="874558"/>
            <a:ext cx="1877519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3934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(6) Grain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64702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(3) Meat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(2.5) Dairy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(2) Fruit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(6) Vegetable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58754"/>
              </p:ext>
            </p:extLst>
          </p:nvPr>
        </p:nvGraphicFramePr>
        <p:xfrm>
          <a:off x="223133" y="1611533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73343" y="1800081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13" name="TextBox 12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27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sp>
        <p:nvSpPr>
          <p:cNvPr id="51" name="Isosceles Triangle 50">
            <a:hlinkClick r:id="rId9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2" name="Isosceles Triangle 51">
            <a:hlinkClick r:id="rId10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2413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Weekly Report</a:t>
            </a:r>
            <a:endParaRPr lang="en-US" sz="1013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40844"/>
              </p:ext>
            </p:extLst>
          </p:nvPr>
        </p:nvGraphicFramePr>
        <p:xfrm>
          <a:off x="232353" y="2256650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" y="874059"/>
            <a:ext cx="2188583" cy="1315478"/>
          </a:xfrm>
          <a:prstGeom prst="rect">
            <a:avLst/>
          </a:prstGeom>
        </p:spPr>
      </p:pic>
      <p:sp>
        <p:nvSpPr>
          <p:cNvPr id="14" name="Isosceles Triangle 13">
            <a:hlinkClick r:id="rId3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Isosceles Triangle 17">
            <a:hlinkClick r:id="rId4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6" name="Picture 2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32" name="TextBox 31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25-31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33" name="Picture 32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5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Monthly Report</a:t>
            </a:r>
            <a:endParaRPr lang="en-US" sz="1013" dirty="0"/>
          </a:p>
        </p:txBody>
      </p:sp>
      <p:pic>
        <p:nvPicPr>
          <p:cNvPr id="20" name="Picture 1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26589"/>
              </p:ext>
            </p:extLst>
          </p:nvPr>
        </p:nvGraphicFramePr>
        <p:xfrm>
          <a:off x="232353" y="2256651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93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" y="876564"/>
            <a:ext cx="2203425" cy="1324399"/>
          </a:xfrm>
          <a:prstGeom prst="rect">
            <a:avLst/>
          </a:prstGeom>
        </p:spPr>
      </p:pic>
      <p:sp>
        <p:nvSpPr>
          <p:cNvPr id="14" name="Isosceles Triangle 13">
            <a:hlinkClick r:id="rId5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Isosceles Triangle 17">
            <a:hlinkClick r:id="rId6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22" name="TextBox 21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Oct </a:t>
              </a:r>
              <a:r>
                <a:rPr lang="en-US" sz="1013" b="1" dirty="0">
                  <a:solidFill>
                    <a:schemeClr val="accent4"/>
                  </a:solidFill>
                </a:rPr>
                <a:t>2015   &gt;&gt;</a:t>
              </a:r>
            </a:p>
          </p:txBody>
        </p:sp>
        <p:pic>
          <p:nvPicPr>
            <p:cNvPr id="23" name="Picture 22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1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rot="10800000"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kg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/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4" action="ppaction://hlinksldjump"/>
          </p:cNvPr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200727" y="1446715"/>
            <a:ext cx="1882978" cy="7649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Male</a:t>
            </a:r>
          </a:p>
          <a:p>
            <a:pPr algn="ctr"/>
            <a:r>
              <a:rPr lang="en-US" sz="1013" dirty="0" smtClean="0"/>
              <a:t>Female</a:t>
            </a:r>
          </a:p>
          <a:p>
            <a:pPr algn="ctr"/>
            <a:r>
              <a:rPr lang="en-US" sz="1013" dirty="0" smtClean="0"/>
              <a:t>Female (Pregnant)</a:t>
            </a:r>
          </a:p>
          <a:p>
            <a:pPr algn="ctr"/>
            <a:r>
              <a:rPr lang="en-US" sz="1013" dirty="0" smtClean="0"/>
              <a:t>Female (Breastfeeding)</a:t>
            </a:r>
            <a:endParaRPr lang="en-US" sz="1013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</p:spTree>
    <p:extLst>
      <p:ext uri="{BB962C8B-B14F-4D97-AF65-F5344CB8AC3E}">
        <p14:creationId xmlns:p14="http://schemas.microsoft.com/office/powerpoint/2010/main" val="3750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23135" y="874558"/>
            <a:ext cx="1877519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14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3133" y="1611533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73343" y="1800081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13" name="TextBox 12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27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sp>
        <p:nvSpPr>
          <p:cNvPr id="51" name="Isosceles Triangle 50">
            <a:hlinkClick r:id="rId9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2" name="Isosceles Triangle 51">
            <a:hlinkClick r:id="rId10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1575" y="879252"/>
            <a:ext cx="1962852" cy="888927"/>
            <a:chOff x="168846" y="1143528"/>
            <a:chExt cx="1962852" cy="985477"/>
          </a:xfrm>
        </p:grpSpPr>
        <p:grpSp>
          <p:nvGrpSpPr>
            <p:cNvPr id="33" name="Group 32"/>
            <p:cNvGrpSpPr/>
            <p:nvPr/>
          </p:nvGrpSpPr>
          <p:grpSpPr>
            <a:xfrm>
              <a:off x="168846" y="1143528"/>
              <a:ext cx="1962852" cy="985477"/>
              <a:chOff x="183594" y="1467990"/>
              <a:chExt cx="1962852" cy="98547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2</a:t>
                  </a:r>
                  <a:endParaRPr lang="en-US" sz="2800" dirty="0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 smtClean="0">
                      <a:solidFill>
                        <a:prstClr val="black"/>
                      </a:solidFill>
                    </a:rPr>
                    <a:t>Lunch</a:t>
                  </a:r>
                  <a:endParaRPr lang="en-US" sz="9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0A673A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0A673A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0A673A"/>
                      </a:solidFill>
                    </a:rPr>
                    <a:t>(Vegetable)</a:t>
                  </a:r>
                  <a:endParaRPr lang="en-US" sz="1013" b="1" dirty="0">
                    <a:solidFill>
                      <a:srgbClr val="0A673A"/>
                    </a:solidFill>
                  </a:endParaRPr>
                </a:p>
              </p:txBody>
            </p:sp>
          </p:grpSp>
          <p:sp>
            <p:nvSpPr>
              <p:cNvPr id="46" name="Rounded Rectangle 45">
                <a:hlinkClick r:id="rId11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49" name="Rounded Rectangle 48">
                <a:hlinkClick r:id="rId12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A673A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44" name="TextBox 43">
              <a:hlinkClick r:id="rId13" action="ppaction://hlinksldjump"/>
            </p:cNvPr>
            <p:cNvSpPr txBox="1"/>
            <p:nvPr/>
          </p:nvSpPr>
          <p:spPr>
            <a:xfrm>
              <a:off x="182307" y="1289843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A673A"/>
                  </a:solidFill>
                </a:rPr>
                <a:t>?</a:t>
              </a:r>
              <a:endParaRPr lang="en-US" sz="788" b="1" dirty="0">
                <a:solidFill>
                  <a:srgbClr val="0A673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6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6453" y="338260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0A673A"/>
                </a:solidFill>
              </a:rPr>
              <a:t>Size a Serve - Vegetable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83" y="543860"/>
            <a:ext cx="1868302" cy="0"/>
          </a:xfrm>
          <a:prstGeom prst="line">
            <a:avLst/>
          </a:prstGeom>
          <a:ln>
            <a:solidFill>
              <a:srgbClr val="0A6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" y="905256"/>
            <a:ext cx="2219925" cy="1793699"/>
          </a:xfrm>
          <a:prstGeom prst="rect">
            <a:avLst/>
          </a:prstGeom>
        </p:spPr>
      </p:pic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857120" y="3011245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4235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94690"/>
              </p:ext>
            </p:extLst>
          </p:nvPr>
        </p:nvGraphicFramePr>
        <p:xfrm>
          <a:off x="223133" y="1611533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73343" y="1800081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13" name="TextBox 12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27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sp>
        <p:nvSpPr>
          <p:cNvPr id="51" name="Isosceles Triangle 50">
            <a:hlinkClick r:id="rId9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2" name="Isosceles Triangle 51">
            <a:hlinkClick r:id="rId10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3135" y="874558"/>
            <a:ext cx="1877519" cy="636987"/>
            <a:chOff x="497541" y="5711861"/>
            <a:chExt cx="3657600" cy="773044"/>
          </a:xfrm>
        </p:grpSpPr>
        <p:sp>
          <p:nvSpPr>
            <p:cNvPr id="33" name="Rectangle 32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7541" y="6173934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(6) 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304" y="5864702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(3) 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(2.5) 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(2) Fruit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(6) Vegetable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0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38511"/>
              </p:ext>
            </p:extLst>
          </p:nvPr>
        </p:nvGraphicFramePr>
        <p:xfrm>
          <a:off x="223133" y="1611533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73343" y="1800081"/>
            <a:ext cx="229216" cy="1207342"/>
            <a:chOff x="1873343" y="1704219"/>
            <a:chExt cx="229216" cy="12073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13" name="TextBox 12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27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sp>
        <p:nvSpPr>
          <p:cNvPr id="51" name="Isosceles Triangle 50">
            <a:hlinkClick r:id="rId8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2" name="Isosceles Triangle 51">
            <a:hlinkClick r:id="rId9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3135" y="874558"/>
            <a:ext cx="1877519" cy="636987"/>
            <a:chOff x="497541" y="5711861"/>
            <a:chExt cx="3657600" cy="773044"/>
          </a:xfrm>
        </p:grpSpPr>
        <p:sp>
          <p:nvSpPr>
            <p:cNvPr id="33" name="Rectangle 32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7541" y="6173934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(6) 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2304" y="5864702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(3) 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(2.5) 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(2) Fruit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(6) Vegetable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45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76999"/>
            <a:chOff x="-20955" y="707322"/>
            <a:chExt cx="2314575" cy="27699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/>
                  </a:solidFill>
                </a:rPr>
                <a:t>Instruction</a:t>
              </a:r>
              <a:endParaRPr 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4" name="Pie 3">
              <a:hlinkClick r:id="rId4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hlinkClick r:id="rId5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hlinkClick r:id="rId6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hlinkClick r:id="rId7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hlinkClick r:id="rId8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07631" y="652785"/>
            <a:ext cx="2057402" cy="22275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013" dirty="0" smtClean="0"/>
              <a:t>Click on a food group 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Enter serving amount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Select either breakfast/ lunch/dinner/extras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“Done” when finish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Not sure about the serving size, click “?”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“Detailed Summary” for more information, editing, and report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arrows &lt;&lt; or &gt;&gt; to view status report on other days</a:t>
            </a:r>
          </a:p>
          <a:p>
            <a:pPr marL="228600" indent="-228600">
              <a:buAutoNum type="arabicPeriod"/>
            </a:pPr>
            <a:endParaRPr lang="en-US" sz="1013" dirty="0"/>
          </a:p>
        </p:txBody>
      </p:sp>
      <p:sp>
        <p:nvSpPr>
          <p:cNvPr id="20" name="Rounded Rectangle 19">
            <a:hlinkClick r:id="rId9" action="ppaction://hlinksldjump"/>
          </p:cNvPr>
          <p:cNvSpPr/>
          <p:nvPr/>
        </p:nvSpPr>
        <p:spPr>
          <a:xfrm>
            <a:off x="857120" y="3204169"/>
            <a:ext cx="558422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Back</a:t>
            </a:r>
            <a:endParaRPr lang="en-US" sz="1013" dirty="0"/>
          </a:p>
        </p:txBody>
      </p:sp>
      <p:sp>
        <p:nvSpPr>
          <p:cNvPr id="17" name="Rounded Rectangle 16"/>
          <p:cNvSpPr/>
          <p:nvPr/>
        </p:nvSpPr>
        <p:spPr>
          <a:xfrm>
            <a:off x="107631" y="652784"/>
            <a:ext cx="2057402" cy="247387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000" dirty="0" smtClean="0"/>
              <a:t>Click on the pie chart to select a food group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Enter serving amount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Select either breakfast/ lunch/dinner/extras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Click “Done” when finish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Not sure about the serving size, click “?”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Click “</a:t>
            </a:r>
            <a:r>
              <a:rPr lang="en-US" sz="1000" b="1" dirty="0" smtClean="0"/>
              <a:t>History</a:t>
            </a:r>
            <a:r>
              <a:rPr lang="en-US" sz="1000" dirty="0" smtClean="0"/>
              <a:t>” to see detailed information, </a:t>
            </a:r>
            <a:r>
              <a:rPr lang="en-US" sz="1000" dirty="0"/>
              <a:t> </a:t>
            </a:r>
            <a:r>
              <a:rPr lang="en-US" sz="1000" dirty="0" smtClean="0"/>
              <a:t>     edit options, and view reports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Click arrows &lt;&lt; or &gt;&gt; to view status report on other days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03" y="2071899"/>
            <a:ext cx="279038" cy="3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23135" y="874558"/>
            <a:ext cx="1877519" cy="636987"/>
            <a:chOff x="497541" y="5711861"/>
            <a:chExt cx="3657600" cy="773044"/>
          </a:xfrm>
        </p:grpSpPr>
        <p:sp>
          <p:nvSpPr>
            <p:cNvPr id="34" name="Rectangle 33"/>
            <p:cNvSpPr/>
            <p:nvPr/>
          </p:nvSpPr>
          <p:spPr>
            <a:xfrm>
              <a:off x="497541" y="571186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541" y="586700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7541" y="602181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7541" y="6179714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541" y="6328951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50%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304" y="5715513"/>
              <a:ext cx="2391709" cy="155448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 (6)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2304" y="5873651"/>
              <a:ext cx="3025589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 (3)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2304" y="6021819"/>
              <a:ext cx="2055159" cy="155448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 (2.5)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7541" y="6175346"/>
              <a:ext cx="2613959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 (2)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541" y="6328951"/>
              <a:ext cx="1963066" cy="155954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 (6)</a:t>
              </a:r>
              <a:endParaRPr lang="en-US" sz="8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3133" y="1611533"/>
          <a:ext cx="1868302" cy="179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17"/>
                <a:gridCol w="540839"/>
                <a:gridCol w="344986"/>
                <a:gridCol w="261938"/>
                <a:gridCol w="200722"/>
              </a:tblGrid>
              <a:tr h="184438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Meal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Serve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746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Breakfast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305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28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Lunch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hlinkClick r:id="rId2" action="ppaction://hlinksldjump"/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Dinner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Extras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Edit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438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873343" y="1800081"/>
            <a:ext cx="229216" cy="1383220"/>
            <a:chOff x="1873343" y="1704219"/>
            <a:chExt cx="229216" cy="13832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1704219"/>
              <a:ext cx="227312" cy="15030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247" y="1863636"/>
              <a:ext cx="227312" cy="1503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4295" y="2030354"/>
              <a:ext cx="227312" cy="15030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212197"/>
              <a:ext cx="227312" cy="1503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900" y="2392794"/>
              <a:ext cx="227312" cy="15030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571673"/>
              <a:ext cx="227312" cy="15030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761260"/>
              <a:ext cx="227312" cy="150301"/>
            </a:xfrm>
            <a:prstGeom prst="rect">
              <a:avLst/>
            </a:prstGeom>
          </p:spPr>
        </p:pic>
        <p:pic>
          <p:nvPicPr>
            <p:cNvPr id="47" name="Picture 46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343" y="2937138"/>
              <a:ext cx="227312" cy="15030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13" name="TextBox 12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27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48" name="Picture 4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sp>
        <p:nvSpPr>
          <p:cNvPr id="32" name="Rounded Rectangle 31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Daily Report</a:t>
            </a:r>
            <a:endParaRPr lang="en-US" sz="1013" dirty="0"/>
          </a:p>
        </p:txBody>
      </p:sp>
      <p:pic>
        <p:nvPicPr>
          <p:cNvPr id="9" name="Picture 8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sp>
        <p:nvSpPr>
          <p:cNvPr id="51" name="Isosceles Triangle 50">
            <a:hlinkClick r:id="rId9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2" name="Isosceles Triangle 51">
            <a:hlinkClick r:id="rId10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" y="869332"/>
            <a:ext cx="2091435" cy="16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Weekly Report</a:t>
            </a:r>
            <a:endParaRPr lang="en-US" sz="1013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232353" y="2256650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" y="874059"/>
            <a:ext cx="2188583" cy="1315478"/>
          </a:xfrm>
          <a:prstGeom prst="rect">
            <a:avLst/>
          </a:prstGeom>
        </p:spPr>
      </p:pic>
      <p:sp>
        <p:nvSpPr>
          <p:cNvPr id="14" name="Isosceles Triangle 13">
            <a:hlinkClick r:id="rId3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Isosceles Triangle 17">
            <a:hlinkClick r:id="rId4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pic>
        <p:nvPicPr>
          <p:cNvPr id="26" name="Picture 2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32" name="TextBox 31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25-31 </a:t>
              </a:r>
              <a:r>
                <a:rPr lang="en-US" sz="1013" b="1" dirty="0">
                  <a:solidFill>
                    <a:schemeClr val="accent4"/>
                  </a:solidFill>
                </a:rPr>
                <a:t>Oct 2015   &gt;&gt;</a:t>
              </a:r>
            </a:p>
          </p:txBody>
        </p:sp>
        <p:pic>
          <p:nvPicPr>
            <p:cNvPr id="33" name="Picture 32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" y="869332"/>
            <a:ext cx="2091435" cy="16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92795" y="365030"/>
            <a:ext cx="1507859" cy="1927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Monthly Report</a:t>
            </a:r>
            <a:endParaRPr lang="en-US" sz="1013" dirty="0"/>
          </a:p>
        </p:txBody>
      </p:sp>
      <p:pic>
        <p:nvPicPr>
          <p:cNvPr id="20" name="Picture 1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4" y="348906"/>
            <a:ext cx="223135" cy="223135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232353" y="2256651"/>
          <a:ext cx="18590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30"/>
                <a:gridCol w="605376"/>
                <a:gridCol w="605376"/>
              </a:tblGrid>
              <a:tr h="11698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2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Grain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Meat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93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Dairy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Fruit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787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Vegetable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8" y="876564"/>
            <a:ext cx="2203425" cy="1324399"/>
          </a:xfrm>
          <a:prstGeom prst="rect">
            <a:avLst/>
          </a:prstGeom>
        </p:spPr>
      </p:pic>
      <p:sp>
        <p:nvSpPr>
          <p:cNvPr id="14" name="Isosceles Triangle 13">
            <a:hlinkClick r:id="rId5" action="ppaction://hlinksldjump"/>
          </p:cNvPr>
          <p:cNvSpPr/>
          <p:nvPr/>
        </p:nvSpPr>
        <p:spPr>
          <a:xfrm rot="-5400000" flipV="1">
            <a:off x="1899053" y="408139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Isosceles Triangle 17">
            <a:hlinkClick r:id="rId6" action="ppaction://hlinksldjump"/>
          </p:cNvPr>
          <p:cNvSpPr/>
          <p:nvPr/>
        </p:nvSpPr>
        <p:spPr>
          <a:xfrm rot="5400000" flipV="1">
            <a:off x="663904" y="407404"/>
            <a:ext cx="128849" cy="110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3135" y="598568"/>
            <a:ext cx="1920290" cy="282491"/>
            <a:chOff x="223135" y="598568"/>
            <a:chExt cx="1920290" cy="282491"/>
          </a:xfrm>
        </p:grpSpPr>
        <p:sp>
          <p:nvSpPr>
            <p:cNvPr id="22" name="TextBox 21"/>
            <p:cNvSpPr txBox="1"/>
            <p:nvPr/>
          </p:nvSpPr>
          <p:spPr>
            <a:xfrm>
              <a:off x="223135" y="632850"/>
              <a:ext cx="187752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&lt;&lt;   Oct </a:t>
              </a:r>
              <a:r>
                <a:rPr lang="en-US" sz="1013" b="1" dirty="0">
                  <a:solidFill>
                    <a:schemeClr val="accent4"/>
                  </a:solidFill>
                </a:rPr>
                <a:t>2015   &gt;&gt;</a:t>
              </a:r>
            </a:p>
          </p:txBody>
        </p:sp>
        <p:pic>
          <p:nvPicPr>
            <p:cNvPr id="23" name="Picture 22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33" y="598568"/>
              <a:ext cx="253392" cy="25339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" y="869332"/>
            <a:ext cx="2091435" cy="16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20956" y="369947"/>
            <a:ext cx="2314575" cy="276999"/>
            <a:chOff x="-20955" y="707322"/>
            <a:chExt cx="2314575" cy="276999"/>
          </a:xfrm>
        </p:grpSpPr>
        <p:sp>
          <p:nvSpPr>
            <p:cNvPr id="13" name="TextBox 12"/>
            <p:cNvSpPr txBox="1"/>
            <p:nvPr/>
          </p:nvSpPr>
          <p:spPr>
            <a:xfrm>
              <a:off x="-20955" y="707322"/>
              <a:ext cx="2314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/>
                  </a:solidFill>
                </a:rPr>
                <a:t>Instruction</a:t>
              </a:r>
              <a:endParaRPr 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15070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14194" y="926153"/>
            <a:ext cx="1506855" cy="1506853"/>
            <a:chOff x="414193" y="1068809"/>
            <a:chExt cx="1506855" cy="150685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93" y="1068809"/>
              <a:ext cx="1506855" cy="1506853"/>
            </a:xfrm>
            <a:prstGeom prst="rect">
              <a:avLst/>
            </a:prstGeom>
          </p:spPr>
        </p:pic>
        <p:sp>
          <p:nvSpPr>
            <p:cNvPr id="4" name="Pie 3">
              <a:hlinkClick r:id="rId4" action="ppaction://hlinksldjump"/>
            </p:cNvPr>
            <p:cNvSpPr/>
            <p:nvPr/>
          </p:nvSpPr>
          <p:spPr>
            <a:xfrm>
              <a:off x="414193" y="1081855"/>
              <a:ext cx="1484658" cy="1489787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hlinkClick r:id="rId5" action="ppaction://hlinksldjump"/>
            </p:cNvPr>
            <p:cNvSpPr/>
            <p:nvPr/>
          </p:nvSpPr>
          <p:spPr>
            <a:xfrm>
              <a:off x="426893" y="1123433"/>
              <a:ext cx="1442565" cy="1445629"/>
            </a:xfrm>
            <a:prstGeom prst="pie">
              <a:avLst>
                <a:gd name="adj1" fmla="val 6196686"/>
                <a:gd name="adj2" fmla="val 9685660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Pie 39">
              <a:hlinkClick r:id="rId6" action="ppaction://hlinksldjump"/>
            </p:cNvPr>
            <p:cNvSpPr/>
            <p:nvPr/>
          </p:nvSpPr>
          <p:spPr>
            <a:xfrm>
              <a:off x="444764" y="1122410"/>
              <a:ext cx="1442565" cy="1445629"/>
            </a:xfrm>
            <a:prstGeom prst="pie">
              <a:avLst>
                <a:gd name="adj1" fmla="val 3362180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Pie 40">
              <a:hlinkClick r:id="rId7" action="ppaction://hlinksldjump"/>
            </p:cNvPr>
            <p:cNvSpPr/>
            <p:nvPr/>
          </p:nvSpPr>
          <p:spPr>
            <a:xfrm>
              <a:off x="464632" y="1123431"/>
              <a:ext cx="1442565" cy="1445629"/>
            </a:xfrm>
            <a:prstGeom prst="pie">
              <a:avLst>
                <a:gd name="adj1" fmla="val 840551"/>
                <a:gd name="adj2" fmla="val 3306829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>
              <a:hlinkClick r:id="rId8" action="ppaction://hlinksldjump"/>
            </p:cNvPr>
            <p:cNvSpPr/>
            <p:nvPr/>
          </p:nvSpPr>
          <p:spPr>
            <a:xfrm>
              <a:off x="458282" y="1076017"/>
              <a:ext cx="1452090" cy="1494601"/>
            </a:xfrm>
            <a:prstGeom prst="pie">
              <a:avLst>
                <a:gd name="adj1" fmla="val 16175829"/>
                <a:gd name="adj2" fmla="val 836775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07631" y="652785"/>
            <a:ext cx="2057402" cy="22275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013" dirty="0" smtClean="0"/>
              <a:t>Click on a food group 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Enter serving amount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Select either breakfast/ lunch/dinner/extras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“Done” when finish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Not sure about the serving size, click “?”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“Detailed Summary” for more information, editing, and report</a:t>
            </a:r>
          </a:p>
          <a:p>
            <a:pPr marL="228600" indent="-228600">
              <a:buAutoNum type="arabicPeriod"/>
            </a:pPr>
            <a:r>
              <a:rPr lang="en-US" sz="1013" dirty="0" smtClean="0"/>
              <a:t>Click arrows &lt;&lt; or &gt;&gt; to view status report on other days</a:t>
            </a:r>
          </a:p>
          <a:p>
            <a:pPr marL="228600" indent="-228600">
              <a:buAutoNum type="arabicPeriod"/>
            </a:pPr>
            <a:endParaRPr lang="en-US" sz="1013" dirty="0"/>
          </a:p>
        </p:txBody>
      </p:sp>
      <p:sp>
        <p:nvSpPr>
          <p:cNvPr id="17" name="Rounded Rectangle 16"/>
          <p:cNvSpPr/>
          <p:nvPr/>
        </p:nvSpPr>
        <p:spPr>
          <a:xfrm>
            <a:off x="107631" y="652784"/>
            <a:ext cx="2057402" cy="247387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000" dirty="0" smtClean="0"/>
              <a:t>Click on the pie chart to select a food group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Enter serving amount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Select either breakfast/ lunch/dinner/extras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Click “Done” when finish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Not sure about the serving size, click “?”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Click “</a:t>
            </a:r>
            <a:r>
              <a:rPr lang="en-US" sz="1000" b="1" dirty="0" smtClean="0"/>
              <a:t>History</a:t>
            </a:r>
            <a:r>
              <a:rPr lang="en-US" sz="1000" dirty="0" smtClean="0"/>
              <a:t>” to see detailed information, </a:t>
            </a:r>
            <a:r>
              <a:rPr lang="en-US" sz="1000" dirty="0"/>
              <a:t> </a:t>
            </a:r>
            <a:r>
              <a:rPr lang="en-US" sz="1000" dirty="0" smtClean="0"/>
              <a:t>     edit options, and view reports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Click arrows &lt;&lt; or &gt;&gt; to view status report on other days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03" y="2071899"/>
            <a:ext cx="279038" cy="344147"/>
          </a:xfrm>
          <a:prstGeom prst="rect">
            <a:avLst/>
          </a:prstGeom>
        </p:spPr>
      </p:pic>
      <p:sp>
        <p:nvSpPr>
          <p:cNvPr id="19" name="Rounded Rectangle 18">
            <a:hlinkClick r:id="rId10" action="ppaction://hlinksldjump"/>
          </p:cNvPr>
          <p:cNvSpPr/>
          <p:nvPr/>
        </p:nvSpPr>
        <p:spPr>
          <a:xfrm>
            <a:off x="816291" y="3183224"/>
            <a:ext cx="640080" cy="185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Proceed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5658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rot="10800000"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kg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/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200726" y="1835201"/>
            <a:ext cx="1882978" cy="7649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2 – 3    		      4 - 8</a:t>
            </a:r>
          </a:p>
          <a:p>
            <a:pPr algn="ctr"/>
            <a:r>
              <a:rPr lang="en-US" sz="1013" dirty="0" smtClean="0"/>
              <a:t>9 – 11	              12 – 13</a:t>
            </a:r>
          </a:p>
          <a:p>
            <a:pPr algn="ctr"/>
            <a:r>
              <a:rPr lang="en-US" sz="1013" dirty="0" smtClean="0"/>
              <a:t>14 – 18              19 – 50</a:t>
            </a:r>
          </a:p>
          <a:p>
            <a:pPr algn="ctr"/>
            <a:r>
              <a:rPr lang="en-US" sz="1013" dirty="0" smtClean="0"/>
              <a:t>51 – 70                    70+</a:t>
            </a:r>
            <a:endParaRPr lang="en-US" sz="1013" dirty="0"/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</p:spTree>
    <p:extLst>
      <p:ext uri="{BB962C8B-B14F-4D97-AF65-F5344CB8AC3E}">
        <p14:creationId xmlns:p14="http://schemas.microsoft.com/office/powerpoint/2010/main" val="20499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2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3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4" action="ppaction://hlinksldjump"/>
          </p:cNvPr>
          <p:cNvSpPr/>
          <p:nvPr/>
        </p:nvSpPr>
        <p:spPr>
          <a:xfrm rot="10800000"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/>
          <p:cNvSpPr/>
          <p:nvPr/>
        </p:nvSpPr>
        <p:spPr>
          <a:xfrm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1225868" y="2217688"/>
            <a:ext cx="857837" cy="412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lbs</a:t>
            </a:r>
          </a:p>
          <a:p>
            <a:pPr algn="ctr"/>
            <a:r>
              <a:rPr lang="en-US" sz="1013" dirty="0" err="1" smtClean="0"/>
              <a:t>kgs</a:t>
            </a:r>
            <a:endParaRPr lang="en-US" sz="1013" dirty="0" smtClean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</p:spTree>
    <p:extLst>
      <p:ext uri="{BB962C8B-B14F-4D97-AF65-F5344CB8AC3E}">
        <p14:creationId xmlns:p14="http://schemas.microsoft.com/office/powerpoint/2010/main" val="41523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481153" y="2792067"/>
            <a:ext cx="1323695" cy="2874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Create Profile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426648"/>
            <a:ext cx="23145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4"/>
                </a:solidFill>
              </a:rPr>
              <a:t>User’s Profile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5404" y="660756"/>
            <a:ext cx="186830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15404" y="777600"/>
            <a:ext cx="186830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Name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5405" y="1159283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Gender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5405" y="1544356"/>
            <a:ext cx="1868300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Age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405" y="1929431"/>
            <a:ext cx="1010462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Weight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15404" y="2312743"/>
            <a:ext cx="1010463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/>
              <a:t>Height</a:t>
            </a:r>
          </a:p>
        </p:txBody>
      </p:sp>
      <p:sp>
        <p:nvSpPr>
          <p:cNvPr id="3" name="Isosceles Triangle 2">
            <a:hlinkClick r:id="rId3" action="ppaction://hlinksldjump"/>
          </p:cNvPr>
          <p:cNvSpPr/>
          <p:nvPr/>
        </p:nvSpPr>
        <p:spPr>
          <a:xfrm flipV="1">
            <a:off x="1861829" y="1253175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8" name="Isosceles Triangle 27">
            <a:hlinkClick r:id="rId4" action="ppaction://hlinksldjump"/>
          </p:cNvPr>
          <p:cNvSpPr/>
          <p:nvPr/>
        </p:nvSpPr>
        <p:spPr>
          <a:xfrm flipV="1">
            <a:off x="1861829" y="1620498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0" name="Rounded Rectangle 29"/>
          <p:cNvSpPr/>
          <p:nvPr/>
        </p:nvSpPr>
        <p:spPr>
          <a:xfrm>
            <a:off x="1225867" y="1929431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err="1" smtClean="0"/>
              <a:t>kgs</a:t>
            </a:r>
            <a:endParaRPr lang="en-US" sz="1013" dirty="0"/>
          </a:p>
        </p:txBody>
      </p:sp>
      <p:sp>
        <p:nvSpPr>
          <p:cNvPr id="31" name="Rounded Rectangle 30"/>
          <p:cNvSpPr/>
          <p:nvPr/>
        </p:nvSpPr>
        <p:spPr>
          <a:xfrm>
            <a:off x="1225868" y="2312743"/>
            <a:ext cx="857838" cy="2874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13" dirty="0" smtClean="0"/>
              <a:t>cm</a:t>
            </a:r>
            <a:endParaRPr lang="en-US" sz="1013" dirty="0"/>
          </a:p>
        </p:txBody>
      </p:sp>
      <p:sp>
        <p:nvSpPr>
          <p:cNvPr id="32" name="Isosceles Triangle 31">
            <a:hlinkClick r:id="rId5" action="ppaction://hlinksldjump"/>
          </p:cNvPr>
          <p:cNvSpPr/>
          <p:nvPr/>
        </p:nvSpPr>
        <p:spPr>
          <a:xfrm flipV="1">
            <a:off x="1867823" y="2004167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Isosceles Triangle 32">
            <a:hlinkClick r:id="rId6" action="ppaction://hlinksldjump"/>
          </p:cNvPr>
          <p:cNvSpPr/>
          <p:nvPr/>
        </p:nvSpPr>
        <p:spPr>
          <a:xfrm rot="10800000" flipV="1">
            <a:off x="1860203" y="2389424"/>
            <a:ext cx="157838" cy="135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4" name="Rounded Rectangle 33"/>
          <p:cNvSpPr/>
          <p:nvPr/>
        </p:nvSpPr>
        <p:spPr>
          <a:xfrm>
            <a:off x="1225867" y="2607707"/>
            <a:ext cx="857837" cy="412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3" dirty="0" smtClean="0"/>
              <a:t>cm</a:t>
            </a:r>
          </a:p>
          <a:p>
            <a:pPr algn="ctr"/>
            <a:r>
              <a:rPr lang="en-US" sz="1013" dirty="0" smtClean="0"/>
              <a:t>inches</a:t>
            </a:r>
          </a:p>
        </p:txBody>
      </p:sp>
    </p:spTree>
    <p:extLst>
      <p:ext uri="{BB962C8B-B14F-4D97-AF65-F5344CB8AC3E}">
        <p14:creationId xmlns:p14="http://schemas.microsoft.com/office/powerpoint/2010/main" val="6743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" y="1411553"/>
            <a:ext cx="1955183" cy="2219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3240" y="1171040"/>
            <a:ext cx="2094270" cy="248209"/>
            <a:chOff x="202181" y="728882"/>
            <a:chExt cx="1868302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202181" y="728882"/>
              <a:ext cx="1868301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37372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3239" y="280198"/>
            <a:ext cx="1564873" cy="817102"/>
            <a:chOff x="497539" y="5414078"/>
            <a:chExt cx="3657602" cy="1079117"/>
          </a:xfrm>
        </p:grpSpPr>
        <p:sp>
          <p:nvSpPr>
            <p:cNvPr id="46" name="TextBox 45"/>
            <p:cNvSpPr txBox="1"/>
            <p:nvPr/>
          </p:nvSpPr>
          <p:spPr>
            <a:xfrm>
              <a:off x="497539" y="5414078"/>
              <a:ext cx="3657602" cy="3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&lt;&lt;   27 OCT 2015  &gt;&gt;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8772" y="5721785"/>
              <a:ext cx="2391709" cy="155447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8772" y="5873643"/>
              <a:ext cx="3025588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770" y="6021813"/>
              <a:ext cx="2055157" cy="155447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167" y="6183421"/>
              <a:ext cx="2613960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</a:t>
              </a:r>
              <a:endParaRPr lang="en-US" sz="800" dirty="0"/>
            </a:p>
          </p:txBody>
        </p:sp>
      </p:grpSp>
      <p:pic>
        <p:nvPicPr>
          <p:cNvPr id="23" name="Pictur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411553"/>
            <a:ext cx="280219" cy="2787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06854" y="550061"/>
            <a:ext cx="490655" cy="571146"/>
            <a:chOff x="1706931" y="437917"/>
            <a:chExt cx="545584" cy="635086"/>
          </a:xfrm>
        </p:grpSpPr>
        <p:pic>
          <p:nvPicPr>
            <p:cNvPr id="25" name="Picture 2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37" y="437917"/>
              <a:ext cx="382483" cy="47172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06931" y="842352"/>
              <a:ext cx="545584" cy="23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815" y="1540784"/>
            <a:ext cx="1841638" cy="1845124"/>
            <a:chOff x="251278" y="1595907"/>
            <a:chExt cx="1781574" cy="1775629"/>
          </a:xfrm>
        </p:grpSpPr>
        <p:sp>
          <p:nvSpPr>
            <p:cNvPr id="31" name="Pie 30">
              <a:hlinkClick r:id="rId8" action="ppaction://hlinksldjump"/>
            </p:cNvPr>
            <p:cNvSpPr/>
            <p:nvPr/>
          </p:nvSpPr>
          <p:spPr>
            <a:xfrm>
              <a:off x="251278" y="1598198"/>
              <a:ext cx="1734702" cy="1755960"/>
            </a:xfrm>
            <a:prstGeom prst="pie">
              <a:avLst>
                <a:gd name="adj1" fmla="val 9656870"/>
                <a:gd name="adj2" fmla="val 16200000"/>
              </a:avLst>
            </a:prstGeom>
            <a:noFill/>
            <a:ln>
              <a:solidFill>
                <a:srgbClr val="F79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Pie 31">
              <a:hlinkClick r:id="rId9" action="ppaction://hlinksldjump"/>
            </p:cNvPr>
            <p:cNvSpPr/>
            <p:nvPr/>
          </p:nvSpPr>
          <p:spPr>
            <a:xfrm>
              <a:off x="259101" y="1658666"/>
              <a:ext cx="1708359" cy="1701617"/>
            </a:xfrm>
            <a:prstGeom prst="pie">
              <a:avLst>
                <a:gd name="adj1" fmla="val 6196686"/>
                <a:gd name="adj2" fmla="val 9642177"/>
              </a:avLst>
            </a:prstGeom>
            <a:noFill/>
            <a:ln>
              <a:solidFill>
                <a:srgbClr val="1074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Pie 33">
              <a:hlinkClick r:id="rId10" action="ppaction://hlinksldjump"/>
            </p:cNvPr>
            <p:cNvSpPr/>
            <p:nvPr/>
          </p:nvSpPr>
          <p:spPr>
            <a:xfrm>
              <a:off x="299742" y="1667624"/>
              <a:ext cx="1700301" cy="1703912"/>
            </a:xfrm>
            <a:prstGeom prst="pie">
              <a:avLst>
                <a:gd name="adj1" fmla="val 3421235"/>
                <a:gd name="adj2" fmla="val 6171644"/>
              </a:avLst>
            </a:prstGeom>
            <a:noFill/>
            <a:ln>
              <a:solidFill>
                <a:srgbClr val="786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Pie 34">
              <a:hlinkClick r:id="rId11" action="ppaction://hlinksldjump"/>
            </p:cNvPr>
            <p:cNvSpPr/>
            <p:nvPr/>
          </p:nvSpPr>
          <p:spPr>
            <a:xfrm>
              <a:off x="323161" y="1656371"/>
              <a:ext cx="1700301" cy="1703912"/>
            </a:xfrm>
            <a:prstGeom prst="pie">
              <a:avLst>
                <a:gd name="adj1" fmla="val 867601"/>
                <a:gd name="adj2" fmla="val 3378817"/>
              </a:avLst>
            </a:prstGeom>
            <a:noFill/>
            <a:ln>
              <a:solidFill>
                <a:srgbClr val="74BD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Pie 35">
              <a:hlinkClick r:id="rId12" action="ppaction://hlinksldjump"/>
            </p:cNvPr>
            <p:cNvSpPr/>
            <p:nvPr/>
          </p:nvSpPr>
          <p:spPr>
            <a:xfrm>
              <a:off x="293433" y="1595907"/>
              <a:ext cx="1739419" cy="1756407"/>
            </a:xfrm>
            <a:prstGeom prst="pie">
              <a:avLst>
                <a:gd name="adj1" fmla="val 16175829"/>
                <a:gd name="adj2" fmla="val 853798"/>
              </a:avLst>
            </a:prstGeom>
            <a:noFill/>
            <a:ln>
              <a:solidFill>
                <a:srgbClr val="0A67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29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" y="1411553"/>
            <a:ext cx="1955183" cy="2219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3240" y="1171040"/>
            <a:ext cx="2094270" cy="248209"/>
            <a:chOff x="202181" y="728882"/>
            <a:chExt cx="1868302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202181" y="728882"/>
              <a:ext cx="1868301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37372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3239" y="280198"/>
            <a:ext cx="1564873" cy="817102"/>
            <a:chOff x="497539" y="5414078"/>
            <a:chExt cx="3657602" cy="1079117"/>
          </a:xfrm>
        </p:grpSpPr>
        <p:sp>
          <p:nvSpPr>
            <p:cNvPr id="46" name="TextBox 45"/>
            <p:cNvSpPr txBox="1"/>
            <p:nvPr/>
          </p:nvSpPr>
          <p:spPr>
            <a:xfrm>
              <a:off x="497539" y="5414078"/>
              <a:ext cx="3657602" cy="3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&lt;&lt;   27 OCT 2015  &gt;&gt;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7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8772" y="5721785"/>
              <a:ext cx="2391709" cy="155447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8772" y="5873643"/>
              <a:ext cx="3025588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770" y="6021813"/>
              <a:ext cx="2055157" cy="155447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167" y="6183421"/>
              <a:ext cx="2613960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</a:t>
              </a:r>
              <a:endParaRPr lang="en-US" sz="800" dirty="0"/>
            </a:p>
          </p:txBody>
        </p:sp>
      </p:grpSp>
      <p:pic>
        <p:nvPicPr>
          <p:cNvPr id="23" name="Pictur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411553"/>
            <a:ext cx="280219" cy="2787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06854" y="550061"/>
            <a:ext cx="490655" cy="571146"/>
            <a:chOff x="1706931" y="437917"/>
            <a:chExt cx="545584" cy="635086"/>
          </a:xfrm>
        </p:grpSpPr>
        <p:pic>
          <p:nvPicPr>
            <p:cNvPr id="25" name="Picture 2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37" y="437917"/>
              <a:ext cx="382483" cy="47172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06931" y="842352"/>
              <a:ext cx="545584" cy="23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8948" y="2002303"/>
            <a:ext cx="1962852" cy="985477"/>
            <a:chOff x="176323" y="1144513"/>
            <a:chExt cx="1962852" cy="985477"/>
          </a:xfrm>
        </p:grpSpPr>
        <p:grpSp>
          <p:nvGrpSpPr>
            <p:cNvPr id="30" name="Group 29"/>
            <p:cNvGrpSpPr/>
            <p:nvPr/>
          </p:nvGrpSpPr>
          <p:grpSpPr>
            <a:xfrm>
              <a:off x="176323" y="1144513"/>
              <a:ext cx="1962852" cy="985477"/>
              <a:chOff x="183594" y="1467990"/>
              <a:chExt cx="1962852" cy="9854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1</a:t>
                  </a:r>
                  <a:endParaRPr lang="en-US" sz="28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Breakfast</a:t>
                  </a:r>
                  <a:endParaRPr lang="en-US" sz="900" dirty="0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4"/>
                      </a:solidFill>
                    </a:rPr>
                    <a:t># of Serve (Grain)</a:t>
                  </a:r>
                  <a:endParaRPr lang="en-US" sz="1013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38" name="Rounded Rectangle 37">
                <a:hlinkClick r:id="rId8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39" name="Rounded Rectangle 38">
                <a:hlinkClick r:id="rId8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33" name="TextBox 32">
              <a:hlinkClick r:id="rId9" action="ppaction://hlinksldjump"/>
            </p:cNvPr>
            <p:cNvSpPr txBox="1"/>
            <p:nvPr/>
          </p:nvSpPr>
          <p:spPr>
            <a:xfrm>
              <a:off x="212808" y="1296996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4"/>
                  </a:solidFill>
                </a:rPr>
                <a:t>?</a:t>
              </a:r>
              <a:endParaRPr lang="en-US" sz="788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8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" y="1411553"/>
            <a:ext cx="1955183" cy="2219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3240" y="1171040"/>
            <a:ext cx="2094270" cy="248209"/>
            <a:chOff x="202181" y="728882"/>
            <a:chExt cx="1868302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202181" y="728882"/>
              <a:ext cx="1868301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37372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3239" y="280198"/>
            <a:ext cx="1564873" cy="817102"/>
            <a:chOff x="497539" y="5414078"/>
            <a:chExt cx="3657602" cy="1079117"/>
          </a:xfrm>
        </p:grpSpPr>
        <p:sp>
          <p:nvSpPr>
            <p:cNvPr id="46" name="TextBox 45"/>
            <p:cNvSpPr txBox="1"/>
            <p:nvPr/>
          </p:nvSpPr>
          <p:spPr>
            <a:xfrm>
              <a:off x="497539" y="5414078"/>
              <a:ext cx="3657602" cy="3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&lt;&lt;   27 OCT 2015  &gt;&gt;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8772" y="5721785"/>
              <a:ext cx="2391709" cy="155447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8772" y="5873643"/>
              <a:ext cx="3025588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770" y="6021813"/>
              <a:ext cx="2055157" cy="155447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167" y="6183421"/>
              <a:ext cx="2613960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</a:t>
              </a:r>
              <a:endParaRPr lang="en-US" sz="800" dirty="0"/>
            </a:p>
          </p:txBody>
        </p:sp>
      </p:grpSp>
      <p:pic>
        <p:nvPicPr>
          <p:cNvPr id="23" name="Pictur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411553"/>
            <a:ext cx="280219" cy="2787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06854" y="550061"/>
            <a:ext cx="490655" cy="571146"/>
            <a:chOff x="1706931" y="437917"/>
            <a:chExt cx="545584" cy="635086"/>
          </a:xfrm>
        </p:grpSpPr>
        <p:pic>
          <p:nvPicPr>
            <p:cNvPr id="25" name="Picture 2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37" y="437917"/>
              <a:ext cx="382483" cy="47172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06931" y="842352"/>
              <a:ext cx="545584" cy="23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5724" y="2002302"/>
            <a:ext cx="1962852" cy="985477"/>
            <a:chOff x="175096" y="1133033"/>
            <a:chExt cx="1962852" cy="985477"/>
          </a:xfrm>
        </p:grpSpPr>
        <p:grpSp>
          <p:nvGrpSpPr>
            <p:cNvPr id="30" name="Group 29"/>
            <p:cNvGrpSpPr/>
            <p:nvPr/>
          </p:nvGrpSpPr>
          <p:grpSpPr>
            <a:xfrm>
              <a:off x="175096" y="1133033"/>
              <a:ext cx="1962852" cy="985477"/>
              <a:chOff x="183594" y="1467990"/>
              <a:chExt cx="1962852" cy="9854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3</a:t>
                  </a:r>
                  <a:endParaRPr lang="en-US" sz="28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1074B9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1074B9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1074B9"/>
                      </a:solidFill>
                    </a:rPr>
                    <a:t>(Meat)</a:t>
                  </a:r>
                  <a:endParaRPr lang="en-US" sz="1013" b="1" dirty="0">
                    <a:solidFill>
                      <a:srgbClr val="1074B9"/>
                    </a:solidFill>
                  </a:endParaRPr>
                </a:p>
              </p:txBody>
            </p:sp>
          </p:grpSp>
          <p:sp>
            <p:nvSpPr>
              <p:cNvPr id="38" name="Rounded Rectangle 37">
                <a:hlinkClick r:id="rId8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39" name="Rounded Rectangle 38">
                <a:hlinkClick r:id="rId8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1074B9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33" name="TextBox 32">
              <a:hlinkClick r:id="rId9" action="ppaction://hlinksldjump"/>
            </p:cNvPr>
            <p:cNvSpPr txBox="1"/>
            <p:nvPr/>
          </p:nvSpPr>
          <p:spPr>
            <a:xfrm>
              <a:off x="205670" y="1282790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1074B9"/>
                  </a:solidFill>
                </a:rPr>
                <a:t>?</a:t>
              </a:r>
              <a:endParaRPr lang="en-US" sz="788" b="1" dirty="0">
                <a:solidFill>
                  <a:srgbClr val="1074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3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2" y="1411553"/>
            <a:ext cx="1955183" cy="2219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26" y="389389"/>
            <a:ext cx="212046" cy="21204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3240" y="1171040"/>
            <a:ext cx="2094270" cy="248209"/>
            <a:chOff x="202181" y="728882"/>
            <a:chExt cx="1868302" cy="248209"/>
          </a:xfrm>
        </p:grpSpPr>
        <p:sp>
          <p:nvSpPr>
            <p:cNvPr id="13" name="TextBox 12"/>
            <p:cNvSpPr txBox="1"/>
            <p:nvPr/>
          </p:nvSpPr>
          <p:spPr>
            <a:xfrm>
              <a:off x="202181" y="728882"/>
              <a:ext cx="1868301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 smtClean="0">
                  <a:solidFill>
                    <a:schemeClr val="accent4"/>
                  </a:solidFill>
                </a:rPr>
                <a:t>Select a Food Group </a:t>
              </a:r>
              <a:endParaRPr lang="en-US" sz="1013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02181" y="937372"/>
              <a:ext cx="186830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3239" y="280198"/>
            <a:ext cx="1564873" cy="817102"/>
            <a:chOff x="497539" y="5414078"/>
            <a:chExt cx="3657602" cy="1079117"/>
          </a:xfrm>
        </p:grpSpPr>
        <p:sp>
          <p:nvSpPr>
            <p:cNvPr id="46" name="TextBox 45"/>
            <p:cNvSpPr txBox="1"/>
            <p:nvPr/>
          </p:nvSpPr>
          <p:spPr>
            <a:xfrm>
              <a:off x="497539" y="5414078"/>
              <a:ext cx="3657602" cy="304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&lt;&lt;   27 OCT 2015  &gt;&gt;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7541" y="5718131"/>
              <a:ext cx="3657600" cy="155448"/>
            </a:xfrm>
            <a:prstGeom prst="rect">
              <a:avLst/>
            </a:prstGeom>
            <a:solidFill>
              <a:srgbClr val="FAC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65%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7541" y="5873279"/>
              <a:ext cx="3657600" cy="155448"/>
            </a:xfrm>
            <a:prstGeom prst="rect">
              <a:avLst/>
            </a:prstGeom>
            <a:solidFill>
              <a:srgbClr val="5DB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85%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7541" y="6028089"/>
              <a:ext cx="3657600" cy="155448"/>
            </a:xfrm>
            <a:prstGeom prst="rect">
              <a:avLst/>
            </a:prstGeom>
            <a:solidFill>
              <a:srgbClr val="AC9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55%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541" y="6179780"/>
              <a:ext cx="3657600" cy="155448"/>
            </a:xfrm>
            <a:prstGeom prst="rect">
              <a:avLst/>
            </a:prstGeom>
            <a:solidFill>
              <a:srgbClr val="A3D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70%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7541" y="6337237"/>
              <a:ext cx="3657600" cy="155448"/>
            </a:xfrm>
            <a:prstGeom prst="rect">
              <a:avLst/>
            </a:prstGeom>
            <a:solidFill>
              <a:srgbClr val="1FE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 smtClean="0">
                  <a:solidFill>
                    <a:schemeClr val="tx1"/>
                  </a:solidFill>
                </a:rPr>
                <a:t>40%</a:t>
              </a:r>
              <a:endParaRPr 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8772" y="5721785"/>
              <a:ext cx="2391709" cy="155447"/>
            </a:xfrm>
            <a:prstGeom prst="rect">
              <a:avLst/>
            </a:prstGeom>
            <a:solidFill>
              <a:srgbClr val="F79C3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Grain</a:t>
              </a:r>
              <a:endParaRPr lang="en-US" sz="8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8772" y="5873643"/>
              <a:ext cx="3025588" cy="155447"/>
            </a:xfrm>
            <a:prstGeom prst="rect">
              <a:avLst/>
            </a:prstGeom>
            <a:solidFill>
              <a:srgbClr val="1074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Meat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8770" y="6021813"/>
              <a:ext cx="2055157" cy="155447"/>
            </a:xfrm>
            <a:prstGeom prst="rect">
              <a:avLst/>
            </a:prstGeom>
            <a:solidFill>
              <a:srgbClr val="7860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Dairy</a:t>
              </a:r>
              <a:endParaRPr lang="en-US" sz="8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2167" y="6183421"/>
              <a:ext cx="2613960" cy="155447"/>
            </a:xfrm>
            <a:prstGeom prst="rect">
              <a:avLst/>
            </a:prstGeom>
            <a:solidFill>
              <a:srgbClr val="74B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Fruit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7541" y="6337747"/>
              <a:ext cx="1426509" cy="155448"/>
            </a:xfrm>
            <a:prstGeom prst="rect">
              <a:avLst/>
            </a:prstGeom>
            <a:solidFill>
              <a:srgbClr val="0A6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Vegetable</a:t>
              </a:r>
              <a:endParaRPr lang="en-US" sz="800" dirty="0"/>
            </a:p>
          </p:txBody>
        </p:sp>
      </p:grpSp>
      <p:pic>
        <p:nvPicPr>
          <p:cNvPr id="23" name="Picture 2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" y="1411553"/>
            <a:ext cx="280219" cy="2787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706854" y="550061"/>
            <a:ext cx="490655" cy="571146"/>
            <a:chOff x="1706931" y="437917"/>
            <a:chExt cx="545584" cy="635086"/>
          </a:xfrm>
        </p:grpSpPr>
        <p:pic>
          <p:nvPicPr>
            <p:cNvPr id="25" name="Picture 2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037" y="437917"/>
              <a:ext cx="382483" cy="47172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06931" y="842352"/>
              <a:ext cx="545584" cy="23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History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735" y="2004821"/>
            <a:ext cx="1962852" cy="985477"/>
            <a:chOff x="175096" y="1136613"/>
            <a:chExt cx="1962852" cy="985477"/>
          </a:xfrm>
        </p:grpSpPr>
        <p:grpSp>
          <p:nvGrpSpPr>
            <p:cNvPr id="30" name="Group 29"/>
            <p:cNvGrpSpPr/>
            <p:nvPr/>
          </p:nvGrpSpPr>
          <p:grpSpPr>
            <a:xfrm>
              <a:off x="175096" y="1136613"/>
              <a:ext cx="1962852" cy="985477"/>
              <a:chOff x="183594" y="1467990"/>
              <a:chExt cx="1962852" cy="9854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594" y="1467990"/>
                <a:ext cx="1962852" cy="985477"/>
                <a:chOff x="568883" y="2966093"/>
                <a:chExt cx="3489512" cy="1751958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568883" y="2966093"/>
                  <a:ext cx="3489512" cy="1751958"/>
                </a:xfrm>
                <a:prstGeom prst="roundRect">
                  <a:avLst/>
                </a:prstGeom>
                <a:ln w="28575"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99086" y="3348634"/>
                  <a:ext cx="1167067" cy="689126"/>
                </a:xfrm>
                <a:prstGeom prst="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/>
                    <a:t>1</a:t>
                  </a:r>
                  <a:endParaRPr lang="en-US" sz="28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866154" y="3359238"/>
                  <a:ext cx="337067" cy="324616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+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866154" y="3694457"/>
                  <a:ext cx="337067" cy="343303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700" dirty="0"/>
                    <a:t>-</a:t>
                  </a:r>
                  <a:endParaRPr lang="en-US" sz="1013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90589" y="3359238"/>
                  <a:ext cx="1143000" cy="678522"/>
                </a:xfrm>
                <a:prstGeom prst="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900" dirty="0">
                      <a:solidFill>
                        <a:prstClr val="black"/>
                      </a:solidFill>
                    </a:rPr>
                    <a:t>Breakfast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533589" y="3359238"/>
                  <a:ext cx="365167" cy="347286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3533589" y="3707509"/>
                  <a:ext cx="365167" cy="339280"/>
                </a:xfrm>
                <a:prstGeom prst="roundRect">
                  <a:avLst/>
                </a:prstGeom>
                <a:ln>
                  <a:solidFill>
                    <a:srgbClr val="7860A4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>
                  <a:off x="3621709" y="3420749"/>
                  <a:ext cx="189265" cy="207051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flipV="1">
                  <a:off x="3620044" y="3781839"/>
                  <a:ext cx="189265" cy="204235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65199" y="2975497"/>
                  <a:ext cx="2746188" cy="4412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rgbClr val="7860A4"/>
                      </a:solidFill>
                    </a:rPr>
                    <a:t># of Serve </a:t>
                  </a:r>
                  <a:r>
                    <a:rPr lang="en-US" sz="1013" b="1" dirty="0" smtClean="0">
                      <a:solidFill>
                        <a:srgbClr val="7860A4"/>
                      </a:solidFill>
                    </a:rPr>
                    <a:t>(Dairy)</a:t>
                  </a:r>
                  <a:endParaRPr lang="en-US" sz="1013" b="1" dirty="0">
                    <a:solidFill>
                      <a:srgbClr val="7860A4"/>
                    </a:solidFill>
                  </a:endParaRPr>
                </a:p>
              </p:txBody>
            </p:sp>
          </p:grpSp>
          <p:sp>
            <p:nvSpPr>
              <p:cNvPr id="38" name="Rounded Rectangle 37">
                <a:hlinkClick r:id="rId8" action="ppaction://hlinksldjump"/>
              </p:cNvPr>
              <p:cNvSpPr/>
              <p:nvPr/>
            </p:nvSpPr>
            <p:spPr>
              <a:xfrm>
                <a:off x="577291" y="216553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 smtClean="0"/>
                  <a:t>Done</a:t>
                </a:r>
                <a:endParaRPr lang="en-US" sz="1013" dirty="0"/>
              </a:p>
            </p:txBody>
          </p:sp>
          <p:sp>
            <p:nvSpPr>
              <p:cNvPr id="39" name="Rounded Rectangle 38">
                <a:hlinkClick r:id="rId8" action="ppaction://hlinksldjump"/>
              </p:cNvPr>
              <p:cNvSpPr/>
              <p:nvPr/>
            </p:nvSpPr>
            <p:spPr>
              <a:xfrm>
                <a:off x="1203866" y="2167353"/>
                <a:ext cx="558422" cy="20574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7860A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Cancel</a:t>
                </a:r>
              </a:p>
            </p:txBody>
          </p:sp>
        </p:grpSp>
        <p:sp>
          <p:nvSpPr>
            <p:cNvPr id="33" name="TextBox 32">
              <a:hlinkClick r:id="rId9" action="ppaction://hlinksldjump"/>
            </p:cNvPr>
            <p:cNvSpPr txBox="1"/>
            <p:nvPr/>
          </p:nvSpPr>
          <p:spPr>
            <a:xfrm>
              <a:off x="198060" y="1283589"/>
              <a:ext cx="213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860A4"/>
                  </a:solidFill>
                </a:rPr>
                <a:t>?</a:t>
              </a:r>
              <a:endParaRPr lang="en-US" sz="788" b="1" dirty="0">
                <a:solidFill>
                  <a:srgbClr val="7860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7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1000</Words>
  <Application>Microsoft Office PowerPoint</Application>
  <PresentationFormat>Custom</PresentationFormat>
  <Paragraphs>518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</dc:creator>
  <cp:lastModifiedBy>Saki</cp:lastModifiedBy>
  <cp:revision>354</cp:revision>
  <dcterms:created xsi:type="dcterms:W3CDTF">2015-10-02T04:54:26Z</dcterms:created>
  <dcterms:modified xsi:type="dcterms:W3CDTF">2015-10-17T03:49:59Z</dcterms:modified>
</cp:coreProperties>
</file>