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1" autoAdjust="0"/>
    <p:restoredTop sz="94660"/>
  </p:normalViewPr>
  <p:slideViewPr>
    <p:cSldViewPr snapToGrid="0">
      <p:cViewPr>
        <p:scale>
          <a:sx n="66" d="100"/>
          <a:sy n="66" d="100"/>
        </p:scale>
        <p:origin x="7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81E9-5F3C-4401-AEFE-1000D0AF63C8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F2DC-B03F-4769-8C85-11609148D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5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81E9-5F3C-4401-AEFE-1000D0AF63C8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F2DC-B03F-4769-8C85-11609148D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2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81E9-5F3C-4401-AEFE-1000D0AF63C8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F2DC-B03F-4769-8C85-11609148D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81E9-5F3C-4401-AEFE-1000D0AF63C8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F2DC-B03F-4769-8C85-11609148D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8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81E9-5F3C-4401-AEFE-1000D0AF63C8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F2DC-B03F-4769-8C85-11609148D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4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81E9-5F3C-4401-AEFE-1000D0AF63C8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F2DC-B03F-4769-8C85-11609148D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5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81E9-5F3C-4401-AEFE-1000D0AF63C8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F2DC-B03F-4769-8C85-11609148D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3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81E9-5F3C-4401-AEFE-1000D0AF63C8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F2DC-B03F-4769-8C85-11609148D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9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81E9-5F3C-4401-AEFE-1000D0AF63C8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F2DC-B03F-4769-8C85-11609148D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0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81E9-5F3C-4401-AEFE-1000D0AF63C8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F2DC-B03F-4769-8C85-11609148D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8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81E9-5F3C-4401-AEFE-1000D0AF63C8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F2DC-B03F-4769-8C85-11609148D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3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081E9-5F3C-4401-AEFE-1000D0AF63C8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CF2DC-B03F-4769-8C85-11609148D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6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6"/>
          <a:stretch/>
        </p:blipFill>
        <p:spPr>
          <a:xfrm>
            <a:off x="0" y="801638"/>
            <a:ext cx="12192000" cy="58131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" y="19694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Task 1.3 </a:t>
            </a:r>
            <a:r>
              <a:rPr lang="en-AU" b="1" dirty="0"/>
              <a:t>: Navigate to section 3 of chapter 4 (CREATING AND MANAGING </a:t>
            </a:r>
            <a:r>
              <a:rPr lang="en-AU" b="1" dirty="0" smtClean="0"/>
              <a:t>WORK</a:t>
            </a:r>
            <a:r>
              <a:rPr lang="en-US" b="1" dirty="0" smtClean="0"/>
              <a:t> </a:t>
            </a:r>
            <a:r>
              <a:rPr lang="en-AU" b="1" dirty="0" smtClean="0"/>
              <a:t>ACTIVITY </a:t>
            </a:r>
            <a:r>
              <a:rPr lang="en-AU" b="1" dirty="0"/>
              <a:t>NOTES</a:t>
            </a:r>
            <a:r>
              <a:rPr lang="en-AU" b="1" dirty="0" smtClean="0"/>
              <a:t>)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0" y="2781383"/>
            <a:ext cx="2166425" cy="3727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6"/>
          <a:stretch/>
        </p:blipFill>
        <p:spPr>
          <a:xfrm>
            <a:off x="0" y="827760"/>
            <a:ext cx="12192000" cy="58131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" y="19694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Task 2.1 : Search for some specific contents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129358" y="937175"/>
            <a:ext cx="309489" cy="34747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1563914" y="2848707"/>
            <a:ext cx="444500" cy="2413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6200000">
            <a:off x="842429" y="1358900"/>
            <a:ext cx="444500" cy="2413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2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3" b="5375"/>
          <a:stretch/>
        </p:blipFill>
        <p:spPr>
          <a:xfrm>
            <a:off x="0" y="885372"/>
            <a:ext cx="12192000" cy="57621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" y="19694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Task 2.2 : Search the word “user experience”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978149" y="2716070"/>
            <a:ext cx="2438400" cy="2690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707571" y="4565608"/>
            <a:ext cx="444500" cy="2413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707570" y="3766458"/>
            <a:ext cx="444500" cy="2413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734629" y="2264229"/>
            <a:ext cx="8418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86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8" b="4951"/>
          <a:stretch/>
        </p:blipFill>
        <p:spPr>
          <a:xfrm>
            <a:off x="0" y="892629"/>
            <a:ext cx="12192000" cy="57476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" y="19694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Task 3.2 : Make the note "Verify and refine design" on page 300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0" y="3427270"/>
            <a:ext cx="2046514" cy="2690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8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6" b="5375"/>
          <a:stretch/>
        </p:blipFill>
        <p:spPr>
          <a:xfrm>
            <a:off x="0" y="914400"/>
            <a:ext cx="12192000" cy="57331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" y="19694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Task 3.3 : Export the notes you have made as a text file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0" y="2861213"/>
            <a:ext cx="2046514" cy="1275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2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6" b="5375"/>
          <a:stretch/>
        </p:blipFill>
        <p:spPr>
          <a:xfrm>
            <a:off x="1" y="827314"/>
            <a:ext cx="12192000" cy="57331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" y="19694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Task 4.1 : Copy a paragraph to the clipboard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515428" y="2940093"/>
            <a:ext cx="4412343" cy="1275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" y="4863236"/>
            <a:ext cx="2002970" cy="1450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5" r="80595" b="5799"/>
          <a:stretch/>
        </p:blipFill>
        <p:spPr>
          <a:xfrm>
            <a:off x="2068283" y="827314"/>
            <a:ext cx="2365829" cy="57186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68282" y="5762170"/>
            <a:ext cx="2002970" cy="5515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5" b="5375"/>
          <a:stretch/>
        </p:blipFill>
        <p:spPr>
          <a:xfrm>
            <a:off x="1" y="812801"/>
            <a:ext cx="12192000" cy="57476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" y="19694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Task 4.2 : Print the “Preface” of the book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167085" y="2859314"/>
            <a:ext cx="6807201" cy="3425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7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0" b="4952"/>
          <a:stretch/>
        </p:blipFill>
        <p:spPr>
          <a:xfrm>
            <a:off x="0" y="798286"/>
            <a:ext cx="12192000" cy="58057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" y="19694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Task 5.1 : Use additional tools</a:t>
            </a:r>
            <a:endParaRPr lang="en-US" b="1" dirty="0"/>
          </a:p>
        </p:txBody>
      </p:sp>
      <p:sp>
        <p:nvSpPr>
          <p:cNvPr id="6" name="Right Arrow 5"/>
          <p:cNvSpPr/>
          <p:nvPr/>
        </p:nvSpPr>
        <p:spPr>
          <a:xfrm rot="16200000">
            <a:off x="958543" y="1141186"/>
            <a:ext cx="444500" cy="2413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6200000">
            <a:off x="6403821" y="1141185"/>
            <a:ext cx="444500" cy="2413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6200000">
            <a:off x="7107764" y="1141185"/>
            <a:ext cx="444500" cy="2413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7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2" b="5164"/>
          <a:stretch/>
        </p:blipFill>
        <p:spPr>
          <a:xfrm>
            <a:off x="1" y="798285"/>
            <a:ext cx="12192000" cy="57766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" y="19694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Task 5.2 : In pdf mode, have the system to read-aloud the page 365</a:t>
            </a:r>
            <a:endParaRPr lang="en-US" b="1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7113399" y="1367779"/>
            <a:ext cx="834794" cy="4396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3" t="11093" r="15060" b="77897"/>
          <a:stretch/>
        </p:blipFill>
        <p:spPr>
          <a:xfrm>
            <a:off x="5152571" y="2237013"/>
            <a:ext cx="6523267" cy="144961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0004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105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Saki</dc:creator>
  <cp:lastModifiedBy>Saki</cp:lastModifiedBy>
  <cp:revision>17</cp:revision>
  <dcterms:created xsi:type="dcterms:W3CDTF">2015-08-24T16:34:07Z</dcterms:created>
  <dcterms:modified xsi:type="dcterms:W3CDTF">2015-08-24T17:17:05Z</dcterms:modified>
</cp:coreProperties>
</file>