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  <p:sldMasterId id="2147483885" r:id="rId5"/>
    <p:sldMasterId id="2147483874" r:id="rId6"/>
  </p:sldMasterIdLst>
  <p:notesMasterIdLst>
    <p:notesMasterId r:id="rId17"/>
  </p:notesMasterIdLst>
  <p:handoutMasterIdLst>
    <p:handoutMasterId r:id="rId18"/>
  </p:handoutMasterIdLst>
  <p:sldIdLst>
    <p:sldId id="504" r:id="rId7"/>
    <p:sldId id="505" r:id="rId8"/>
    <p:sldId id="512" r:id="rId9"/>
    <p:sldId id="506" r:id="rId10"/>
    <p:sldId id="513" r:id="rId11"/>
    <p:sldId id="507" r:id="rId12"/>
    <p:sldId id="508" r:id="rId13"/>
    <p:sldId id="509" r:id="rId14"/>
    <p:sldId id="510" r:id="rId15"/>
    <p:sldId id="511" r:id="rId16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1" id="{B8C0D2A2-8CE3-4CF5-BCAF-834478ACBD80}">
          <p14:sldIdLst>
            <p14:sldId id="504"/>
            <p14:sldId id="505"/>
            <p14:sldId id="512"/>
            <p14:sldId id="506"/>
            <p14:sldId id="513"/>
            <p14:sldId id="507"/>
            <p14:sldId id="508"/>
            <p14:sldId id="509"/>
            <p14:sldId id="510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voort,Simcha S.Y. van" initials="HSv" lastIdx="1" clrIdx="0">
    <p:extLst>
      <p:ext uri="{19B8F6BF-5375-455C-9EA6-DF929625EA0E}">
        <p15:presenceInfo xmlns:p15="http://schemas.microsoft.com/office/powerpoint/2012/main" userId="S-1-5-21-11087255-1466054374-1897138802-308177" providerId="AD"/>
      </p:ext>
    </p:extLst>
  </p:cmAuthor>
  <p:cmAuthor id="2" name="Lips,Babette B.A.M." initials="LB" lastIdx="1" clrIdx="1">
    <p:extLst>
      <p:ext uri="{19B8F6BF-5375-455C-9EA6-DF929625EA0E}">
        <p15:presenceInfo xmlns:p15="http://schemas.microsoft.com/office/powerpoint/2012/main" userId="S-1-5-21-11087255-1466054374-1897138802-338505" providerId="AD"/>
      </p:ext>
    </p:extLst>
  </p:cmAuthor>
  <p:cmAuthor id="3" name="Bouwman,Sonja S." initials="BS" lastIdx="8" clrIdx="2">
    <p:extLst>
      <p:ext uri="{19B8F6BF-5375-455C-9EA6-DF929625EA0E}">
        <p15:presenceInfo xmlns:p15="http://schemas.microsoft.com/office/powerpoint/2012/main" userId="S-1-5-21-11087255-1466054374-1897138802-3115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663366"/>
    <a:srgbClr val="FFF5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B07F4-B607-424E-ADCC-1ECB19763415}" v="6" dt="2024-09-06T06:22:44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19" autoAdjust="0"/>
    <p:restoredTop sz="89066" autoAdjust="0"/>
  </p:normalViewPr>
  <p:slideViewPr>
    <p:cSldViewPr snapToGrid="0" snapToObjects="1">
      <p:cViewPr varScale="1">
        <p:scale>
          <a:sx n="101" d="100"/>
          <a:sy n="101" d="100"/>
        </p:scale>
        <p:origin x="1296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0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men,Roy R.J." userId="19a973fa-3d60-473e-9a5b-f1ef6e45b852" providerId="ADAL" clId="{E67B07F4-B607-424E-ADCC-1ECB19763415}"/>
    <pc:docChg chg="custSel addSld modSld modSection">
      <pc:chgData name="Willemen,Roy R.J." userId="19a973fa-3d60-473e-9a5b-f1ef6e45b852" providerId="ADAL" clId="{E67B07F4-B607-424E-ADCC-1ECB19763415}" dt="2024-09-06T06:22:44.646" v="643"/>
      <pc:docMkLst>
        <pc:docMk/>
      </pc:docMkLst>
      <pc:sldChg chg="modSp mod">
        <pc:chgData name="Willemen,Roy R.J." userId="19a973fa-3d60-473e-9a5b-f1ef6e45b852" providerId="ADAL" clId="{E67B07F4-B607-424E-ADCC-1ECB19763415}" dt="2024-09-05T19:16:27.688" v="1" actId="20577"/>
        <pc:sldMkLst>
          <pc:docMk/>
          <pc:sldMk cId="3757066479" sldId="504"/>
        </pc:sldMkLst>
        <pc:spChg chg="mod">
          <ac:chgData name="Willemen,Roy R.J." userId="19a973fa-3d60-473e-9a5b-f1ef6e45b852" providerId="ADAL" clId="{E67B07F4-B607-424E-ADCC-1ECB19763415}" dt="2024-09-05T19:16:27.688" v="1" actId="20577"/>
          <ac:spMkLst>
            <pc:docMk/>
            <pc:sldMk cId="3757066479" sldId="504"/>
            <ac:spMk id="2" creationId="{00000000-0000-0000-0000-000000000000}"/>
          </ac:spMkLst>
        </pc:spChg>
      </pc:sldChg>
      <pc:sldChg chg="modSp mod modAnim">
        <pc:chgData name="Willemen,Roy R.J." userId="19a973fa-3d60-473e-9a5b-f1ef6e45b852" providerId="ADAL" clId="{E67B07F4-B607-424E-ADCC-1ECB19763415}" dt="2024-09-06T06:22:44.646" v="643"/>
        <pc:sldMkLst>
          <pc:docMk/>
          <pc:sldMk cId="2204921362" sldId="505"/>
        </pc:sldMkLst>
        <pc:spChg chg="mod">
          <ac:chgData name="Willemen,Roy R.J." userId="19a973fa-3d60-473e-9a5b-f1ef6e45b852" providerId="ADAL" clId="{E67B07F4-B607-424E-ADCC-1ECB19763415}" dt="2024-09-05T19:19:43.648" v="339" actId="20577"/>
          <ac:spMkLst>
            <pc:docMk/>
            <pc:sldMk cId="2204921362" sldId="505"/>
            <ac:spMk id="6" creationId="{00000000-0000-0000-0000-000000000000}"/>
          </ac:spMkLst>
        </pc:spChg>
      </pc:sldChg>
      <pc:sldChg chg="modSp mod">
        <pc:chgData name="Willemen,Roy R.J." userId="19a973fa-3d60-473e-9a5b-f1ef6e45b852" providerId="ADAL" clId="{E67B07F4-B607-424E-ADCC-1ECB19763415}" dt="2024-09-05T19:19:51.959" v="349" actId="20577"/>
        <pc:sldMkLst>
          <pc:docMk/>
          <pc:sldMk cId="3719852272" sldId="506"/>
        </pc:sldMkLst>
        <pc:spChg chg="mod">
          <ac:chgData name="Willemen,Roy R.J." userId="19a973fa-3d60-473e-9a5b-f1ef6e45b852" providerId="ADAL" clId="{E67B07F4-B607-424E-ADCC-1ECB19763415}" dt="2024-09-05T19:19:51.959" v="349" actId="20577"/>
          <ac:spMkLst>
            <pc:docMk/>
            <pc:sldMk cId="3719852272" sldId="506"/>
            <ac:spMk id="6" creationId="{00000000-0000-0000-0000-000000000000}"/>
          </ac:spMkLst>
        </pc:spChg>
      </pc:sldChg>
      <pc:sldChg chg="modSp mod">
        <pc:chgData name="Willemen,Roy R.J." userId="19a973fa-3d60-473e-9a5b-f1ef6e45b852" providerId="ADAL" clId="{E67B07F4-B607-424E-ADCC-1ECB19763415}" dt="2024-09-05T19:22:03.724" v="421" actId="20577"/>
        <pc:sldMkLst>
          <pc:docMk/>
          <pc:sldMk cId="4124029135" sldId="507"/>
        </pc:sldMkLst>
        <pc:spChg chg="mod">
          <ac:chgData name="Willemen,Roy R.J." userId="19a973fa-3d60-473e-9a5b-f1ef6e45b852" providerId="ADAL" clId="{E67B07F4-B607-424E-ADCC-1ECB19763415}" dt="2024-09-05T19:22:03.724" v="421" actId="20577"/>
          <ac:spMkLst>
            <pc:docMk/>
            <pc:sldMk cId="4124029135" sldId="507"/>
            <ac:spMk id="2" creationId="{00000000-0000-0000-0000-000000000000}"/>
          </ac:spMkLst>
        </pc:spChg>
      </pc:sldChg>
      <pc:sldChg chg="modSp mod">
        <pc:chgData name="Willemen,Roy R.J." userId="19a973fa-3d60-473e-9a5b-f1ef6e45b852" providerId="ADAL" clId="{E67B07F4-B607-424E-ADCC-1ECB19763415}" dt="2024-09-05T19:22:27.052" v="425" actId="20577"/>
        <pc:sldMkLst>
          <pc:docMk/>
          <pc:sldMk cId="1878636329" sldId="508"/>
        </pc:sldMkLst>
        <pc:spChg chg="mod">
          <ac:chgData name="Willemen,Roy R.J." userId="19a973fa-3d60-473e-9a5b-f1ef6e45b852" providerId="ADAL" clId="{E67B07F4-B607-424E-ADCC-1ECB19763415}" dt="2024-09-05T19:22:27.052" v="425" actId="20577"/>
          <ac:spMkLst>
            <pc:docMk/>
            <pc:sldMk cId="1878636329" sldId="508"/>
            <ac:spMk id="2" creationId="{00000000-0000-0000-0000-000000000000}"/>
          </ac:spMkLst>
        </pc:spChg>
      </pc:sldChg>
      <pc:sldChg chg="modSp mod">
        <pc:chgData name="Willemen,Roy R.J." userId="19a973fa-3d60-473e-9a5b-f1ef6e45b852" providerId="ADAL" clId="{E67B07F4-B607-424E-ADCC-1ECB19763415}" dt="2024-09-05T19:23:38.710" v="547" actId="313"/>
        <pc:sldMkLst>
          <pc:docMk/>
          <pc:sldMk cId="666958114" sldId="510"/>
        </pc:sldMkLst>
        <pc:spChg chg="mod">
          <ac:chgData name="Willemen,Roy R.J." userId="19a973fa-3d60-473e-9a5b-f1ef6e45b852" providerId="ADAL" clId="{E67B07F4-B607-424E-ADCC-1ECB19763415}" dt="2024-09-05T19:23:38.710" v="547" actId="313"/>
          <ac:spMkLst>
            <pc:docMk/>
            <pc:sldMk cId="666958114" sldId="510"/>
            <ac:spMk id="2" creationId="{00000000-0000-0000-0000-000000000000}"/>
          </ac:spMkLst>
        </pc:spChg>
      </pc:sldChg>
      <pc:sldChg chg="addSp delSp modSp new mod">
        <pc:chgData name="Willemen,Roy R.J." userId="19a973fa-3d60-473e-9a5b-f1ef6e45b852" providerId="ADAL" clId="{E67B07F4-B607-424E-ADCC-1ECB19763415}" dt="2024-09-06T06:22:34.264" v="642" actId="1076"/>
        <pc:sldMkLst>
          <pc:docMk/>
          <pc:sldMk cId="349306096" sldId="512"/>
        </pc:sldMkLst>
        <pc:spChg chg="del">
          <ac:chgData name="Willemen,Roy R.J." userId="19a973fa-3d60-473e-9a5b-f1ef6e45b852" providerId="ADAL" clId="{E67B07F4-B607-424E-ADCC-1ECB19763415}" dt="2024-09-05T19:20:12.146" v="355" actId="478"/>
          <ac:spMkLst>
            <pc:docMk/>
            <pc:sldMk cId="349306096" sldId="512"/>
            <ac:spMk id="2" creationId="{B36D861C-8E37-A6CC-1552-7564FD16181F}"/>
          </ac:spMkLst>
        </pc:spChg>
        <pc:spChg chg="mod">
          <ac:chgData name="Willemen,Roy R.J." userId="19a973fa-3d60-473e-9a5b-f1ef6e45b852" providerId="ADAL" clId="{E67B07F4-B607-424E-ADCC-1ECB19763415}" dt="2024-09-06T06:20:53.477" v="578" actId="20577"/>
          <ac:spMkLst>
            <pc:docMk/>
            <pc:sldMk cId="349306096" sldId="512"/>
            <ac:spMk id="4" creationId="{CE6B7B04-A688-A6AB-C94F-0116EF397597}"/>
          </ac:spMkLst>
        </pc:spChg>
        <pc:spChg chg="add mod">
          <ac:chgData name="Willemen,Roy R.J." userId="19a973fa-3d60-473e-9a5b-f1ef6e45b852" providerId="ADAL" clId="{E67B07F4-B607-424E-ADCC-1ECB19763415}" dt="2024-09-06T06:22:34.264" v="642" actId="1076"/>
          <ac:spMkLst>
            <pc:docMk/>
            <pc:sldMk cId="349306096" sldId="512"/>
            <ac:spMk id="9" creationId="{B8BCA884-0A05-3C32-C470-273C79175E98}"/>
          </ac:spMkLst>
        </pc:spChg>
        <pc:picChg chg="add mod">
          <ac:chgData name="Willemen,Roy R.J." userId="19a973fa-3d60-473e-9a5b-f1ef6e45b852" providerId="ADAL" clId="{E67B07F4-B607-424E-ADCC-1ECB19763415}" dt="2024-09-06T06:21:51.678" v="589" actId="1076"/>
          <ac:picMkLst>
            <pc:docMk/>
            <pc:sldMk cId="349306096" sldId="512"/>
            <ac:picMk id="5" creationId="{6E4DEA42-D83C-04F5-7EE5-2DA3C58EDE16}"/>
          </ac:picMkLst>
        </pc:picChg>
        <pc:picChg chg="add mod">
          <ac:chgData name="Willemen,Roy R.J." userId="19a973fa-3d60-473e-9a5b-f1ef6e45b852" providerId="ADAL" clId="{E67B07F4-B607-424E-ADCC-1ECB19763415}" dt="2024-09-06T06:21:53.837" v="590" actId="1076"/>
          <ac:picMkLst>
            <pc:docMk/>
            <pc:sldMk cId="349306096" sldId="512"/>
            <ac:picMk id="6" creationId="{36D55D91-36CA-3D00-74CD-7599B63F0B25}"/>
          </ac:picMkLst>
        </pc:picChg>
        <pc:picChg chg="add mod">
          <ac:chgData name="Willemen,Roy R.J." userId="19a973fa-3d60-473e-9a5b-f1ef6e45b852" providerId="ADAL" clId="{E67B07F4-B607-424E-ADCC-1ECB19763415}" dt="2024-09-06T06:21:56.132" v="591" actId="1076"/>
          <ac:picMkLst>
            <pc:docMk/>
            <pc:sldMk cId="349306096" sldId="512"/>
            <ac:picMk id="7" creationId="{F56C9AE5-31A0-1E6A-6267-C248BFB772E0}"/>
          </ac:picMkLst>
        </pc:picChg>
        <pc:picChg chg="add mod">
          <ac:chgData name="Willemen,Roy R.J." userId="19a973fa-3d60-473e-9a5b-f1ef6e45b852" providerId="ADAL" clId="{E67B07F4-B607-424E-ADCC-1ECB19763415}" dt="2024-09-06T06:21:48.281" v="588" actId="1440"/>
          <ac:picMkLst>
            <pc:docMk/>
            <pc:sldMk cId="349306096" sldId="512"/>
            <ac:picMk id="8" creationId="{211EB063-B1BF-5EF6-FBB9-8009304D4506}"/>
          </ac:picMkLst>
        </pc:picChg>
      </pc:sldChg>
      <pc:sldChg chg="addSp delSp modSp new mod">
        <pc:chgData name="Willemen,Roy R.J." userId="19a973fa-3d60-473e-9a5b-f1ef6e45b852" providerId="ADAL" clId="{E67B07F4-B607-424E-ADCC-1ECB19763415}" dt="2024-09-05T19:21:51.498" v="411" actId="20577"/>
        <pc:sldMkLst>
          <pc:docMk/>
          <pc:sldMk cId="157771157" sldId="513"/>
        </pc:sldMkLst>
        <pc:spChg chg="del">
          <ac:chgData name="Willemen,Roy R.J." userId="19a973fa-3d60-473e-9a5b-f1ef6e45b852" providerId="ADAL" clId="{E67B07F4-B607-424E-ADCC-1ECB19763415}" dt="2024-09-05T19:21:32" v="385" actId="478"/>
          <ac:spMkLst>
            <pc:docMk/>
            <pc:sldMk cId="157771157" sldId="513"/>
            <ac:spMk id="2" creationId="{0074AEB6-607A-D7E7-9082-6E0AE85E753F}"/>
          </ac:spMkLst>
        </pc:spChg>
        <pc:spChg chg="mod">
          <ac:chgData name="Willemen,Roy R.J." userId="19a973fa-3d60-473e-9a5b-f1ef6e45b852" providerId="ADAL" clId="{E67B07F4-B607-424E-ADCC-1ECB19763415}" dt="2024-09-05T19:21:51.498" v="411" actId="20577"/>
          <ac:spMkLst>
            <pc:docMk/>
            <pc:sldMk cId="157771157" sldId="513"/>
            <ac:spMk id="4" creationId="{69F62457-014C-A06C-F96A-76F970C73C9D}"/>
          </ac:spMkLst>
        </pc:spChg>
        <pc:picChg chg="add mod">
          <ac:chgData name="Willemen,Roy R.J." userId="19a973fa-3d60-473e-9a5b-f1ef6e45b852" providerId="ADAL" clId="{E67B07F4-B607-424E-ADCC-1ECB19763415}" dt="2024-09-05T19:21:41.338" v="388" actId="1076"/>
          <ac:picMkLst>
            <pc:docMk/>
            <pc:sldMk cId="157771157" sldId="513"/>
            <ac:picMk id="5" creationId="{A2CC2D75-D3CD-0D24-AC29-0D514BC0D06F}"/>
          </ac:picMkLst>
        </pc:picChg>
      </pc:sldChg>
    </pc:docChg>
  </pc:docChgLst>
  <pc:docChgLst>
    <pc:chgData name="Bianca Vos-Beckers" userId="767acb9b-f668-429f-b52e-bf151984a7b0" providerId="ADAL" clId="{C9F923CA-554A-6140-B6C5-1F031D73BFB9}"/>
    <pc:docChg chg="undo custSel modSld modMainMaster">
      <pc:chgData name="Bianca Vos-Beckers" userId="767acb9b-f668-429f-b52e-bf151984a7b0" providerId="ADAL" clId="{C9F923CA-554A-6140-B6C5-1F031D73BFB9}" dt="2021-04-28T09:32:52.876" v="208" actId="790"/>
      <pc:docMkLst>
        <pc:docMk/>
      </pc:docMkLst>
      <pc:sldChg chg="modSp mod">
        <pc:chgData name="Bianca Vos-Beckers" userId="767acb9b-f668-429f-b52e-bf151984a7b0" providerId="ADAL" clId="{C9F923CA-554A-6140-B6C5-1F031D73BFB9}" dt="2021-04-28T09:31:41.027" v="197" actId="790"/>
        <pc:sldMkLst>
          <pc:docMk/>
          <pc:sldMk cId="1717453971" sldId="292"/>
        </pc:sldMkLst>
        <pc:spChg chg="mod">
          <ac:chgData name="Bianca Vos-Beckers" userId="767acb9b-f668-429f-b52e-bf151984a7b0" providerId="ADAL" clId="{C9F923CA-554A-6140-B6C5-1F031D73BFB9}" dt="2021-04-28T09:31:34.315" v="196" actId="790"/>
          <ac:spMkLst>
            <pc:docMk/>
            <pc:sldMk cId="1717453971" sldId="292"/>
            <ac:spMk id="2" creationId="{55A33B9A-8FB4-8B40-9F6D-A207364DCC5C}"/>
          </ac:spMkLst>
        </pc:spChg>
        <pc:spChg chg="mod">
          <ac:chgData name="Bianca Vos-Beckers" userId="767acb9b-f668-429f-b52e-bf151984a7b0" providerId="ADAL" clId="{C9F923CA-554A-6140-B6C5-1F031D73BFB9}" dt="2021-04-28T09:31:41.027" v="197" actId="790"/>
          <ac:spMkLst>
            <pc:docMk/>
            <pc:sldMk cId="1717453971" sldId="292"/>
            <ac:spMk id="3" creationId="{158CD80F-E28D-5444-B187-C4F0298FFB82}"/>
          </ac:spMkLst>
        </pc:spChg>
      </pc:sldChg>
      <pc:sldChg chg="modSp mod">
        <pc:chgData name="Bianca Vos-Beckers" userId="767acb9b-f668-429f-b52e-bf151984a7b0" providerId="ADAL" clId="{C9F923CA-554A-6140-B6C5-1F031D73BFB9}" dt="2021-04-28T09:31:54.827" v="199" actId="790"/>
        <pc:sldMkLst>
          <pc:docMk/>
          <pc:sldMk cId="2893186991" sldId="293"/>
        </pc:sldMkLst>
        <pc:spChg chg="mod">
          <ac:chgData name="Bianca Vos-Beckers" userId="767acb9b-f668-429f-b52e-bf151984a7b0" providerId="ADAL" clId="{C9F923CA-554A-6140-B6C5-1F031D73BFB9}" dt="2021-04-28T09:31:48.651" v="198" actId="790"/>
          <ac:spMkLst>
            <pc:docMk/>
            <pc:sldMk cId="2893186991" sldId="293"/>
            <ac:spMk id="2" creationId="{F62C3BCD-F6BC-6941-9B06-9D58D2D05877}"/>
          </ac:spMkLst>
        </pc:spChg>
        <pc:spChg chg="mod">
          <ac:chgData name="Bianca Vos-Beckers" userId="767acb9b-f668-429f-b52e-bf151984a7b0" providerId="ADAL" clId="{C9F923CA-554A-6140-B6C5-1F031D73BFB9}" dt="2021-04-28T09:31:54.827" v="199" actId="790"/>
          <ac:spMkLst>
            <pc:docMk/>
            <pc:sldMk cId="2893186991" sldId="293"/>
            <ac:spMk id="3" creationId="{E79EE817-4B4A-C24C-931F-D45BC354E476}"/>
          </ac:spMkLst>
        </pc:spChg>
      </pc:sldChg>
      <pc:sldChg chg="modSp mod">
        <pc:chgData name="Bianca Vos-Beckers" userId="767acb9b-f668-429f-b52e-bf151984a7b0" providerId="ADAL" clId="{C9F923CA-554A-6140-B6C5-1F031D73BFB9}" dt="2021-04-28T09:32:07.715" v="201" actId="790"/>
        <pc:sldMkLst>
          <pc:docMk/>
          <pc:sldMk cId="784282100" sldId="294"/>
        </pc:sldMkLst>
        <pc:spChg chg="mod">
          <ac:chgData name="Bianca Vos-Beckers" userId="767acb9b-f668-429f-b52e-bf151984a7b0" providerId="ADAL" clId="{C9F923CA-554A-6140-B6C5-1F031D73BFB9}" dt="2021-04-28T09:32:01.746" v="200" actId="790"/>
          <ac:spMkLst>
            <pc:docMk/>
            <pc:sldMk cId="784282100" sldId="294"/>
            <ac:spMk id="2" creationId="{08062F39-6836-9A47-A588-BDF82D84E570}"/>
          </ac:spMkLst>
        </pc:spChg>
        <pc:spChg chg="mod">
          <ac:chgData name="Bianca Vos-Beckers" userId="767acb9b-f668-429f-b52e-bf151984a7b0" providerId="ADAL" clId="{C9F923CA-554A-6140-B6C5-1F031D73BFB9}" dt="2021-04-28T09:32:07.715" v="201" actId="790"/>
          <ac:spMkLst>
            <pc:docMk/>
            <pc:sldMk cId="784282100" sldId="294"/>
            <ac:spMk id="3" creationId="{594959B9-C2DE-C14D-A73F-02AA1F01C9B1}"/>
          </ac:spMkLst>
        </pc:spChg>
      </pc:sldChg>
      <pc:sldChg chg="modSp mod">
        <pc:chgData name="Bianca Vos-Beckers" userId="767acb9b-f668-429f-b52e-bf151984a7b0" providerId="ADAL" clId="{C9F923CA-554A-6140-B6C5-1F031D73BFB9}" dt="2021-04-28T09:32:20.187" v="203" actId="790"/>
        <pc:sldMkLst>
          <pc:docMk/>
          <pc:sldMk cId="3206110182" sldId="295"/>
        </pc:sldMkLst>
        <pc:spChg chg="mod">
          <ac:chgData name="Bianca Vos-Beckers" userId="767acb9b-f668-429f-b52e-bf151984a7b0" providerId="ADAL" clId="{C9F923CA-554A-6140-B6C5-1F031D73BFB9}" dt="2021-04-28T09:32:20.187" v="203" actId="790"/>
          <ac:spMkLst>
            <pc:docMk/>
            <pc:sldMk cId="3206110182" sldId="295"/>
            <ac:spMk id="2" creationId="{27D7E2C7-5C4C-8D42-AAE1-B8ACDD1E0936}"/>
          </ac:spMkLst>
        </pc:spChg>
        <pc:spChg chg="mod">
          <ac:chgData name="Bianca Vos-Beckers" userId="767acb9b-f668-429f-b52e-bf151984a7b0" providerId="ADAL" clId="{C9F923CA-554A-6140-B6C5-1F031D73BFB9}" dt="2021-04-28T09:32:14.067" v="202" actId="790"/>
          <ac:spMkLst>
            <pc:docMk/>
            <pc:sldMk cId="3206110182" sldId="295"/>
            <ac:spMk id="3" creationId="{81E385DF-0211-5C4C-A1A9-B70055AC0E05}"/>
          </ac:spMkLst>
        </pc:spChg>
      </pc:sldChg>
      <pc:sldChg chg="modSp mod">
        <pc:chgData name="Bianca Vos-Beckers" userId="767acb9b-f668-429f-b52e-bf151984a7b0" providerId="ADAL" clId="{C9F923CA-554A-6140-B6C5-1F031D73BFB9}" dt="2021-04-28T09:32:38.963" v="206" actId="790"/>
        <pc:sldMkLst>
          <pc:docMk/>
          <pc:sldMk cId="1342665175" sldId="296"/>
        </pc:sldMkLst>
        <pc:spChg chg="mod">
          <ac:chgData name="Bianca Vos-Beckers" userId="767acb9b-f668-429f-b52e-bf151984a7b0" providerId="ADAL" clId="{C9F923CA-554A-6140-B6C5-1F031D73BFB9}" dt="2021-04-28T09:32:27.683" v="204" actId="790"/>
          <ac:spMkLst>
            <pc:docMk/>
            <pc:sldMk cId="1342665175" sldId="296"/>
            <ac:spMk id="2" creationId="{10156D8D-A90F-F149-8732-42CA81605D49}"/>
          </ac:spMkLst>
        </pc:spChg>
        <pc:spChg chg="mod">
          <ac:chgData name="Bianca Vos-Beckers" userId="767acb9b-f668-429f-b52e-bf151984a7b0" providerId="ADAL" clId="{C9F923CA-554A-6140-B6C5-1F031D73BFB9}" dt="2021-04-28T09:32:33.055" v="205" actId="790"/>
          <ac:spMkLst>
            <pc:docMk/>
            <pc:sldMk cId="1342665175" sldId="296"/>
            <ac:spMk id="3" creationId="{AFAC88C2-8D3D-E548-8834-D662BC6E59EB}"/>
          </ac:spMkLst>
        </pc:spChg>
        <pc:spChg chg="mod">
          <ac:chgData name="Bianca Vos-Beckers" userId="767acb9b-f668-429f-b52e-bf151984a7b0" providerId="ADAL" clId="{C9F923CA-554A-6140-B6C5-1F031D73BFB9}" dt="2021-04-28T09:32:38.963" v="206" actId="790"/>
          <ac:spMkLst>
            <pc:docMk/>
            <pc:sldMk cId="1342665175" sldId="296"/>
            <ac:spMk id="4" creationId="{CBFCF150-B0A0-A148-83DE-F0CA5D4675A6}"/>
          </ac:spMkLst>
        </pc:spChg>
      </pc:sldChg>
      <pc:sldChg chg="modSp mod">
        <pc:chgData name="Bianca Vos-Beckers" userId="767acb9b-f668-429f-b52e-bf151984a7b0" providerId="ADAL" clId="{C9F923CA-554A-6140-B6C5-1F031D73BFB9}" dt="2021-04-28T09:32:52.876" v="208" actId="790"/>
        <pc:sldMkLst>
          <pc:docMk/>
          <pc:sldMk cId="2972852119" sldId="297"/>
        </pc:sldMkLst>
        <pc:spChg chg="mod">
          <ac:chgData name="Bianca Vos-Beckers" userId="767acb9b-f668-429f-b52e-bf151984a7b0" providerId="ADAL" clId="{C9F923CA-554A-6140-B6C5-1F031D73BFB9}" dt="2021-04-28T09:32:48.068" v="207" actId="790"/>
          <ac:spMkLst>
            <pc:docMk/>
            <pc:sldMk cId="2972852119" sldId="297"/>
            <ac:spMk id="2" creationId="{36B1FC68-331C-3F47-9F7C-C295E23DDF1A}"/>
          </ac:spMkLst>
        </pc:spChg>
        <pc:spChg chg="mod">
          <ac:chgData name="Bianca Vos-Beckers" userId="767acb9b-f668-429f-b52e-bf151984a7b0" providerId="ADAL" clId="{C9F923CA-554A-6140-B6C5-1F031D73BFB9}" dt="2021-04-28T09:32:52.876" v="208" actId="790"/>
          <ac:spMkLst>
            <pc:docMk/>
            <pc:sldMk cId="2972852119" sldId="297"/>
            <ac:spMk id="4" creationId="{4F364550-6957-2048-8668-030170F5D753}"/>
          </ac:spMkLst>
        </pc:spChg>
      </pc:sldChg>
      <pc:sldMasterChg chg="addSp delSp modSp mod modSldLayout">
        <pc:chgData name="Bianca Vos-Beckers" userId="767acb9b-f668-429f-b52e-bf151984a7b0" providerId="ADAL" clId="{C9F923CA-554A-6140-B6C5-1F031D73BFB9}" dt="2021-04-28T09:28:02.307" v="146" actId="20577"/>
        <pc:sldMasterMkLst>
          <pc:docMk/>
          <pc:sldMasterMk cId="3299562382" sldId="2147483821"/>
        </pc:sldMasterMkLst>
        <pc:spChg chg="mod">
          <ac:chgData name="Bianca Vos-Beckers" userId="767acb9b-f668-429f-b52e-bf151984a7b0" providerId="ADAL" clId="{C9F923CA-554A-6140-B6C5-1F031D73BFB9}" dt="2021-04-28T09:28:02.307" v="146" actId="20577"/>
          <ac:spMkLst>
            <pc:docMk/>
            <pc:sldMasterMk cId="3299562382" sldId="2147483821"/>
            <ac:spMk id="2" creationId="{00000000-0000-0000-0000-000000000000}"/>
          </ac:spMkLst>
        </pc:spChg>
        <pc:picChg chg="add del mod">
          <ac:chgData name="Bianca Vos-Beckers" userId="767acb9b-f668-429f-b52e-bf151984a7b0" providerId="ADAL" clId="{C9F923CA-554A-6140-B6C5-1F031D73BFB9}" dt="2021-04-14T10:10:50.089" v="20" actId="21"/>
          <ac:picMkLst>
            <pc:docMk/>
            <pc:sldMasterMk cId="3299562382" sldId="2147483821"/>
            <ac:picMk id="6" creationId="{0C2DD77F-C5EE-8D40-8BFC-7761FE7D5CBC}"/>
          </ac:picMkLst>
        </pc:picChg>
        <pc:picChg chg="add del mod">
          <ac:chgData name="Bianca Vos-Beckers" userId="767acb9b-f668-429f-b52e-bf151984a7b0" providerId="ADAL" clId="{C9F923CA-554A-6140-B6C5-1F031D73BFB9}" dt="2021-04-20T13:30:05.480" v="131" actId="478"/>
          <ac:picMkLst>
            <pc:docMk/>
            <pc:sldMasterMk cId="3299562382" sldId="2147483821"/>
            <ac:picMk id="12" creationId="{E3A7BF88-5FC4-264D-BF47-BAA701EDE041}"/>
          </ac:picMkLst>
        </pc:picChg>
        <pc:sldLayoutChg chg="addSp delSp modSp mod">
          <pc:chgData name="Bianca Vos-Beckers" userId="767acb9b-f668-429f-b52e-bf151984a7b0" providerId="ADAL" clId="{C9F923CA-554A-6140-B6C5-1F031D73BFB9}" dt="2021-04-14T10:23:59.924" v="129" actId="478"/>
          <pc:sldLayoutMkLst>
            <pc:docMk/>
            <pc:sldMasterMk cId="3299562382" sldId="2147483821"/>
            <pc:sldLayoutMk cId="4130621892" sldId="2147483823"/>
          </pc:sldLayoutMkLst>
          <pc:picChg chg="add del mod">
            <ac:chgData name="Bianca Vos-Beckers" userId="767acb9b-f668-429f-b52e-bf151984a7b0" providerId="ADAL" clId="{C9F923CA-554A-6140-B6C5-1F031D73BFB9}" dt="2021-04-14T10:17:45.653" v="90" actId="478"/>
            <ac:picMkLst>
              <pc:docMk/>
              <pc:sldMasterMk cId="3299562382" sldId="2147483821"/>
              <pc:sldLayoutMk cId="4130621892" sldId="2147483823"/>
              <ac:picMk id="6" creationId="{20EA8CD4-7937-6546-A5ED-A0A24D607872}"/>
            </ac:picMkLst>
          </pc:picChg>
          <pc:picChg chg="add del mod">
            <ac:chgData name="Bianca Vos-Beckers" userId="767acb9b-f668-429f-b52e-bf151984a7b0" providerId="ADAL" clId="{C9F923CA-554A-6140-B6C5-1F031D73BFB9}" dt="2021-04-14T10:23:59.924" v="129" actId="478"/>
            <ac:picMkLst>
              <pc:docMk/>
              <pc:sldMasterMk cId="3299562382" sldId="2147483821"/>
              <pc:sldLayoutMk cId="4130621892" sldId="2147483823"/>
              <ac:picMk id="9" creationId="{A5365078-E096-094D-B768-2826192EC4E5}"/>
            </ac:picMkLst>
          </pc:picChg>
        </pc:sldLayoutChg>
        <pc:sldLayoutChg chg="addSp modSp mod">
          <pc:chgData name="Bianca Vos-Beckers" userId="767acb9b-f668-429f-b52e-bf151984a7b0" providerId="ADAL" clId="{C9F923CA-554A-6140-B6C5-1F031D73BFB9}" dt="2021-04-14T10:21:21.496" v="110" actId="1076"/>
          <pc:sldLayoutMkLst>
            <pc:docMk/>
            <pc:sldMasterMk cId="3299562382" sldId="2147483821"/>
            <pc:sldLayoutMk cId="0" sldId="2147483832"/>
          </pc:sldLayoutMkLst>
          <pc:picChg chg="add mod">
            <ac:chgData name="Bianca Vos-Beckers" userId="767acb9b-f668-429f-b52e-bf151984a7b0" providerId="ADAL" clId="{C9F923CA-554A-6140-B6C5-1F031D73BFB9}" dt="2021-04-14T10:21:21.496" v="110" actId="1076"/>
            <ac:picMkLst>
              <pc:docMk/>
              <pc:sldMasterMk cId="3299562382" sldId="2147483821"/>
              <pc:sldLayoutMk cId="0" sldId="2147483832"/>
              <ac:picMk id="7" creationId="{DED6286A-AD5B-1843-B4C6-1CFC3880DD01}"/>
            </ac:picMkLst>
          </pc:picChg>
        </pc:sldLayoutChg>
        <pc:sldLayoutChg chg="addSp delSp modSp mod">
          <pc:chgData name="Bianca Vos-Beckers" userId="767acb9b-f668-429f-b52e-bf151984a7b0" providerId="ADAL" clId="{C9F923CA-554A-6140-B6C5-1F031D73BFB9}" dt="2021-04-20T13:30:12.408" v="132" actId="478"/>
          <pc:sldLayoutMkLst>
            <pc:docMk/>
            <pc:sldMasterMk cId="3299562382" sldId="2147483821"/>
            <pc:sldLayoutMk cId="0" sldId="2147483833"/>
          </pc:sldLayoutMkLst>
          <pc:picChg chg="add del mod">
            <ac:chgData name="Bianca Vos-Beckers" userId="767acb9b-f668-429f-b52e-bf151984a7b0" providerId="ADAL" clId="{C9F923CA-554A-6140-B6C5-1F031D73BFB9}" dt="2021-04-20T13:30:12.408" v="132" actId="478"/>
            <ac:picMkLst>
              <pc:docMk/>
              <pc:sldMasterMk cId="3299562382" sldId="2147483821"/>
              <pc:sldLayoutMk cId="0" sldId="2147483833"/>
              <ac:picMk id="10" creationId="{E5F83E8C-AD1A-1E48-8AB0-B63A80686551}"/>
            </ac:picMkLst>
          </pc:picChg>
        </pc:sldLayoutChg>
        <pc:sldLayoutChg chg="addSp delSp modSp mod">
          <pc:chgData name="Bianca Vos-Beckers" userId="767acb9b-f668-429f-b52e-bf151984a7b0" providerId="ADAL" clId="{C9F923CA-554A-6140-B6C5-1F031D73BFB9}" dt="2021-04-14T10:21:15.160" v="109" actId="1076"/>
          <pc:sldLayoutMkLst>
            <pc:docMk/>
            <pc:sldMasterMk cId="3299562382" sldId="2147483821"/>
            <pc:sldLayoutMk cId="0" sldId="2147483834"/>
          </pc:sldLayoutMkLst>
          <pc:picChg chg="add del mod">
            <ac:chgData name="Bianca Vos-Beckers" userId="767acb9b-f668-429f-b52e-bf151984a7b0" providerId="ADAL" clId="{C9F923CA-554A-6140-B6C5-1F031D73BFB9}" dt="2021-04-14T10:21:15.160" v="109" actId="1076"/>
            <ac:picMkLst>
              <pc:docMk/>
              <pc:sldMasterMk cId="3299562382" sldId="2147483821"/>
              <pc:sldLayoutMk cId="0" sldId="2147483834"/>
              <ac:picMk id="5" creationId="{A1D90496-495B-9D43-9D38-B12490378BC3}"/>
            </ac:picMkLst>
          </pc:picChg>
          <pc:picChg chg="add del mod">
            <ac:chgData name="Bianca Vos-Beckers" userId="767acb9b-f668-429f-b52e-bf151984a7b0" providerId="ADAL" clId="{C9F923CA-554A-6140-B6C5-1F031D73BFB9}" dt="2021-04-14T10:15:10.258" v="75" actId="478"/>
            <ac:picMkLst>
              <pc:docMk/>
              <pc:sldMasterMk cId="3299562382" sldId="2147483821"/>
              <pc:sldLayoutMk cId="0" sldId="2147483834"/>
              <ac:picMk id="7" creationId="{561BFD8D-6113-7D42-B82E-2B84851CCEBC}"/>
            </ac:picMkLst>
          </pc:picChg>
          <pc:picChg chg="add del mod">
            <ac:chgData name="Bianca Vos-Beckers" userId="767acb9b-f668-429f-b52e-bf151984a7b0" providerId="ADAL" clId="{C9F923CA-554A-6140-B6C5-1F031D73BFB9}" dt="2021-04-14T10:16:04.434" v="83" actId="478"/>
            <ac:picMkLst>
              <pc:docMk/>
              <pc:sldMasterMk cId="3299562382" sldId="2147483821"/>
              <pc:sldLayoutMk cId="0" sldId="2147483834"/>
              <ac:picMk id="8" creationId="{12B17BB8-D5D8-2549-98C6-A99206EA9669}"/>
            </ac:picMkLst>
          </pc:picChg>
        </pc:sldLayoutChg>
      </pc:sldMasterChg>
      <pc:sldMasterChg chg="addSp delSp modSp mod modSldLayout">
        <pc:chgData name="Bianca Vos-Beckers" userId="767acb9b-f668-429f-b52e-bf151984a7b0" providerId="ADAL" clId="{C9F923CA-554A-6140-B6C5-1F031D73BFB9}" dt="2021-04-28T09:31:12.165" v="195" actId="790"/>
        <pc:sldMasterMkLst>
          <pc:docMk/>
          <pc:sldMasterMk cId="3137872258" sldId="2147483874"/>
        </pc:sldMasterMkLst>
        <pc:spChg chg="mod">
          <ac:chgData name="Bianca Vos-Beckers" userId="767acb9b-f668-429f-b52e-bf151984a7b0" providerId="ADAL" clId="{C9F923CA-554A-6140-B6C5-1F031D73BFB9}" dt="2021-04-28T09:28:51.755" v="159" actId="790"/>
          <ac:spMkLst>
            <pc:docMk/>
            <pc:sldMasterMk cId="3137872258" sldId="2147483874"/>
            <ac:spMk id="2" creationId="{00000000-0000-0000-0000-000000000000}"/>
          </ac:spMkLst>
        </pc:spChg>
        <pc:spChg chg="mod">
          <ac:chgData name="Bianca Vos-Beckers" userId="767acb9b-f668-429f-b52e-bf151984a7b0" providerId="ADAL" clId="{C9F923CA-554A-6140-B6C5-1F031D73BFB9}" dt="2021-04-28T09:28:59.130" v="160" actId="790"/>
          <ac:spMkLst>
            <pc:docMk/>
            <pc:sldMasterMk cId="3137872258" sldId="2147483874"/>
            <ac:spMk id="3" creationId="{00000000-0000-0000-0000-000000000000}"/>
          </ac:spMkLst>
        </pc:spChg>
        <pc:picChg chg="add mod">
          <ac:chgData name="Bianca Vos-Beckers" userId="767acb9b-f668-429f-b52e-bf151984a7b0" providerId="ADAL" clId="{C9F923CA-554A-6140-B6C5-1F031D73BFB9}" dt="2021-04-14T09:56:28.269" v="3" actId="167"/>
          <ac:picMkLst>
            <pc:docMk/>
            <pc:sldMasterMk cId="3137872258" sldId="2147483874"/>
            <ac:picMk id="7" creationId="{4AEB3E65-D2B2-6444-B182-478532C39F49}"/>
          </ac:picMkLst>
        </pc:picChg>
        <pc:picChg chg="add del mod">
          <ac:chgData name="Bianca Vos-Beckers" userId="767acb9b-f668-429f-b52e-bf151984a7b0" providerId="ADAL" clId="{C9F923CA-554A-6140-B6C5-1F031D73BFB9}" dt="2021-04-20T13:30:21.833" v="133" actId="478"/>
          <ac:picMkLst>
            <pc:docMk/>
            <pc:sldMasterMk cId="3137872258" sldId="2147483874"/>
            <ac:picMk id="8" creationId="{7BD19CC6-5AAA-3B41-8666-1FE2E2B45A72}"/>
          </ac:picMkLst>
        </pc:picChg>
        <pc:picChg chg="del">
          <ac:chgData name="Bianca Vos-Beckers" userId="767acb9b-f668-429f-b52e-bf151984a7b0" providerId="ADAL" clId="{C9F923CA-554A-6140-B6C5-1F031D73BFB9}" dt="2021-04-14T09:56:18.888" v="0" actId="478"/>
          <ac:picMkLst>
            <pc:docMk/>
            <pc:sldMasterMk cId="3137872258" sldId="2147483874"/>
            <ac:picMk id="9" creationId="{EBF4E01A-DE5C-8844-9077-C8295A69C292}"/>
          </ac:picMkLst>
        </pc:picChg>
        <pc:sldLayoutChg chg="addSp delSp modSp mod">
          <pc:chgData name="Bianca Vos-Beckers" userId="767acb9b-f668-429f-b52e-bf151984a7b0" providerId="ADAL" clId="{C9F923CA-554A-6140-B6C5-1F031D73BFB9}" dt="2021-04-28T09:29:18.595" v="162" actId="790"/>
          <pc:sldLayoutMkLst>
            <pc:docMk/>
            <pc:sldMasterMk cId="3137872258" sldId="2147483874"/>
            <pc:sldLayoutMk cId="2349439488" sldId="2147483878"/>
          </pc:sldLayoutMkLst>
          <pc:spChg chg="mod">
            <ac:chgData name="Bianca Vos-Beckers" userId="767acb9b-f668-429f-b52e-bf151984a7b0" providerId="ADAL" clId="{C9F923CA-554A-6140-B6C5-1F031D73BFB9}" dt="2021-04-28T09:29:10.043" v="161" actId="790"/>
            <ac:spMkLst>
              <pc:docMk/>
              <pc:sldMasterMk cId="3137872258" sldId="2147483874"/>
              <pc:sldLayoutMk cId="2349439488" sldId="2147483878"/>
              <ac:spMk id="2" creationId="{00000000-0000-0000-0000-000000000000}"/>
            </ac:spMkLst>
          </pc:spChg>
          <pc:spChg chg="add del mod">
            <ac:chgData name="Bianca Vos-Beckers" userId="767acb9b-f668-429f-b52e-bf151984a7b0" providerId="ADAL" clId="{C9F923CA-554A-6140-B6C5-1F031D73BFB9}" dt="2021-04-14T10:20:10.694" v="101"/>
            <ac:spMkLst>
              <pc:docMk/>
              <pc:sldMasterMk cId="3137872258" sldId="2147483874"/>
              <pc:sldLayoutMk cId="2349439488" sldId="2147483878"/>
              <ac:spMk id="4" creationId="{3598A712-C4C5-014C-B614-B8548033764D}"/>
            </ac:spMkLst>
          </pc:spChg>
          <pc:spChg chg="mod">
            <ac:chgData name="Bianca Vos-Beckers" userId="767acb9b-f668-429f-b52e-bf151984a7b0" providerId="ADAL" clId="{C9F923CA-554A-6140-B6C5-1F031D73BFB9}" dt="2021-04-28T09:29:18.595" v="162" actId="790"/>
            <ac:spMkLst>
              <pc:docMk/>
              <pc:sldMasterMk cId="3137872258" sldId="2147483874"/>
              <pc:sldLayoutMk cId="2349439488" sldId="2147483878"/>
              <ac:spMk id="12" creationId="{00000000-0000-0000-0000-000000000000}"/>
            </ac:spMkLst>
          </pc:spChg>
          <pc:picChg chg="del">
            <ac:chgData name="Bianca Vos-Beckers" userId="767acb9b-f668-429f-b52e-bf151984a7b0" providerId="ADAL" clId="{C9F923CA-554A-6140-B6C5-1F031D73BFB9}" dt="2021-04-14T09:56:41.756" v="4" actId="478"/>
            <ac:picMkLst>
              <pc:docMk/>
              <pc:sldMasterMk cId="3137872258" sldId="2147483874"/>
              <pc:sldLayoutMk cId="2349439488" sldId="2147483878"/>
              <ac:picMk id="3" creationId="{00000000-0000-0000-0000-000000000000}"/>
            </ac:picMkLst>
          </pc:picChg>
          <pc:picChg chg="add mod">
            <ac:chgData name="Bianca Vos-Beckers" userId="767acb9b-f668-429f-b52e-bf151984a7b0" providerId="ADAL" clId="{C9F923CA-554A-6140-B6C5-1F031D73BFB9}" dt="2021-04-14T09:56:53.669" v="6" actId="167"/>
            <ac:picMkLst>
              <pc:docMk/>
              <pc:sldMasterMk cId="3137872258" sldId="2147483874"/>
              <pc:sldLayoutMk cId="2349439488" sldId="2147483878"/>
              <ac:picMk id="7" creationId="{EEDACCDD-5E3E-A644-A811-02C0CED4E919}"/>
            </ac:picMkLst>
          </pc:picChg>
          <pc:picChg chg="add del mod">
            <ac:chgData name="Bianca Vos-Beckers" userId="767acb9b-f668-429f-b52e-bf151984a7b0" providerId="ADAL" clId="{C9F923CA-554A-6140-B6C5-1F031D73BFB9}" dt="2021-04-14T10:20:07.031" v="99" actId="478"/>
            <ac:picMkLst>
              <pc:docMk/>
              <pc:sldMasterMk cId="3137872258" sldId="2147483874"/>
              <pc:sldLayoutMk cId="2349439488" sldId="2147483878"/>
              <ac:picMk id="8" creationId="{F834397D-9EFB-3B4B-A3E5-F2D5A9CD0941}"/>
            </ac:picMkLst>
          </pc:picChg>
          <pc:picChg chg="add del mod">
            <ac:chgData name="Bianca Vos-Beckers" userId="767acb9b-f668-429f-b52e-bf151984a7b0" providerId="ADAL" clId="{C9F923CA-554A-6140-B6C5-1F031D73BFB9}" dt="2021-04-14T10:22:27.002" v="117" actId="478"/>
            <ac:picMkLst>
              <pc:docMk/>
              <pc:sldMasterMk cId="3137872258" sldId="2147483874"/>
              <pc:sldLayoutMk cId="2349439488" sldId="2147483878"/>
              <ac:picMk id="11" creationId="{BBECDBF0-33E8-104C-B289-B8E2DB026506}"/>
            </ac:picMkLst>
          </pc:picChg>
          <pc:picChg chg="add mod">
            <ac:chgData name="Bianca Vos-Beckers" userId="767acb9b-f668-429f-b52e-bf151984a7b0" providerId="ADAL" clId="{C9F923CA-554A-6140-B6C5-1F031D73BFB9}" dt="2021-04-14T10:22:27.789" v="118"/>
            <ac:picMkLst>
              <pc:docMk/>
              <pc:sldMasterMk cId="3137872258" sldId="2147483874"/>
              <pc:sldLayoutMk cId="2349439488" sldId="2147483878"/>
              <ac:picMk id="13" creationId="{C28C75DE-56DA-8842-AABC-04D2B5B44451}"/>
            </ac:picMkLst>
          </pc:picChg>
        </pc:sldLayoutChg>
        <pc:sldLayoutChg chg="addSp delSp modSp mod">
          <pc:chgData name="Bianca Vos-Beckers" userId="767acb9b-f668-429f-b52e-bf151984a7b0" providerId="ADAL" clId="{C9F923CA-554A-6140-B6C5-1F031D73BFB9}" dt="2021-04-28T09:29:34.604" v="164" actId="790"/>
          <pc:sldLayoutMkLst>
            <pc:docMk/>
            <pc:sldMasterMk cId="3137872258" sldId="2147483874"/>
            <pc:sldLayoutMk cId="4289389173" sldId="2147483879"/>
          </pc:sldLayoutMkLst>
          <pc:spChg chg="mod">
            <ac:chgData name="Bianca Vos-Beckers" userId="767acb9b-f668-429f-b52e-bf151984a7b0" providerId="ADAL" clId="{C9F923CA-554A-6140-B6C5-1F031D73BFB9}" dt="2021-04-28T09:29:28.003" v="163" actId="790"/>
            <ac:spMkLst>
              <pc:docMk/>
              <pc:sldMasterMk cId="3137872258" sldId="2147483874"/>
              <pc:sldLayoutMk cId="4289389173" sldId="2147483879"/>
              <ac:spMk id="2" creationId="{00000000-0000-0000-0000-000000000000}"/>
            </ac:spMkLst>
          </pc:spChg>
          <pc:spChg chg="mod">
            <ac:chgData name="Bianca Vos-Beckers" userId="767acb9b-f668-429f-b52e-bf151984a7b0" providerId="ADAL" clId="{C9F923CA-554A-6140-B6C5-1F031D73BFB9}" dt="2021-04-28T09:29:34.604" v="164" actId="790"/>
            <ac:spMkLst>
              <pc:docMk/>
              <pc:sldMasterMk cId="3137872258" sldId="2147483874"/>
              <pc:sldLayoutMk cId="4289389173" sldId="2147483879"/>
              <ac:spMk id="12" creationId="{00000000-0000-0000-0000-000000000000}"/>
            </ac:spMkLst>
          </pc:spChg>
          <pc:picChg chg="del">
            <ac:chgData name="Bianca Vos-Beckers" userId="767acb9b-f668-429f-b52e-bf151984a7b0" providerId="ADAL" clId="{C9F923CA-554A-6140-B6C5-1F031D73BFB9}" dt="2021-04-14T09:57:09.060" v="7" actId="478"/>
            <ac:picMkLst>
              <pc:docMk/>
              <pc:sldMasterMk cId="3137872258" sldId="2147483874"/>
              <pc:sldLayoutMk cId="4289389173" sldId="2147483879"/>
              <ac:picMk id="3" creationId="{00000000-0000-0000-0000-000000000000}"/>
            </ac:picMkLst>
          </pc:picChg>
          <pc:picChg chg="add mod">
            <ac:chgData name="Bianca Vos-Beckers" userId="767acb9b-f668-429f-b52e-bf151984a7b0" providerId="ADAL" clId="{C9F923CA-554A-6140-B6C5-1F031D73BFB9}" dt="2021-04-14T09:57:14.645" v="9" actId="167"/>
            <ac:picMkLst>
              <pc:docMk/>
              <pc:sldMasterMk cId="3137872258" sldId="2147483874"/>
              <pc:sldLayoutMk cId="4289389173" sldId="2147483879"/>
              <ac:picMk id="7" creationId="{8AED3162-7829-2440-9FA3-632452E379C5}"/>
            </ac:picMkLst>
          </pc:picChg>
          <pc:picChg chg="add mod">
            <ac:chgData name="Bianca Vos-Beckers" userId="767acb9b-f668-429f-b52e-bf151984a7b0" providerId="ADAL" clId="{C9F923CA-554A-6140-B6C5-1F031D73BFB9}" dt="2021-04-14T10:22:15.070" v="116"/>
            <ac:picMkLst>
              <pc:docMk/>
              <pc:sldMasterMk cId="3137872258" sldId="2147483874"/>
              <pc:sldLayoutMk cId="4289389173" sldId="2147483879"/>
              <ac:picMk id="8" creationId="{FABE331B-80A6-824D-BCC6-2ED225EEE565}"/>
            </ac:picMkLst>
          </pc:picChg>
        </pc:sldLayoutChg>
        <pc:sldLayoutChg chg="addSp delSp modSp mod">
          <pc:chgData name="Bianca Vos-Beckers" userId="767acb9b-f668-429f-b52e-bf151984a7b0" providerId="ADAL" clId="{C9F923CA-554A-6140-B6C5-1F031D73BFB9}" dt="2021-04-28T09:29:58.813" v="166" actId="790"/>
          <pc:sldLayoutMkLst>
            <pc:docMk/>
            <pc:sldMasterMk cId="3137872258" sldId="2147483874"/>
            <pc:sldLayoutMk cId="2497994957" sldId="2147483880"/>
          </pc:sldLayoutMkLst>
          <pc:spChg chg="add del mod">
            <ac:chgData name="Bianca Vos-Beckers" userId="767acb9b-f668-429f-b52e-bf151984a7b0" providerId="ADAL" clId="{C9F923CA-554A-6140-B6C5-1F031D73BFB9}" dt="2021-04-14T10:21:53.560" v="114"/>
            <ac:spMkLst>
              <pc:docMk/>
              <pc:sldMasterMk cId="3137872258" sldId="2147483874"/>
              <pc:sldLayoutMk cId="2497994957" sldId="2147483880"/>
              <ac:spMk id="2" creationId="{4CA023E1-F283-F641-86F6-90CDAFA7CAF1}"/>
            </ac:spMkLst>
          </pc:spChg>
          <pc:spChg chg="mod">
            <ac:chgData name="Bianca Vos-Beckers" userId="767acb9b-f668-429f-b52e-bf151984a7b0" providerId="ADAL" clId="{C9F923CA-554A-6140-B6C5-1F031D73BFB9}" dt="2021-04-28T09:29:51.899" v="165" actId="790"/>
            <ac:spMkLst>
              <pc:docMk/>
              <pc:sldMasterMk cId="3137872258" sldId="2147483874"/>
              <pc:sldLayoutMk cId="2497994957" sldId="2147483880"/>
              <ac:spMk id="13" creationId="{00000000-0000-0000-0000-000000000000}"/>
            </ac:spMkLst>
          </pc:spChg>
          <pc:spChg chg="mod">
            <ac:chgData name="Bianca Vos-Beckers" userId="767acb9b-f668-429f-b52e-bf151984a7b0" providerId="ADAL" clId="{C9F923CA-554A-6140-B6C5-1F031D73BFB9}" dt="2021-04-28T09:29:58.813" v="166" actId="790"/>
            <ac:spMkLst>
              <pc:docMk/>
              <pc:sldMasterMk cId="3137872258" sldId="2147483874"/>
              <pc:sldLayoutMk cId="2497994957" sldId="2147483880"/>
              <ac:spMk id="14" creationId="{00000000-0000-0000-0000-000000000000}"/>
            </ac:spMkLst>
          </pc:spChg>
          <pc:picChg chg="del">
            <ac:chgData name="Bianca Vos-Beckers" userId="767acb9b-f668-429f-b52e-bf151984a7b0" providerId="ADAL" clId="{C9F923CA-554A-6140-B6C5-1F031D73BFB9}" dt="2021-04-14T09:57:24.253" v="10" actId="478"/>
            <ac:picMkLst>
              <pc:docMk/>
              <pc:sldMasterMk cId="3137872258" sldId="2147483874"/>
              <pc:sldLayoutMk cId="2497994957" sldId="2147483880"/>
              <ac:picMk id="7" creationId="{00000000-0000-0000-0000-000000000000}"/>
            </ac:picMkLst>
          </pc:picChg>
          <pc:picChg chg="add mod">
            <ac:chgData name="Bianca Vos-Beckers" userId="767acb9b-f668-429f-b52e-bf151984a7b0" providerId="ADAL" clId="{C9F923CA-554A-6140-B6C5-1F031D73BFB9}" dt="2021-04-14T09:57:30.078" v="12" actId="167"/>
            <ac:picMkLst>
              <pc:docMk/>
              <pc:sldMasterMk cId="3137872258" sldId="2147483874"/>
              <pc:sldLayoutMk cId="2497994957" sldId="2147483880"/>
              <ac:picMk id="10" creationId="{3BC9E771-D0D3-7F41-94FA-668DF72930C2}"/>
            </ac:picMkLst>
          </pc:picChg>
          <pc:picChg chg="add del mod">
            <ac:chgData name="Bianca Vos-Beckers" userId="767acb9b-f668-429f-b52e-bf151984a7b0" providerId="ADAL" clId="{C9F923CA-554A-6140-B6C5-1F031D73BFB9}" dt="2021-04-14T10:21:49.729" v="112" actId="478"/>
            <ac:picMkLst>
              <pc:docMk/>
              <pc:sldMasterMk cId="3137872258" sldId="2147483874"/>
              <pc:sldLayoutMk cId="2497994957" sldId="2147483880"/>
              <ac:picMk id="11" creationId="{67AC090D-D78A-BB4D-914A-D9CD614E954F}"/>
            </ac:picMkLst>
          </pc:picChg>
          <pc:picChg chg="add del mod">
            <ac:chgData name="Bianca Vos-Beckers" userId="767acb9b-f668-429f-b52e-bf151984a7b0" providerId="ADAL" clId="{C9F923CA-554A-6140-B6C5-1F031D73BFB9}" dt="2021-04-20T13:30:26.233" v="134" actId="478"/>
            <ac:picMkLst>
              <pc:docMk/>
              <pc:sldMasterMk cId="3137872258" sldId="2147483874"/>
              <pc:sldLayoutMk cId="2497994957" sldId="2147483880"/>
              <ac:picMk id="12" creationId="{BD8CB5F2-B1FC-1D49-8670-659D2C43712C}"/>
            </ac:picMkLst>
          </pc:picChg>
        </pc:sldLayoutChg>
        <pc:sldLayoutChg chg="modSp mod">
          <pc:chgData name="Bianca Vos-Beckers" userId="767acb9b-f668-429f-b52e-bf151984a7b0" providerId="ADAL" clId="{C9F923CA-554A-6140-B6C5-1F031D73BFB9}" dt="2021-04-28T09:30:18.645" v="168" actId="790"/>
          <pc:sldLayoutMkLst>
            <pc:docMk/>
            <pc:sldMasterMk cId="3137872258" sldId="2147483874"/>
            <pc:sldLayoutMk cId="975141007" sldId="2147483881"/>
          </pc:sldLayoutMkLst>
          <pc:spChg chg="mod">
            <ac:chgData name="Bianca Vos-Beckers" userId="767acb9b-f668-429f-b52e-bf151984a7b0" providerId="ADAL" clId="{C9F923CA-554A-6140-B6C5-1F031D73BFB9}" dt="2021-04-28T09:30:18.645" v="168" actId="790"/>
            <ac:spMkLst>
              <pc:docMk/>
              <pc:sldMasterMk cId="3137872258" sldId="2147483874"/>
              <pc:sldLayoutMk cId="975141007" sldId="2147483881"/>
              <ac:spMk id="3" creationId="{00000000-0000-0000-0000-000000000000}"/>
            </ac:spMkLst>
          </pc:spChg>
          <pc:spChg chg="mod">
            <ac:chgData name="Bianca Vos-Beckers" userId="767acb9b-f668-429f-b52e-bf151984a7b0" providerId="ADAL" clId="{C9F923CA-554A-6140-B6C5-1F031D73BFB9}" dt="2021-04-28T09:30:10.252" v="167" actId="790"/>
            <ac:spMkLst>
              <pc:docMk/>
              <pc:sldMasterMk cId="3137872258" sldId="2147483874"/>
              <pc:sldLayoutMk cId="975141007" sldId="2147483881"/>
              <ac:spMk id="4" creationId="{E2EE66E6-DAAA-514E-8E4A-56C847E2AF07}"/>
            </ac:spMkLst>
          </pc:spChg>
        </pc:sldLayoutChg>
        <pc:sldLayoutChg chg="modSp mod">
          <pc:chgData name="Bianca Vos-Beckers" userId="767acb9b-f668-429f-b52e-bf151984a7b0" providerId="ADAL" clId="{C9F923CA-554A-6140-B6C5-1F031D73BFB9}" dt="2021-04-28T09:30:50.262" v="192" actId="790"/>
          <pc:sldLayoutMkLst>
            <pc:docMk/>
            <pc:sldMasterMk cId="3137872258" sldId="2147483874"/>
            <pc:sldLayoutMk cId="2023783807" sldId="2147483882"/>
          </pc:sldLayoutMkLst>
          <pc:spChg chg="mod">
            <ac:chgData name="Bianca Vos-Beckers" userId="767acb9b-f668-429f-b52e-bf151984a7b0" providerId="ADAL" clId="{C9F923CA-554A-6140-B6C5-1F031D73BFB9}" dt="2021-04-28T09:30:35.164" v="190" actId="790"/>
            <ac:spMkLst>
              <pc:docMk/>
              <pc:sldMasterMk cId="3137872258" sldId="2147483874"/>
              <pc:sldLayoutMk cId="2023783807" sldId="2147483882"/>
              <ac:spMk id="2" creationId="{00000000-0000-0000-0000-000000000000}"/>
            </ac:spMkLst>
          </pc:spChg>
          <pc:spChg chg="mod">
            <ac:chgData name="Bianca Vos-Beckers" userId="767acb9b-f668-429f-b52e-bf151984a7b0" providerId="ADAL" clId="{C9F923CA-554A-6140-B6C5-1F031D73BFB9}" dt="2021-04-28T09:30:43.462" v="191" actId="790"/>
            <ac:spMkLst>
              <pc:docMk/>
              <pc:sldMasterMk cId="3137872258" sldId="2147483874"/>
              <pc:sldLayoutMk cId="2023783807" sldId="2147483882"/>
              <ac:spMk id="3" creationId="{00000000-0000-0000-0000-000000000000}"/>
            </ac:spMkLst>
          </pc:spChg>
          <pc:spChg chg="mod">
            <ac:chgData name="Bianca Vos-Beckers" userId="767acb9b-f668-429f-b52e-bf151984a7b0" providerId="ADAL" clId="{C9F923CA-554A-6140-B6C5-1F031D73BFB9}" dt="2021-04-28T09:30:50.262" v="192" actId="790"/>
            <ac:spMkLst>
              <pc:docMk/>
              <pc:sldMasterMk cId="3137872258" sldId="2147483874"/>
              <pc:sldLayoutMk cId="2023783807" sldId="2147483882"/>
              <ac:spMk id="4" creationId="{00000000-0000-0000-0000-000000000000}"/>
            </ac:spMkLst>
          </pc:spChg>
        </pc:sldLayoutChg>
        <pc:sldLayoutChg chg="modSp mod">
          <pc:chgData name="Bianca Vos-Beckers" userId="767acb9b-f668-429f-b52e-bf151984a7b0" providerId="ADAL" clId="{C9F923CA-554A-6140-B6C5-1F031D73BFB9}" dt="2021-04-28T09:31:12.165" v="195" actId="790"/>
          <pc:sldLayoutMkLst>
            <pc:docMk/>
            <pc:sldMasterMk cId="3137872258" sldId="2147483874"/>
            <pc:sldLayoutMk cId="2366709362" sldId="2147483883"/>
          </pc:sldLayoutMkLst>
          <pc:spChg chg="mod">
            <ac:chgData name="Bianca Vos-Beckers" userId="767acb9b-f668-429f-b52e-bf151984a7b0" providerId="ADAL" clId="{C9F923CA-554A-6140-B6C5-1F031D73BFB9}" dt="2021-04-28T09:31:05.269" v="194" actId="790"/>
            <ac:spMkLst>
              <pc:docMk/>
              <pc:sldMasterMk cId="3137872258" sldId="2147483874"/>
              <pc:sldLayoutMk cId="2366709362" sldId="2147483883"/>
              <ac:spMk id="2" creationId="{00000000-0000-0000-0000-000000000000}"/>
            </ac:spMkLst>
          </pc:spChg>
          <pc:spChg chg="mod">
            <ac:chgData name="Bianca Vos-Beckers" userId="767acb9b-f668-429f-b52e-bf151984a7b0" providerId="ADAL" clId="{C9F923CA-554A-6140-B6C5-1F031D73BFB9}" dt="2021-04-28T09:30:58.821" v="193" actId="790"/>
            <ac:spMkLst>
              <pc:docMk/>
              <pc:sldMasterMk cId="3137872258" sldId="2147483874"/>
              <pc:sldLayoutMk cId="2366709362" sldId="2147483883"/>
              <ac:spMk id="3" creationId="{00000000-0000-0000-0000-000000000000}"/>
            </ac:spMkLst>
          </pc:spChg>
          <pc:spChg chg="mod">
            <ac:chgData name="Bianca Vos-Beckers" userId="767acb9b-f668-429f-b52e-bf151984a7b0" providerId="ADAL" clId="{C9F923CA-554A-6140-B6C5-1F031D73BFB9}" dt="2021-04-28T09:31:12.165" v="195" actId="790"/>
            <ac:spMkLst>
              <pc:docMk/>
              <pc:sldMasterMk cId="3137872258" sldId="2147483874"/>
              <pc:sldLayoutMk cId="2366709362" sldId="2147483883"/>
              <ac:spMk id="4" creationId="{00000000-0000-0000-0000-000000000000}"/>
            </ac:spMkLst>
          </pc:spChg>
        </pc:sldLayoutChg>
      </pc:sldMasterChg>
    </pc:docChg>
  </pc:docChgLst>
  <pc:docChgLst>
    <pc:chgData name="Bianca Vos-Beckers" userId="767acb9b-f668-429f-b52e-bf151984a7b0" providerId="ADAL" clId="{905B3D0A-31F7-9545-A6CC-D16C99009A80}"/>
    <pc:docChg chg="modSld">
      <pc:chgData name="Bianca Vos-Beckers" userId="767acb9b-f668-429f-b52e-bf151984a7b0" providerId="ADAL" clId="{905B3D0A-31F7-9545-A6CC-D16C99009A80}" dt="2021-03-25T10:58:07.683" v="0"/>
      <pc:docMkLst>
        <pc:docMk/>
      </pc:docMkLst>
      <pc:sldChg chg="modSp">
        <pc:chgData name="Bianca Vos-Beckers" userId="767acb9b-f668-429f-b52e-bf151984a7b0" providerId="ADAL" clId="{905B3D0A-31F7-9545-A6CC-D16C99009A80}" dt="2021-03-25T10:58:07.683" v="0"/>
        <pc:sldMkLst>
          <pc:docMk/>
          <pc:sldMk cId="1489536919" sldId="261"/>
        </pc:sldMkLst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1489536919" sldId="261"/>
            <ac:spMk id="4" creationId="{78E33FE8-CD88-324D-9EA4-10607F20531E}"/>
          </ac:spMkLst>
        </pc:spChg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1489536919" sldId="261"/>
            <ac:spMk id="5" creationId="{CD658550-F646-574F-8B3E-843B7E5018A7}"/>
          </ac:spMkLst>
        </pc:spChg>
      </pc:sldChg>
      <pc:sldChg chg="modSp">
        <pc:chgData name="Bianca Vos-Beckers" userId="767acb9b-f668-429f-b52e-bf151984a7b0" providerId="ADAL" clId="{905B3D0A-31F7-9545-A6CC-D16C99009A80}" dt="2021-03-25T10:58:07.683" v="0"/>
        <pc:sldMkLst>
          <pc:docMk/>
          <pc:sldMk cId="1430124554" sldId="262"/>
        </pc:sldMkLst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1430124554" sldId="262"/>
            <ac:spMk id="2" creationId="{00000000-0000-0000-0000-000000000000}"/>
          </ac:spMkLst>
        </pc:spChg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1430124554" sldId="262"/>
            <ac:spMk id="3" creationId="{00000000-0000-0000-0000-000000000000}"/>
          </ac:spMkLst>
        </pc:spChg>
      </pc:sldChg>
      <pc:sldChg chg="modSp">
        <pc:chgData name="Bianca Vos-Beckers" userId="767acb9b-f668-429f-b52e-bf151984a7b0" providerId="ADAL" clId="{905B3D0A-31F7-9545-A6CC-D16C99009A80}" dt="2021-03-25T10:58:07.683" v="0"/>
        <pc:sldMkLst>
          <pc:docMk/>
          <pc:sldMk cId="1710414917" sldId="267"/>
        </pc:sldMkLst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1710414917" sldId="267"/>
            <ac:spMk id="4" creationId="{403F21D6-3474-1A4F-BCB8-831DFBCB4E73}"/>
          </ac:spMkLst>
        </pc:spChg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1710414917" sldId="267"/>
            <ac:spMk id="5" creationId="{3FF0CEC8-CBEF-8645-A98A-B01439FB2F4F}"/>
          </ac:spMkLst>
        </pc:spChg>
      </pc:sldChg>
      <pc:sldChg chg="modSp">
        <pc:chgData name="Bianca Vos-Beckers" userId="767acb9b-f668-429f-b52e-bf151984a7b0" providerId="ADAL" clId="{905B3D0A-31F7-9545-A6CC-D16C99009A80}" dt="2021-03-25T10:58:07.683" v="0"/>
        <pc:sldMkLst>
          <pc:docMk/>
          <pc:sldMk cId="844004442" sldId="289"/>
        </pc:sldMkLst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844004442" sldId="289"/>
            <ac:spMk id="2" creationId="{91E0B343-FC4C-094E-B840-23E7A82FB44F}"/>
          </ac:spMkLst>
        </pc:spChg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844004442" sldId="289"/>
            <ac:spMk id="3" creationId="{F6273C50-9626-1043-97F4-B07B71392DB5}"/>
          </ac:spMkLst>
        </pc:spChg>
      </pc:sldChg>
      <pc:sldChg chg="modSp">
        <pc:chgData name="Bianca Vos-Beckers" userId="767acb9b-f668-429f-b52e-bf151984a7b0" providerId="ADAL" clId="{905B3D0A-31F7-9545-A6CC-D16C99009A80}" dt="2021-03-25T10:58:07.683" v="0"/>
        <pc:sldMkLst>
          <pc:docMk/>
          <pc:sldMk cId="4114873052" sldId="290"/>
        </pc:sldMkLst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4114873052" sldId="290"/>
            <ac:spMk id="2" creationId="{FCCA9C1A-ECCE-5B4F-A1A9-BDDCFBFD60C7}"/>
          </ac:spMkLst>
        </pc:spChg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4114873052" sldId="290"/>
            <ac:spMk id="3" creationId="{47382CCD-C2CD-924F-93A8-5B8689EA7CBB}"/>
          </ac:spMkLst>
        </pc:spChg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4114873052" sldId="290"/>
            <ac:spMk id="4" creationId="{CB4368C1-D066-CF43-986D-70901FF5EE2B}"/>
          </ac:spMkLst>
        </pc:spChg>
      </pc:sldChg>
      <pc:sldChg chg="modSp">
        <pc:chgData name="Bianca Vos-Beckers" userId="767acb9b-f668-429f-b52e-bf151984a7b0" providerId="ADAL" clId="{905B3D0A-31F7-9545-A6CC-D16C99009A80}" dt="2021-03-25T10:58:07.683" v="0"/>
        <pc:sldMkLst>
          <pc:docMk/>
          <pc:sldMk cId="1903299904" sldId="291"/>
        </pc:sldMkLst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1903299904" sldId="291"/>
            <ac:spMk id="2" creationId="{DCAC66AC-4B00-9345-91C5-290912691B12}"/>
          </ac:spMkLst>
        </pc:spChg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1903299904" sldId="291"/>
            <ac:spMk id="3" creationId="{AEFD069C-BBAA-5944-BFFD-AC9C34D5D3A7}"/>
          </ac:spMkLst>
        </pc:spChg>
        <pc:spChg chg="mod">
          <ac:chgData name="Bianca Vos-Beckers" userId="767acb9b-f668-429f-b52e-bf151984a7b0" providerId="ADAL" clId="{905B3D0A-31F7-9545-A6CC-D16C99009A80}" dt="2021-03-25T10:58:07.683" v="0"/>
          <ac:spMkLst>
            <pc:docMk/>
            <pc:sldMk cId="1903299904" sldId="291"/>
            <ac:spMk id="4" creationId="{7D035845-863C-7444-AE22-C568F3BF89AF}"/>
          </ac:spMkLst>
        </pc:spChg>
      </pc:sldChg>
    </pc:docChg>
  </pc:docChgLst>
  <pc:docChgLst>
    <pc:chgData name="Bianca Vos-Beckers" userId="767acb9b-f668-429f-b52e-bf151984a7b0" providerId="ADAL" clId="{C94B7F7D-FC98-ED4D-800C-D18D36E0E2FA}"/>
    <pc:docChg chg="custSel modMainMaster">
      <pc:chgData name="Bianca Vos-Beckers" userId="767acb9b-f668-429f-b52e-bf151984a7b0" providerId="ADAL" clId="{C94B7F7D-FC98-ED4D-800C-D18D36E0E2FA}" dt="2021-05-19T12:30:33.346" v="9" actId="16037"/>
      <pc:docMkLst>
        <pc:docMk/>
      </pc:docMkLst>
      <pc:sldMasterChg chg="modSldLayout">
        <pc:chgData name="Bianca Vos-Beckers" userId="767acb9b-f668-429f-b52e-bf151984a7b0" providerId="ADAL" clId="{C94B7F7D-FC98-ED4D-800C-D18D36E0E2FA}" dt="2021-05-19T12:30:33.346" v="9" actId="16037"/>
        <pc:sldMasterMkLst>
          <pc:docMk/>
          <pc:sldMasterMk cId="3299562382" sldId="2147483821"/>
        </pc:sldMasterMkLst>
        <pc:sldLayoutChg chg="addSp delSp modSp mod">
          <pc:chgData name="Bianca Vos-Beckers" userId="767acb9b-f668-429f-b52e-bf151984a7b0" providerId="ADAL" clId="{C94B7F7D-FC98-ED4D-800C-D18D36E0E2FA}" dt="2021-05-19T12:30:33.346" v="9" actId="16037"/>
          <pc:sldLayoutMkLst>
            <pc:docMk/>
            <pc:sldMasterMk cId="3299562382" sldId="2147483821"/>
            <pc:sldLayoutMk cId="0" sldId="2147483832"/>
          </pc:sldLayoutMkLst>
          <pc:spChg chg="mod">
            <ac:chgData name="Bianca Vos-Beckers" userId="767acb9b-f668-429f-b52e-bf151984a7b0" providerId="ADAL" clId="{C94B7F7D-FC98-ED4D-800C-D18D36E0E2FA}" dt="2021-05-19T12:30:33.346" v="9" actId="16037"/>
            <ac:spMkLst>
              <pc:docMk/>
              <pc:sldMasterMk cId="3299562382" sldId="2147483821"/>
              <pc:sldLayoutMk cId="0" sldId="2147483832"/>
              <ac:spMk id="12" creationId="{00000000-0000-0000-0000-000000000000}"/>
            </ac:spMkLst>
          </pc:spChg>
          <pc:picChg chg="del">
            <ac:chgData name="Bianca Vos-Beckers" userId="767acb9b-f668-429f-b52e-bf151984a7b0" providerId="ADAL" clId="{C94B7F7D-FC98-ED4D-800C-D18D36E0E2FA}" dt="2021-05-18T11:23:55.064" v="0" actId="478"/>
            <ac:picMkLst>
              <pc:docMk/>
              <pc:sldMasterMk cId="3299562382" sldId="2147483821"/>
              <pc:sldLayoutMk cId="0" sldId="2147483832"/>
              <ac:picMk id="7" creationId="{DED6286A-AD5B-1843-B4C6-1CFC3880DD01}"/>
            </ac:picMkLst>
          </pc:picChg>
          <pc:picChg chg="add mod">
            <ac:chgData name="Bianca Vos-Beckers" userId="767acb9b-f668-429f-b52e-bf151984a7b0" providerId="ADAL" clId="{C94B7F7D-FC98-ED4D-800C-D18D36E0E2FA}" dt="2021-05-18T11:23:56.229" v="1"/>
            <ac:picMkLst>
              <pc:docMk/>
              <pc:sldMasterMk cId="3299562382" sldId="2147483821"/>
              <pc:sldLayoutMk cId="0" sldId="2147483832"/>
              <ac:picMk id="8" creationId="{6D8C0697-CB75-2B4B-A4B7-9ABE1184528B}"/>
            </ac:picMkLst>
          </pc:picChg>
        </pc:sldLayoutChg>
        <pc:sldLayoutChg chg="addSp delSp modSp mod">
          <pc:chgData name="Bianca Vos-Beckers" userId="767acb9b-f668-429f-b52e-bf151984a7b0" providerId="ADAL" clId="{C94B7F7D-FC98-ED4D-800C-D18D36E0E2FA}" dt="2021-05-18T11:24:19.920" v="3"/>
          <pc:sldLayoutMkLst>
            <pc:docMk/>
            <pc:sldMasterMk cId="3299562382" sldId="2147483821"/>
            <pc:sldLayoutMk cId="0" sldId="2147483834"/>
          </pc:sldLayoutMkLst>
          <pc:picChg chg="del">
            <ac:chgData name="Bianca Vos-Beckers" userId="767acb9b-f668-429f-b52e-bf151984a7b0" providerId="ADAL" clId="{C94B7F7D-FC98-ED4D-800C-D18D36E0E2FA}" dt="2021-05-18T11:24:18.736" v="2" actId="478"/>
            <ac:picMkLst>
              <pc:docMk/>
              <pc:sldMasterMk cId="3299562382" sldId="2147483821"/>
              <pc:sldLayoutMk cId="0" sldId="2147483834"/>
              <ac:picMk id="5" creationId="{A1D90496-495B-9D43-9D38-B12490378BC3}"/>
            </ac:picMkLst>
          </pc:picChg>
          <pc:picChg chg="add mod">
            <ac:chgData name="Bianca Vos-Beckers" userId="767acb9b-f668-429f-b52e-bf151984a7b0" providerId="ADAL" clId="{C94B7F7D-FC98-ED4D-800C-D18D36E0E2FA}" dt="2021-05-18T11:24:19.920" v="3"/>
            <ac:picMkLst>
              <pc:docMk/>
              <pc:sldMasterMk cId="3299562382" sldId="2147483821"/>
              <pc:sldLayoutMk cId="0" sldId="2147483834"/>
              <ac:picMk id="8" creationId="{53FA5AA9-4102-254D-A691-0523D8F345C0}"/>
            </ac:picMkLst>
          </pc:picChg>
        </pc:sldLayoutChg>
      </pc:sldMasterChg>
      <pc:sldMasterChg chg="modSldLayout">
        <pc:chgData name="Bianca Vos-Beckers" userId="767acb9b-f668-429f-b52e-bf151984a7b0" providerId="ADAL" clId="{C94B7F7D-FC98-ED4D-800C-D18D36E0E2FA}" dt="2021-05-18T11:25:41.732" v="8"/>
        <pc:sldMasterMkLst>
          <pc:docMk/>
          <pc:sldMasterMk cId="3137872258" sldId="2147483874"/>
        </pc:sldMasterMkLst>
        <pc:sldLayoutChg chg="addSp delSp modSp mod">
          <pc:chgData name="Bianca Vos-Beckers" userId="767acb9b-f668-429f-b52e-bf151984a7b0" providerId="ADAL" clId="{C94B7F7D-FC98-ED4D-800C-D18D36E0E2FA}" dt="2021-05-18T11:25:41.732" v="8"/>
          <pc:sldLayoutMkLst>
            <pc:docMk/>
            <pc:sldMasterMk cId="3137872258" sldId="2147483874"/>
            <pc:sldLayoutMk cId="2349439488" sldId="2147483878"/>
          </pc:sldLayoutMkLst>
          <pc:picChg chg="add mod">
            <ac:chgData name="Bianca Vos-Beckers" userId="767acb9b-f668-429f-b52e-bf151984a7b0" providerId="ADAL" clId="{C94B7F7D-FC98-ED4D-800C-D18D36E0E2FA}" dt="2021-05-18T11:25:41.732" v="8"/>
            <ac:picMkLst>
              <pc:docMk/>
              <pc:sldMasterMk cId="3137872258" sldId="2147483874"/>
              <pc:sldLayoutMk cId="2349439488" sldId="2147483878"/>
              <ac:picMk id="8" creationId="{F2F749F8-5ED3-2045-B09F-FBBD292CCBCF}"/>
            </ac:picMkLst>
          </pc:picChg>
          <pc:picChg chg="del">
            <ac:chgData name="Bianca Vos-Beckers" userId="767acb9b-f668-429f-b52e-bf151984a7b0" providerId="ADAL" clId="{C94B7F7D-FC98-ED4D-800C-D18D36E0E2FA}" dt="2021-05-18T11:25:41.066" v="7" actId="478"/>
            <ac:picMkLst>
              <pc:docMk/>
              <pc:sldMasterMk cId="3137872258" sldId="2147483874"/>
              <pc:sldLayoutMk cId="2349439488" sldId="2147483878"/>
              <ac:picMk id="13" creationId="{C28C75DE-56DA-8842-AABC-04D2B5B44451}"/>
            </ac:picMkLst>
          </pc:picChg>
        </pc:sldLayoutChg>
        <pc:sldLayoutChg chg="addSp delSp modSp mod">
          <pc:chgData name="Bianca Vos-Beckers" userId="767acb9b-f668-429f-b52e-bf151984a7b0" providerId="ADAL" clId="{C94B7F7D-FC98-ED4D-800C-D18D36E0E2FA}" dt="2021-05-18T11:25:21.126" v="6" actId="14826"/>
          <pc:sldLayoutMkLst>
            <pc:docMk/>
            <pc:sldMasterMk cId="3137872258" sldId="2147483874"/>
            <pc:sldLayoutMk cId="4289389173" sldId="2147483879"/>
          </pc:sldLayoutMkLst>
          <pc:picChg chg="del">
            <ac:chgData name="Bianca Vos-Beckers" userId="767acb9b-f668-429f-b52e-bf151984a7b0" providerId="ADAL" clId="{C94B7F7D-FC98-ED4D-800C-D18D36E0E2FA}" dt="2021-05-18T11:24:51.473" v="4" actId="478"/>
            <ac:picMkLst>
              <pc:docMk/>
              <pc:sldMasterMk cId="3137872258" sldId="2147483874"/>
              <pc:sldLayoutMk cId="4289389173" sldId="2147483879"/>
              <ac:picMk id="8" creationId="{FABE331B-80A6-824D-BCC6-2ED225EEE565}"/>
            </ac:picMkLst>
          </pc:picChg>
          <pc:picChg chg="add mod">
            <ac:chgData name="Bianca Vos-Beckers" userId="767acb9b-f668-429f-b52e-bf151984a7b0" providerId="ADAL" clId="{C94B7F7D-FC98-ED4D-800C-D18D36E0E2FA}" dt="2021-05-18T11:25:21.126" v="6" actId="14826"/>
            <ac:picMkLst>
              <pc:docMk/>
              <pc:sldMasterMk cId="3137872258" sldId="2147483874"/>
              <pc:sldLayoutMk cId="4289389173" sldId="2147483879"/>
              <ac:picMk id="11" creationId="{C0ACD39E-A276-5C40-8A1C-1FFD87BC5563}"/>
            </ac:picMkLst>
          </pc:picChg>
        </pc:sldLayoutChg>
      </pc:sldMasterChg>
    </pc:docChg>
  </pc:docChgLst>
  <pc:docChgLst>
    <pc:chgData name="Bianca Vos-Beckers" userId="767acb9b-f668-429f-b52e-bf151984a7b0" providerId="ADAL" clId="{7C44CF55-A640-B348-8F1E-D70C17F91B22}"/>
    <pc:docChg chg="custSel modMainMaster">
      <pc:chgData name="Bianca Vos-Beckers" userId="767acb9b-f668-429f-b52e-bf151984a7b0" providerId="ADAL" clId="{7C44CF55-A640-B348-8F1E-D70C17F91B22}" dt="2021-06-10T06:34:53.883" v="18" actId="167"/>
      <pc:docMkLst>
        <pc:docMk/>
      </pc:docMkLst>
      <pc:sldMasterChg chg="modSldLayout">
        <pc:chgData name="Bianca Vos-Beckers" userId="767acb9b-f668-429f-b52e-bf151984a7b0" providerId="ADAL" clId="{7C44CF55-A640-B348-8F1E-D70C17F91B22}" dt="2021-06-10T06:29:26.848" v="3" actId="1076"/>
        <pc:sldMasterMkLst>
          <pc:docMk/>
          <pc:sldMasterMk cId="3299562382" sldId="2147483821"/>
        </pc:sldMasterMkLst>
        <pc:sldLayoutChg chg="modSp mod">
          <pc:chgData name="Bianca Vos-Beckers" userId="767acb9b-f668-429f-b52e-bf151984a7b0" providerId="ADAL" clId="{7C44CF55-A640-B348-8F1E-D70C17F91B22}" dt="2021-06-10T06:29:15.600" v="1" actId="1076"/>
          <pc:sldLayoutMkLst>
            <pc:docMk/>
            <pc:sldMasterMk cId="3299562382" sldId="2147483821"/>
            <pc:sldLayoutMk cId="0" sldId="2147483832"/>
          </pc:sldLayoutMkLst>
          <pc:picChg chg="mod">
            <ac:chgData name="Bianca Vos-Beckers" userId="767acb9b-f668-429f-b52e-bf151984a7b0" providerId="ADAL" clId="{7C44CF55-A640-B348-8F1E-D70C17F91B22}" dt="2021-06-10T06:29:15.600" v="1" actId="1076"/>
            <ac:picMkLst>
              <pc:docMk/>
              <pc:sldMasterMk cId="3299562382" sldId="2147483821"/>
              <pc:sldLayoutMk cId="0" sldId="2147483832"/>
              <ac:picMk id="8" creationId="{6D8C0697-CB75-2B4B-A4B7-9ABE1184528B}"/>
            </ac:picMkLst>
          </pc:picChg>
        </pc:sldLayoutChg>
        <pc:sldLayoutChg chg="modSp mod">
          <pc:chgData name="Bianca Vos-Beckers" userId="767acb9b-f668-429f-b52e-bf151984a7b0" providerId="ADAL" clId="{7C44CF55-A640-B348-8F1E-D70C17F91B22}" dt="2021-06-10T06:29:26.848" v="3" actId="1076"/>
          <pc:sldLayoutMkLst>
            <pc:docMk/>
            <pc:sldMasterMk cId="3299562382" sldId="2147483821"/>
            <pc:sldLayoutMk cId="0" sldId="2147483834"/>
          </pc:sldLayoutMkLst>
          <pc:picChg chg="mod">
            <ac:chgData name="Bianca Vos-Beckers" userId="767acb9b-f668-429f-b52e-bf151984a7b0" providerId="ADAL" clId="{7C44CF55-A640-B348-8F1E-D70C17F91B22}" dt="2021-06-10T06:29:26.848" v="3" actId="1076"/>
            <ac:picMkLst>
              <pc:docMk/>
              <pc:sldMasterMk cId="3299562382" sldId="2147483821"/>
              <pc:sldLayoutMk cId="0" sldId="2147483834"/>
              <ac:picMk id="8" creationId="{53FA5AA9-4102-254D-A691-0523D8F345C0}"/>
            </ac:picMkLst>
          </pc:picChg>
        </pc:sldLayoutChg>
      </pc:sldMasterChg>
      <pc:sldMasterChg chg="modSp modSldLayout">
        <pc:chgData name="Bianca Vos-Beckers" userId="767acb9b-f668-429f-b52e-bf151984a7b0" providerId="ADAL" clId="{7C44CF55-A640-B348-8F1E-D70C17F91B22}" dt="2021-06-10T06:34:53.883" v="18" actId="167"/>
        <pc:sldMasterMkLst>
          <pc:docMk/>
          <pc:sldMasterMk cId="3137872258" sldId="2147483874"/>
        </pc:sldMasterMkLst>
        <pc:picChg chg="mod">
          <ac:chgData name="Bianca Vos-Beckers" userId="767acb9b-f668-429f-b52e-bf151984a7b0" providerId="ADAL" clId="{7C44CF55-A640-B348-8F1E-D70C17F91B22}" dt="2021-06-10T06:34:20.573" v="15" actId="14826"/>
          <ac:picMkLst>
            <pc:docMk/>
            <pc:sldMasterMk cId="3137872258" sldId="2147483874"/>
            <ac:picMk id="7" creationId="{4AEB3E65-D2B2-6444-B182-478532C39F49}"/>
          </ac:picMkLst>
        </pc:picChg>
        <pc:sldLayoutChg chg="addSp delSp modSp mod">
          <pc:chgData name="Bianca Vos-Beckers" userId="767acb9b-f668-429f-b52e-bf151984a7b0" providerId="ADAL" clId="{7C44CF55-A640-B348-8F1E-D70C17F91B22}" dt="2021-06-10T06:33:20.997" v="9" actId="1076"/>
          <pc:sldLayoutMkLst>
            <pc:docMk/>
            <pc:sldMasterMk cId="3137872258" sldId="2147483874"/>
            <pc:sldLayoutMk cId="2349439488" sldId="2147483878"/>
          </pc:sldLayoutMkLst>
          <pc:picChg chg="del">
            <ac:chgData name="Bianca Vos-Beckers" userId="767acb9b-f668-429f-b52e-bf151984a7b0" providerId="ADAL" clId="{7C44CF55-A640-B348-8F1E-D70C17F91B22}" dt="2021-06-10T06:32:43.948" v="4" actId="478"/>
            <ac:picMkLst>
              <pc:docMk/>
              <pc:sldMasterMk cId="3137872258" sldId="2147483874"/>
              <pc:sldLayoutMk cId="2349439488" sldId="2147483878"/>
              <ac:picMk id="7" creationId="{EEDACCDD-5E3E-A644-A811-02C0CED4E919}"/>
            </ac:picMkLst>
          </pc:picChg>
          <pc:picChg chg="mod">
            <ac:chgData name="Bianca Vos-Beckers" userId="767acb9b-f668-429f-b52e-bf151984a7b0" providerId="ADAL" clId="{7C44CF55-A640-B348-8F1E-D70C17F91B22}" dt="2021-06-10T06:33:20.997" v="9" actId="1076"/>
            <ac:picMkLst>
              <pc:docMk/>
              <pc:sldMasterMk cId="3137872258" sldId="2147483874"/>
              <pc:sldLayoutMk cId="2349439488" sldId="2147483878"/>
              <ac:picMk id="8" creationId="{F2F749F8-5ED3-2045-B09F-FBBD292CCBCF}"/>
            </ac:picMkLst>
          </pc:picChg>
          <pc:picChg chg="add mod">
            <ac:chgData name="Bianca Vos-Beckers" userId="767acb9b-f668-429f-b52e-bf151984a7b0" providerId="ADAL" clId="{7C44CF55-A640-B348-8F1E-D70C17F91B22}" dt="2021-06-10T06:32:55.465" v="6" actId="167"/>
            <ac:picMkLst>
              <pc:docMk/>
              <pc:sldMasterMk cId="3137872258" sldId="2147483874"/>
              <pc:sldLayoutMk cId="2349439488" sldId="2147483878"/>
              <ac:picMk id="11" creationId="{57723460-6A00-3F4C-875B-3ECE49D516F1}"/>
            </ac:picMkLst>
          </pc:picChg>
        </pc:sldLayoutChg>
        <pc:sldLayoutChg chg="addSp delSp modSp mod">
          <pc:chgData name="Bianca Vos-Beckers" userId="767acb9b-f668-429f-b52e-bf151984a7b0" providerId="ADAL" clId="{7C44CF55-A640-B348-8F1E-D70C17F91B22}" dt="2021-06-10T06:33:57.093" v="14" actId="1076"/>
          <pc:sldLayoutMkLst>
            <pc:docMk/>
            <pc:sldMasterMk cId="3137872258" sldId="2147483874"/>
            <pc:sldLayoutMk cId="4289389173" sldId="2147483879"/>
          </pc:sldLayoutMkLst>
          <pc:picChg chg="del">
            <ac:chgData name="Bianca Vos-Beckers" userId="767acb9b-f668-429f-b52e-bf151984a7b0" providerId="ADAL" clId="{7C44CF55-A640-B348-8F1E-D70C17F91B22}" dt="2021-06-10T06:33:41.780" v="10" actId="478"/>
            <ac:picMkLst>
              <pc:docMk/>
              <pc:sldMasterMk cId="3137872258" sldId="2147483874"/>
              <pc:sldLayoutMk cId="4289389173" sldId="2147483879"/>
              <ac:picMk id="7" creationId="{8AED3162-7829-2440-9FA3-632452E379C5}"/>
            </ac:picMkLst>
          </pc:picChg>
          <pc:picChg chg="add mod">
            <ac:chgData name="Bianca Vos-Beckers" userId="767acb9b-f668-429f-b52e-bf151984a7b0" providerId="ADAL" clId="{7C44CF55-A640-B348-8F1E-D70C17F91B22}" dt="2021-06-10T06:33:48.035" v="12" actId="167"/>
            <ac:picMkLst>
              <pc:docMk/>
              <pc:sldMasterMk cId="3137872258" sldId="2147483874"/>
              <pc:sldLayoutMk cId="4289389173" sldId="2147483879"/>
              <ac:picMk id="8" creationId="{4D53B0FF-90BE-8B47-BCBC-74611B36BC2C}"/>
            </ac:picMkLst>
          </pc:picChg>
          <pc:picChg chg="mod">
            <ac:chgData name="Bianca Vos-Beckers" userId="767acb9b-f668-429f-b52e-bf151984a7b0" providerId="ADAL" clId="{7C44CF55-A640-B348-8F1E-D70C17F91B22}" dt="2021-06-10T06:33:57.093" v="14" actId="1076"/>
            <ac:picMkLst>
              <pc:docMk/>
              <pc:sldMasterMk cId="3137872258" sldId="2147483874"/>
              <pc:sldLayoutMk cId="4289389173" sldId="2147483879"/>
              <ac:picMk id="11" creationId="{C0ACD39E-A276-5C40-8A1C-1FFD87BC5563}"/>
            </ac:picMkLst>
          </pc:picChg>
        </pc:sldLayoutChg>
        <pc:sldLayoutChg chg="addSp delSp modSp mod">
          <pc:chgData name="Bianca Vos-Beckers" userId="767acb9b-f668-429f-b52e-bf151984a7b0" providerId="ADAL" clId="{7C44CF55-A640-B348-8F1E-D70C17F91B22}" dt="2021-06-10T06:34:53.883" v="18" actId="167"/>
          <pc:sldLayoutMkLst>
            <pc:docMk/>
            <pc:sldMasterMk cId="3137872258" sldId="2147483874"/>
            <pc:sldLayoutMk cId="2497994957" sldId="2147483880"/>
          </pc:sldLayoutMkLst>
          <pc:picChg chg="add mod">
            <ac:chgData name="Bianca Vos-Beckers" userId="767acb9b-f668-429f-b52e-bf151984a7b0" providerId="ADAL" clId="{7C44CF55-A640-B348-8F1E-D70C17F91B22}" dt="2021-06-10T06:34:53.883" v="18" actId="167"/>
            <ac:picMkLst>
              <pc:docMk/>
              <pc:sldMasterMk cId="3137872258" sldId="2147483874"/>
              <pc:sldLayoutMk cId="2497994957" sldId="2147483880"/>
              <ac:picMk id="7" creationId="{E20F24ED-A9C7-9B4C-A71F-2E455478A707}"/>
            </ac:picMkLst>
          </pc:picChg>
          <pc:picChg chg="del">
            <ac:chgData name="Bianca Vos-Beckers" userId="767acb9b-f668-429f-b52e-bf151984a7b0" providerId="ADAL" clId="{7C44CF55-A640-B348-8F1E-D70C17F91B22}" dt="2021-06-10T06:34:48.006" v="16" actId="478"/>
            <ac:picMkLst>
              <pc:docMk/>
              <pc:sldMasterMk cId="3137872258" sldId="2147483874"/>
              <pc:sldLayoutMk cId="2497994957" sldId="2147483880"/>
              <ac:picMk id="10" creationId="{3BC9E771-D0D3-7F41-94FA-668DF72930C2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6-9-2024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81FFB-193A-004A-8F01-EDDF22D7C2C9}" type="datetimeFigureOut">
              <a:rPr lang="nl-NL" smtClean="0"/>
              <a:t>6-9-2024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5B985-02CB-C043-BB52-8D24F3A71D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187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DB269-97DC-48BC-89B5-2C33534707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7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-teks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4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2468" y="1137600"/>
            <a:ext cx="7440928" cy="85725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7" y="2044800"/>
            <a:ext cx="7440929" cy="25344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D8C0697-CB75-2B4B-A4B7-9ABE118452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90800"/>
            <a:ext cx="1082675" cy="676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-teks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4000" y="4630341"/>
            <a:ext cx="6364800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494000" y="1136590"/>
            <a:ext cx="7439396" cy="857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4000" y="2044800"/>
            <a:ext cx="7439396" cy="2535583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73068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pagina-titel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12400" y="1200151"/>
            <a:ext cx="8722799" cy="2874582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4000" y="4630341"/>
            <a:ext cx="6364800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2EE66E6-DAAA-514E-8E4A-56C847E2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0" y="206375"/>
            <a:ext cx="8722800" cy="85725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44011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ervolgpagina-titel-twee-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2400" y="206375"/>
            <a:ext cx="87228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12400" y="1200151"/>
            <a:ext cx="42840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199" y="1200150"/>
            <a:ext cx="4283401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4000" y="4630341"/>
            <a:ext cx="6364800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9854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Vervolgpagina-afbeelding-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60445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2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40627819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noProof="0" dirty="0" err="1"/>
              <a:t>Titel</a:t>
            </a:r>
            <a:r>
              <a:rPr lang="en-GB" noProof="0" dirty="0"/>
              <a:t> </a:t>
            </a:r>
            <a:r>
              <a:rPr lang="en-GB" noProof="0" dirty="0" err="1"/>
              <a:t>volgblad</a:t>
            </a:r>
            <a:r>
              <a:rPr lang="en-GB" noProof="0" dirty="0"/>
              <a:t> Arial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tekststijl</a:t>
            </a:r>
            <a:r>
              <a:rPr lang="en-GB" noProof="0" dirty="0"/>
              <a:t> van het </a:t>
            </a:r>
            <a:r>
              <a:rPr lang="en-GB" noProof="0" dirty="0" err="1"/>
              <a:t>sjabloon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 err="1"/>
              <a:t>Tweede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970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Sheet-tex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57723460-6A00-3F4C-875B-3ECE49D516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4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2468" y="1137600"/>
            <a:ext cx="7440928" cy="857250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Title of presentation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7" y="2044800"/>
            <a:ext cx="7440929" cy="25344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2F749F8-5ED3-2045-B09F-FBBD292CCB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54800"/>
            <a:ext cx="1082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9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Sheet-tex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D53B0FF-90BE-8B47-BCBC-74611B36B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9143998" cy="5143498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2468" y="1137600"/>
            <a:ext cx="7440928" cy="857250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Title of presentation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7" y="2044800"/>
            <a:ext cx="7440929" cy="25344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0ACD39E-A276-5C40-8A1C-1FFD87BC55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54800"/>
            <a:ext cx="1082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8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Sheet-tex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E20F24ED-A9C7-9B4C-A71F-2E455478A7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4000" y="4630341"/>
            <a:ext cx="6364800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1494000" y="1136590"/>
            <a:ext cx="7439396" cy="857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4000" y="2044800"/>
            <a:ext cx="7439396" cy="2535583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97994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-page-title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12400" y="1200151"/>
            <a:ext cx="8722799" cy="2874582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09344" y="4630341"/>
            <a:ext cx="6249456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2EE66E6-DAAA-514E-8E4A-56C847E2A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400" y="206375"/>
            <a:ext cx="8722800" cy="857250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751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-teks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9143998" cy="514349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137600"/>
            <a:ext cx="7440928" cy="85725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7" y="2044800"/>
            <a:ext cx="7440929" cy="25344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3FA5AA9-4102-254D-A691-0523D8F345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90800"/>
            <a:ext cx="1082675" cy="676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inuation-page-title-2-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2400" y="206375"/>
            <a:ext cx="87228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212400" y="1200151"/>
            <a:ext cx="42840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add </a:t>
            </a:r>
            <a:r>
              <a:rPr lang="en-GB" noProof="0" dirty="0" err="1"/>
              <a:t>tekst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48199" y="1200150"/>
            <a:ext cx="4283401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add </a:t>
            </a:r>
            <a:r>
              <a:rPr lang="en-GB" noProof="0" dirty="0" err="1"/>
              <a:t>tekst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09344" y="4630341"/>
            <a:ext cx="6249456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3783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inuation-page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Picture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6670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-teks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4000" y="4630341"/>
            <a:ext cx="6364800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494000" y="1136590"/>
            <a:ext cx="7439396" cy="857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4000" y="2044800"/>
            <a:ext cx="7439396" cy="2535583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pagina-titel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12400" y="1200151"/>
            <a:ext cx="8722799" cy="2874582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4000" y="4630341"/>
            <a:ext cx="6364800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2EE66E6-DAAA-514E-8E4A-56C847E2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0" y="206375"/>
            <a:ext cx="8722800" cy="85725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ervolgpagina-titel-twee-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2400" y="206375"/>
            <a:ext cx="87228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12400" y="1200151"/>
            <a:ext cx="42840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199" y="1200150"/>
            <a:ext cx="4283401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4000" y="4630341"/>
            <a:ext cx="6364800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Vervolgpagina-afbeelding-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2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19860875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-teks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4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2468" y="1137600"/>
            <a:ext cx="7440928" cy="85725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7" y="2044800"/>
            <a:ext cx="7440929" cy="25344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D8C0697-CB75-2B4B-A4B7-9ABE118452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90800"/>
            <a:ext cx="1082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5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-teks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9143998" cy="514349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137600"/>
            <a:ext cx="7440928" cy="85725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7" y="2044800"/>
            <a:ext cx="7440929" cy="25344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3FA5AA9-4102-254D-A691-0523D8F345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90800"/>
            <a:ext cx="1082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9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EBF4E01A-DE5C-8844-9077-C8295A69C292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12400" y="206375"/>
            <a:ext cx="8722800" cy="85725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/>
          <a:p>
            <a:r>
              <a:rPr lang="nl-NL" dirty="0"/>
              <a:t>Titel van presentatie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12400" y="1200151"/>
            <a:ext cx="8722799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494000" y="4630341"/>
            <a:ext cx="636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23" r:id="rId4"/>
    <p:sldLayoutId id="2147483825" r:id="rId5"/>
    <p:sldLayoutId id="2147483830" r:id="rId6"/>
    <p:sldLayoutId id="214748389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EBF4E01A-DE5C-8844-9077-C8295A69C29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12400" y="206375"/>
            <a:ext cx="8722800" cy="85725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/>
          <a:p>
            <a:r>
              <a:rPr lang="nl-NL" dirty="0"/>
              <a:t>Titel van presentatie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12400" y="1200151"/>
            <a:ext cx="8722799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494000" y="4630341"/>
            <a:ext cx="636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474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4AEB3E65-D2B2-6444-B182-478532C39F4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12400" y="206375"/>
            <a:ext cx="8722800" cy="85725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/>
          <a:p>
            <a:r>
              <a:rPr lang="en-GB" noProof="0" dirty="0"/>
              <a:t>Title of presentation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12400" y="1200151"/>
            <a:ext cx="8722799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609344" y="4630341"/>
            <a:ext cx="62494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78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5832" y="1065388"/>
            <a:ext cx="6108523" cy="3395776"/>
          </a:xfrm>
        </p:spPr>
        <p:txBody>
          <a:bodyPr>
            <a:normAutofit/>
          </a:bodyPr>
          <a:lstStyle/>
          <a:p>
            <a:r>
              <a:rPr lang="nl-NL" dirty="0"/>
              <a:t>Operations Research 5</a:t>
            </a:r>
            <a:br>
              <a:rPr lang="nl-NL" dirty="0"/>
            </a:br>
            <a:r>
              <a:rPr lang="nl-NL" sz="2000" b="0" i="1" dirty="0"/>
              <a:t>AMAOR5-B Programming </a:t>
            </a:r>
            <a:r>
              <a:rPr lang="nl-NL" sz="2000" b="0" i="1" dirty="0" err="1"/>
              <a:t>Assignment</a:t>
            </a:r>
            <a:r>
              <a:rPr lang="nl-NL" sz="2000" b="0" i="1" dirty="0"/>
              <a:t> </a:t>
            </a:r>
            <a:br>
              <a:rPr lang="nl-NL" sz="2000" b="0" i="1" dirty="0"/>
            </a:br>
            <a:br>
              <a:rPr lang="nl-NL" sz="2000" b="0" i="1" dirty="0"/>
            </a:br>
            <a:r>
              <a:rPr lang="nl-NL" sz="2000" b="0" i="1" dirty="0"/>
              <a:t>Executive Summary</a:t>
            </a:r>
            <a:br>
              <a:rPr lang="nl-NL" sz="2000" b="0" i="1" dirty="0"/>
            </a:br>
            <a:br>
              <a:rPr lang="nl-NL" sz="1600" b="0" dirty="0"/>
            </a:br>
            <a:r>
              <a:rPr lang="nl-NL" sz="1600" b="0" dirty="0" err="1"/>
              <a:t>Year</a:t>
            </a:r>
            <a:r>
              <a:rPr lang="nl-NL" sz="1600" b="0" dirty="0"/>
              <a:t> 2024-2025</a:t>
            </a:r>
            <a:br>
              <a:rPr lang="nl-NL" sz="1600" b="0" dirty="0"/>
            </a:br>
            <a:r>
              <a:rPr lang="nl-NL" sz="1600" b="0" dirty="0"/>
              <a:t>Term	 1</a:t>
            </a:r>
            <a:br>
              <a:rPr lang="nl-NL" sz="1600" b="0" dirty="0"/>
            </a:br>
            <a:br>
              <a:rPr lang="nl-NL" sz="1600" b="0" dirty="0"/>
            </a:br>
            <a:br>
              <a:rPr lang="nl-NL" sz="1600" b="0" dirty="0"/>
            </a:br>
            <a:r>
              <a:rPr lang="nl-NL" sz="1600" b="0" dirty="0" err="1"/>
              <a:t>Instructor</a:t>
            </a:r>
            <a:br>
              <a:rPr lang="nl-NL" sz="1600" b="0" dirty="0"/>
            </a:br>
            <a:r>
              <a:rPr lang="nl-NL" sz="1600" b="0" dirty="0"/>
              <a:t>Roy Willemen</a:t>
            </a:r>
          </a:p>
        </p:txBody>
      </p:sp>
      <p:sp>
        <p:nvSpPr>
          <p:cNvPr id="3" name="Rechthoek met één afgeronde hoek 2"/>
          <p:cNvSpPr/>
          <p:nvPr/>
        </p:nvSpPr>
        <p:spPr>
          <a:xfrm>
            <a:off x="8068887" y="4195156"/>
            <a:ext cx="997528" cy="809106"/>
          </a:xfrm>
          <a:prstGeom prst="round1Rect">
            <a:avLst/>
          </a:prstGeom>
          <a:solidFill>
            <a:srgbClr val="6633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06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via Discussion section in Canvas</a:t>
            </a:r>
          </a:p>
          <a:p>
            <a:r>
              <a:rPr lang="en-US" dirty="0"/>
              <a:t>Updates on Programming Assignment through Announcements.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10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6716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Company: Paint Shop</a:t>
            </a:r>
          </a:p>
          <a:p>
            <a:r>
              <a:rPr lang="en-US" dirty="0"/>
              <a:t>Objective: Schedule painting orders on machines (M1, M2,..) efficiently to minimize late delivery penalty charges.</a:t>
            </a:r>
          </a:p>
          <a:p>
            <a:r>
              <a:rPr lang="en-US" dirty="0"/>
              <a:t>Data: Orders with details, Machines with processing speed, Set up times when switching from one </a:t>
            </a:r>
            <a:r>
              <a:rPr lang="en-US" dirty="0" err="1"/>
              <a:t>colour</a:t>
            </a:r>
            <a:r>
              <a:rPr lang="en-US" dirty="0"/>
              <a:t> to another</a:t>
            </a:r>
          </a:p>
          <a:p>
            <a:r>
              <a:rPr lang="en-US" dirty="0"/>
              <a:t>Constraints: No two orders can be painted on the same machine simultaneously, Machine cannot paint during setup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2</a:t>
            </a:fld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2049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B637976-AEC1-668C-C52F-47C92E4E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3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E6B7B04-A688-A6AB-C94F-0116EF39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Mathematical Model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Data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E4DEA42-D83C-04F5-7EE5-2DA3C58E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700" y="979128"/>
            <a:ext cx="2710312" cy="47244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6D55D91-36CA-3D00-74CD-7599B63F0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00" y="1525006"/>
            <a:ext cx="1859280" cy="54864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56C9AE5-31A0-1E6A-6267-C248BFB77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11" y="1479286"/>
            <a:ext cx="1927860" cy="118872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11EB063-B1BF-5EF6-FBB9-8009304D4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868" y="957784"/>
            <a:ext cx="3538588" cy="4025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8BCA884-0A05-3C32-C470-273C79175E98}"/>
              </a:ext>
            </a:extLst>
          </p:cNvPr>
          <p:cNvSpPr txBox="1"/>
          <p:nvPr/>
        </p:nvSpPr>
        <p:spPr>
          <a:xfrm>
            <a:off x="4703130" y="4737189"/>
            <a:ext cx="3057935" cy="3325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l"/>
            <a:r>
              <a:rPr lang="nl-NL" sz="1200" dirty="0">
                <a:solidFill>
                  <a:srgbClr val="C00000"/>
                </a:solidFill>
              </a:rPr>
              <a:t>(Full </a:t>
            </a:r>
            <a:r>
              <a:rPr lang="nl-NL" sz="1200" dirty="0" err="1">
                <a:solidFill>
                  <a:srgbClr val="C00000"/>
                </a:solidFill>
              </a:rPr>
              <a:t>math</a:t>
            </a:r>
            <a:r>
              <a:rPr lang="nl-NL" sz="1200" dirty="0">
                <a:solidFill>
                  <a:srgbClr val="C00000"/>
                </a:solidFill>
              </a:rPr>
              <a:t> model </a:t>
            </a:r>
            <a:r>
              <a:rPr lang="nl-NL" sz="1200" dirty="0" err="1">
                <a:solidFill>
                  <a:srgbClr val="C00000"/>
                </a:solidFill>
              </a:rPr>
              <a:t>can</a:t>
            </a:r>
            <a:r>
              <a:rPr lang="nl-NL" sz="1200" dirty="0">
                <a:solidFill>
                  <a:srgbClr val="C00000"/>
                </a:solidFill>
              </a:rPr>
              <a:t> </a:t>
            </a:r>
            <a:r>
              <a:rPr lang="nl-NL" sz="1200" dirty="0" err="1">
                <a:solidFill>
                  <a:srgbClr val="C00000"/>
                </a:solidFill>
              </a:rPr>
              <a:t>be</a:t>
            </a:r>
            <a:r>
              <a:rPr lang="nl-NL" sz="1200" dirty="0">
                <a:solidFill>
                  <a:srgbClr val="C00000"/>
                </a:solidFill>
              </a:rPr>
              <a:t> found on Canvas)</a:t>
            </a:r>
          </a:p>
        </p:txBody>
      </p:sp>
    </p:spTree>
    <p:extLst>
      <p:ext uri="{BB962C8B-B14F-4D97-AF65-F5344CB8AC3E}">
        <p14:creationId xmlns:p14="http://schemas.microsoft.com/office/powerpoint/2010/main" val="34930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code files (.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PDF document with rationale, pseudocode, tests, and experimental results</a:t>
            </a:r>
          </a:p>
          <a:p>
            <a:r>
              <a:rPr lang="en-US" dirty="0"/>
              <a:t>Excel file with best high-quality schedule for November 2024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4</a:t>
            </a:fld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71985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9E61997-304A-8534-3B6F-BEA072DF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5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F62457-014C-A06C-F96A-76F970C7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Schedule (Output)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2CC2D75-D3CD-0D24-AC29-0D514BC0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1" y="1228214"/>
            <a:ext cx="672084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 imports and exports data correctly.</a:t>
            </a:r>
          </a:p>
          <a:p>
            <a:r>
              <a:rPr lang="en-US" dirty="0"/>
              <a:t>Minimize hard-coded data for flexibility.</a:t>
            </a:r>
          </a:p>
          <a:p>
            <a:r>
              <a:rPr lang="en-US" dirty="0"/>
              <a:t>Repeatability: Paint Shop seeks a reusable solution method for future scheduling instances.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6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Technical </a:t>
            </a:r>
            <a:r>
              <a:rPr lang="nl-NL" dirty="0" err="1"/>
              <a:t>Requirements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402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on three solution methods required:</a:t>
            </a:r>
          </a:p>
          <a:p>
            <a:pPr lvl="1"/>
            <a:r>
              <a:rPr lang="en-US" u="sng" dirty="0"/>
              <a:t>Constructive heuristic </a:t>
            </a:r>
            <a:r>
              <a:rPr lang="en-US" dirty="0"/>
              <a:t>to create a feasible schedule</a:t>
            </a:r>
          </a:p>
          <a:p>
            <a:pPr lvl="1"/>
            <a:r>
              <a:rPr lang="en-US" dirty="0"/>
              <a:t>Simple </a:t>
            </a:r>
            <a:r>
              <a:rPr lang="en-US" u="sng" dirty="0"/>
              <a:t>first/best improvement</a:t>
            </a:r>
            <a:r>
              <a:rPr lang="en-US" dirty="0"/>
              <a:t> heuristic for schedule improvement</a:t>
            </a:r>
          </a:p>
          <a:p>
            <a:pPr lvl="1"/>
            <a:r>
              <a:rPr lang="en-US" dirty="0"/>
              <a:t>Complex </a:t>
            </a:r>
            <a:r>
              <a:rPr lang="en-US" u="sng" dirty="0"/>
              <a:t>meta-heuristic</a:t>
            </a:r>
            <a:r>
              <a:rPr lang="en-US" dirty="0"/>
              <a:t> (e.g., Tabu Search, Simulated Annealing) for robust high-quality schedules</a:t>
            </a:r>
          </a:p>
          <a:p>
            <a:r>
              <a:rPr lang="en-US" dirty="0"/>
              <a:t>Decision on solution method based on experimental results</a:t>
            </a:r>
          </a:p>
          <a:p>
            <a:r>
              <a:rPr lang="en-US" dirty="0"/>
              <a:t>Structured and well-documented PDF document</a:t>
            </a:r>
          </a:p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7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Requirements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863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Assessment Form</a:t>
            </a:r>
          </a:p>
          <a:p>
            <a:r>
              <a:rPr lang="en-US" dirty="0"/>
              <a:t>Typically, a single grade for both partners, but individual grading possible </a:t>
            </a:r>
            <a:r>
              <a:rPr lang="en-US"/>
              <a:t>in case of </a:t>
            </a:r>
            <a:r>
              <a:rPr lang="en-US" dirty="0"/>
              <a:t>significant disparities in effort or knowledge.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8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320417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September 2024 data available per 5 September ‘24</a:t>
            </a:r>
          </a:p>
          <a:p>
            <a:r>
              <a:rPr lang="en-US" dirty="0"/>
              <a:t>November 2023 data available by Mon 7</a:t>
            </a:r>
            <a:r>
              <a:rPr lang="en-US" baseline="30000" dirty="0"/>
              <a:t>th</a:t>
            </a:r>
            <a:r>
              <a:rPr lang="en-US" dirty="0"/>
              <a:t> Oct. ‘24</a:t>
            </a:r>
          </a:p>
          <a:p>
            <a:r>
              <a:rPr lang="en-US" dirty="0"/>
              <a:t>Hand in working version of justification by Mon 7</a:t>
            </a:r>
            <a:r>
              <a:rPr lang="en-US" baseline="30000" dirty="0"/>
              <a:t>th</a:t>
            </a:r>
            <a:r>
              <a:rPr lang="en-US" dirty="0"/>
              <a:t> Oct. ‘24</a:t>
            </a:r>
          </a:p>
          <a:p>
            <a:r>
              <a:rPr lang="en-US" dirty="0"/>
              <a:t>Submission Deadline: Mon 13th Nov. 2023, 6 pm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9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666958114"/>
      </p:ext>
    </p:extLst>
  </p:cSld>
  <p:clrMapOvr>
    <a:masterClrMapping/>
  </p:clrMapOvr>
</p:sld>
</file>

<file path=ppt/theme/theme1.xml><?xml version="1.0" encoding="utf-8"?>
<a:theme xmlns:a="http://schemas.openxmlformats.org/drawingml/2006/main" name="Fontys-basis-Diamodel">
  <a:themeElements>
    <a:clrScheme name="Fontys kleurenpallet">
      <a:dk1>
        <a:srgbClr val="663366"/>
      </a:dk1>
      <a:lt1>
        <a:srgbClr val="FFFFFF"/>
      </a:lt1>
      <a:dk2>
        <a:srgbClr val="663366"/>
      </a:dk2>
      <a:lt2>
        <a:srgbClr val="EEECE1"/>
      </a:lt2>
      <a:accent1>
        <a:srgbClr val="E5007D"/>
      </a:accent1>
      <a:accent2>
        <a:srgbClr val="0076E0"/>
      </a:accent2>
      <a:accent3>
        <a:srgbClr val="008386"/>
      </a:accent3>
      <a:accent4>
        <a:srgbClr val="39B549"/>
      </a:accent4>
      <a:accent5>
        <a:srgbClr val="FF9900"/>
      </a:accent5>
      <a:accent6>
        <a:srgbClr val="FFCC00"/>
      </a:accent6>
      <a:hlink>
        <a:srgbClr val="0076E0"/>
      </a:hlink>
      <a:folHlink>
        <a:srgbClr val="0099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dirty="0" smtClean="0">
            <a:solidFill>
              <a:srgbClr val="C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ntys-basis-Diamodel">
  <a:themeElements>
    <a:clrScheme name="Fontys kleurenpallet">
      <a:dk1>
        <a:srgbClr val="663366"/>
      </a:dk1>
      <a:lt1>
        <a:srgbClr val="FFFFFF"/>
      </a:lt1>
      <a:dk2>
        <a:srgbClr val="663366"/>
      </a:dk2>
      <a:lt2>
        <a:srgbClr val="EEECE1"/>
      </a:lt2>
      <a:accent1>
        <a:srgbClr val="E5007D"/>
      </a:accent1>
      <a:accent2>
        <a:srgbClr val="0076E0"/>
      </a:accent2>
      <a:accent3>
        <a:srgbClr val="008386"/>
      </a:accent3>
      <a:accent4>
        <a:srgbClr val="39B549"/>
      </a:accent4>
      <a:accent5>
        <a:srgbClr val="FF9900"/>
      </a:accent5>
      <a:accent6>
        <a:srgbClr val="FFCC00"/>
      </a:accent6>
      <a:hlink>
        <a:srgbClr val="0076E0"/>
      </a:hlink>
      <a:folHlink>
        <a:srgbClr val="0099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dirty="0" smtClean="0">
            <a:solidFill>
              <a:srgbClr val="C00000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Fontys-basic-she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dirty="0" smtClean="0">
            <a:solidFill>
              <a:srgbClr val="C00000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B620F01982514694878B55267266B0" ma:contentTypeVersion="13" ma:contentTypeDescription="Een nieuw document maken." ma:contentTypeScope="" ma:versionID="b766b0002d27b841048f4e26ce56a6ad">
  <xsd:schema xmlns:xsd="http://www.w3.org/2001/XMLSchema" xmlns:xs="http://www.w3.org/2001/XMLSchema" xmlns:p="http://schemas.microsoft.com/office/2006/metadata/properties" xmlns:ns2="882bdec5-c3ce-4705-9a84-58ed8ad203ea" xmlns:ns3="c6fe3531-949f-4c96-ac1d-b793c48e3f25" targetNamespace="http://schemas.microsoft.com/office/2006/metadata/properties" ma:root="true" ma:fieldsID="19b1c955cd3d6da461c7724026070e4b" ns2:_="" ns3:_="">
    <xsd:import namespace="882bdec5-c3ce-4705-9a84-58ed8ad203ea"/>
    <xsd:import namespace="c6fe3531-949f-4c96-ac1d-b793c48e3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bdec5-c3ce-4705-9a84-58ed8ad20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e3531-949f-4c96-ac1d-b793c48e3f2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F58996-C95E-415F-BF71-818D30268E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2bdec5-c3ce-4705-9a84-58ed8ad203ea"/>
    <ds:schemaRef ds:uri="c6fe3531-949f-4c96-ac1d-b793c48e3f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C6AE87-ABFD-49AC-BF48-36A41AA2364B}">
  <ds:schemaRefs>
    <ds:schemaRef ds:uri="http://schemas.microsoft.com/office/2006/metadata/properties"/>
    <ds:schemaRef ds:uri="http://purl.org/dc/terms/"/>
    <ds:schemaRef ds:uri="c6fe3531-949f-4c96-ac1d-b793c48e3f25"/>
    <ds:schemaRef ds:uri="http://schemas.microsoft.com/office/2006/documentManagement/types"/>
    <ds:schemaRef ds:uri="882bdec5-c3ce-4705-9a84-58ed8ad203ea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4C6D579-B400-438E-BD59-AFBAD5FB6F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</Words>
  <Application>Microsoft Office PowerPoint</Application>
  <PresentationFormat>Diavoorstelling (16:9)</PresentationFormat>
  <Paragraphs>46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3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Fontys-basis-Diamodel</vt:lpstr>
      <vt:lpstr>1_Fontys-basis-Diamodel</vt:lpstr>
      <vt:lpstr>Fontys-basic-sheet</vt:lpstr>
      <vt:lpstr>Operations Research 5 AMAOR5-B Programming Assignment   Executive Summary  Year 2024-2025 Term  1   Instructor Roy Willemen</vt:lpstr>
      <vt:lpstr>Context</vt:lpstr>
      <vt:lpstr>Mathematical Model and Example Data</vt:lpstr>
      <vt:lpstr>Deliverables</vt:lpstr>
      <vt:lpstr>Example Schedule (Output)</vt:lpstr>
      <vt:lpstr>Technical Requirements</vt:lpstr>
      <vt:lpstr>Other Requirements</vt:lpstr>
      <vt:lpstr>Assessment</vt:lpstr>
      <vt:lpstr>Timing</vt:lpstr>
      <vt:lpstr>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Willemen,Roy R.J.</cp:lastModifiedBy>
  <cp:revision>567</cp:revision>
  <cp:lastPrinted>2014-08-19T14:33:34Z</cp:lastPrinted>
  <dcterms:created xsi:type="dcterms:W3CDTF">2014-08-06T13:54:14Z</dcterms:created>
  <dcterms:modified xsi:type="dcterms:W3CDTF">2024-09-06T06:22:55Z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0x01010013B620F01982514694878B55267266B0</vt:lpwstr>
  </property>
  <property fmtid="{D5CDD505-2E9C-101B-9397-08002B2CF9AE}" pid="3" name="Order">
    <vt:r8>353000</vt:r8>
  </property>
</Properties>
</file>