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Roboto Slab"/>
      <p:regular r:id="rId10"/>
      <p:bold r:id="rId11"/>
    </p:embeddedFont>
    <p:embeddedFont>
      <p:font typeface="Robo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Slab-bold.fntdata"/><Relationship Id="rId10" Type="http://schemas.openxmlformats.org/officeDocument/2006/relationships/font" Target="fonts/RobotoSlab-regular.fntdata"/><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c6f75fc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c6f75fc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c6f75fce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c6f75fce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80c9ef171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80c9ef171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80c9ef171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80c9ef171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2194200"/>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Divide y conquista </a:t>
            </a:r>
            <a:endParaRPr/>
          </a:p>
          <a:p>
            <a:pPr indent="0" lvl="0" marL="0" rtl="0" algn="ctr">
              <a:spcBef>
                <a:spcPts val="0"/>
              </a:spcBef>
              <a:spcAft>
                <a:spcPts val="0"/>
              </a:spcAft>
              <a:buNone/>
            </a:pPr>
            <a:r>
              <a:rPr lang="es"/>
              <a:t>vs </a:t>
            </a:r>
            <a:endParaRPr/>
          </a:p>
          <a:p>
            <a:pPr indent="0" lvl="0" marL="0" rtl="0" algn="ctr">
              <a:spcBef>
                <a:spcPts val="0"/>
              </a:spcBef>
              <a:spcAft>
                <a:spcPts val="0"/>
              </a:spcAft>
              <a:buNone/>
            </a:pPr>
            <a:r>
              <a:rPr lang="es"/>
              <a:t>Programación dinámica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Experiencia</a:t>
            </a:r>
            <a:endParaRPr/>
          </a:p>
        </p:txBody>
      </p:sp>
      <p:sp>
        <p:nvSpPr>
          <p:cNvPr id="69" name="Google Shape;69;p1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Realizar esta actividad me ayudó a ver en práctica y visualizar la eficiencia de estos de un algoritmo utilizando dos diferentes algoritmos. Así será más sencillo en un futura elegir cuál enfoque es más útil para resolver un problema en específico.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5"/>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Algoritmos genéticos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Experiencia</a:t>
            </a:r>
            <a:endParaRPr/>
          </a:p>
        </p:txBody>
      </p:sp>
      <p:sp>
        <p:nvSpPr>
          <p:cNvPr id="80" name="Google Shape;80;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 este caso </a:t>
            </a:r>
            <a:r>
              <a:rPr lang="es"/>
              <a:t>investigué</a:t>
            </a:r>
            <a:r>
              <a:rPr lang="es"/>
              <a:t> sobre el problema de knapsack </a:t>
            </a:r>
            <a:r>
              <a:rPr lang="es"/>
              <a:t>utilizando</a:t>
            </a:r>
            <a:r>
              <a:rPr lang="es"/>
              <a:t> un algoritmo genético </a:t>
            </a:r>
            <a:r>
              <a:rPr lang="es"/>
              <a:t>ayudándome</a:t>
            </a:r>
            <a:r>
              <a:rPr lang="es"/>
              <a:t> a entender un mejor </a:t>
            </a:r>
            <a:r>
              <a:rPr lang="es"/>
              <a:t>cómo</a:t>
            </a:r>
            <a:r>
              <a:rPr lang="es"/>
              <a:t> funcionan este tipo de enfoque en comparación de otros que vimos en la clase.</a:t>
            </a:r>
            <a:endParaRPr b="1" sz="2300">
              <a:solidFill>
                <a:srgbClr val="24292E"/>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