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70" d="100"/>
          <a:sy n="70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02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52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981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11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6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0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10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1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07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77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DC83-B915-4E90-BA81-30E4076813B5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68ED-4332-4FB0-BA12-B5FFE5474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953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470025"/>
          </a:xfrm>
        </p:spPr>
        <p:txBody>
          <a:bodyPr/>
          <a:lstStyle/>
          <a:p>
            <a:r>
              <a:rPr lang="es-CO" b="1" dirty="0" smtClean="0"/>
              <a:t>DOCKER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844824"/>
            <a:ext cx="7848872" cy="3888432"/>
          </a:xfrm>
        </p:spPr>
        <p:txBody>
          <a:bodyPr>
            <a:normAutofit/>
          </a:bodyPr>
          <a:lstStyle/>
          <a:p>
            <a:pPr algn="l"/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sz="2400" dirty="0" err="1" smtClean="0">
                <a:solidFill>
                  <a:schemeClr val="tx1"/>
                </a:solidFill>
              </a:rPr>
              <a:t>Docker</a:t>
            </a:r>
            <a:r>
              <a:rPr lang="es-CO" sz="2400" dirty="0" smtClean="0">
                <a:solidFill>
                  <a:schemeClr val="tx1"/>
                </a:solidFill>
              </a:rPr>
              <a:t> es una plataforma de software que le permite crear, probar e implementar aplicaciones rápidamente. </a:t>
            </a:r>
            <a:r>
              <a:rPr lang="es-CO" sz="2400" dirty="0" err="1" smtClean="0">
                <a:solidFill>
                  <a:schemeClr val="tx1"/>
                </a:solidFill>
              </a:rPr>
              <a:t>Docker</a:t>
            </a:r>
            <a:r>
              <a:rPr lang="es-CO" sz="2400" dirty="0" smtClean="0">
                <a:solidFill>
                  <a:schemeClr val="tx1"/>
                </a:solidFill>
              </a:rPr>
              <a:t> empaqueta software en unidades estandarizadas llamadas contenedores que incluyen todo lo necesario para que el software se ejecute, incluidas bibliotecas, herramientas de sistema, código y tiempo de ejecución. Con </a:t>
            </a:r>
            <a:r>
              <a:rPr lang="es-CO" sz="2400" dirty="0" err="1" smtClean="0">
                <a:solidFill>
                  <a:schemeClr val="tx1"/>
                </a:solidFill>
              </a:rPr>
              <a:t>Docker</a:t>
            </a:r>
            <a:r>
              <a:rPr lang="es-CO" sz="2400" dirty="0" smtClean="0">
                <a:solidFill>
                  <a:schemeClr val="tx1"/>
                </a:solidFill>
              </a:rPr>
              <a:t>, puede implementar y ajustar la escala de aplicaciones rápidamente en cualquier entorno con la certeza de saber que su código se ejecutará.</a:t>
            </a:r>
            <a:endParaRPr lang="es-C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087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CO" sz="5100" dirty="0" smtClean="0"/>
              <a:t>La ejecución de </a:t>
            </a:r>
            <a:r>
              <a:rPr lang="es-CO" sz="5100" dirty="0" err="1" smtClean="0"/>
              <a:t>Docker</a:t>
            </a:r>
            <a:r>
              <a:rPr lang="es-CO" sz="5100" dirty="0" smtClean="0"/>
              <a:t> en AWS les ofrece a los desarrolladores y administradores una manera muy confiable y económica de crear, enviar y ejecutar aplicaciones distribuidas en cualquier escala. AWS es compatible con ambos modelos de licencia de </a:t>
            </a:r>
            <a:r>
              <a:rPr lang="es-CO" sz="5100" dirty="0" err="1" smtClean="0"/>
              <a:t>Docker</a:t>
            </a:r>
            <a:r>
              <a:rPr lang="es-CO" sz="5100" dirty="0" smtClean="0"/>
              <a:t>: </a:t>
            </a:r>
            <a:r>
              <a:rPr lang="es-CO" sz="5100" dirty="0" err="1" smtClean="0"/>
              <a:t>Docker</a:t>
            </a:r>
            <a:r>
              <a:rPr lang="es-CO" sz="5100" dirty="0" smtClean="0"/>
              <a:t> </a:t>
            </a:r>
            <a:r>
              <a:rPr lang="es-CO" sz="5100" dirty="0" err="1" smtClean="0"/>
              <a:t>Community</a:t>
            </a:r>
            <a:r>
              <a:rPr lang="es-CO" sz="5100" dirty="0" smtClean="0"/>
              <a:t> </a:t>
            </a:r>
            <a:r>
              <a:rPr lang="es-CO" sz="5100" dirty="0" err="1" smtClean="0"/>
              <a:t>Edition</a:t>
            </a:r>
            <a:r>
              <a:rPr lang="es-CO" sz="5100" dirty="0" smtClean="0"/>
              <a:t> (CE) de código abierto y </a:t>
            </a:r>
            <a:r>
              <a:rPr lang="es-CO" sz="5100" dirty="0" err="1" smtClean="0"/>
              <a:t>Docker</a:t>
            </a:r>
            <a:r>
              <a:rPr lang="es-CO" sz="5100" dirty="0" smtClean="0"/>
              <a:t> Enterprise </a:t>
            </a:r>
            <a:r>
              <a:rPr lang="es-CO" sz="5100" dirty="0" err="1" smtClean="0"/>
              <a:t>Edition</a:t>
            </a:r>
            <a:r>
              <a:rPr lang="es-CO" sz="5100" dirty="0" smtClean="0"/>
              <a:t> (EE) basada en suscripción.</a:t>
            </a:r>
          </a:p>
          <a:p>
            <a:pPr marL="0" indent="0">
              <a:buNone/>
            </a:pPr>
            <a:endParaRPr lang="es-CO" sz="5100" dirty="0" smtClean="0"/>
          </a:p>
          <a:p>
            <a:pPr marL="0" indent="0">
              <a:buNone/>
            </a:pPr>
            <a:r>
              <a:rPr lang="es-CO" sz="5100" b="1" dirty="0" smtClean="0"/>
              <a:t>Cómo funciona </a:t>
            </a:r>
            <a:r>
              <a:rPr lang="es-CO" sz="5100" b="1" dirty="0" err="1" smtClean="0"/>
              <a:t>Docker</a:t>
            </a:r>
            <a:endParaRPr lang="es-CO" sz="5100" b="1" dirty="0" smtClean="0"/>
          </a:p>
          <a:p>
            <a:pPr marL="0" indent="0">
              <a:buNone/>
            </a:pPr>
            <a:r>
              <a:rPr lang="es-CO" sz="5100" dirty="0" err="1" smtClean="0"/>
              <a:t>Docker</a:t>
            </a:r>
            <a:r>
              <a:rPr lang="es-CO" sz="5100" dirty="0" smtClean="0"/>
              <a:t> le proporciona una manera estándar de ejecutar su código. </a:t>
            </a:r>
            <a:r>
              <a:rPr lang="es-CO" sz="5100" dirty="0" err="1" smtClean="0"/>
              <a:t>Docker</a:t>
            </a:r>
            <a:r>
              <a:rPr lang="es-CO" sz="5100" dirty="0" smtClean="0"/>
              <a:t> es un sistema operativo para contenedores. De manera similar a cómo una máquina virtual </a:t>
            </a:r>
            <a:r>
              <a:rPr lang="es-CO" sz="5100" dirty="0" err="1" smtClean="0"/>
              <a:t>virtualiza</a:t>
            </a:r>
            <a:r>
              <a:rPr lang="es-CO" sz="5100" dirty="0" smtClean="0"/>
              <a:t> (elimina la necesidad de administrar directamente) el hardware del servidor, los contenedores </a:t>
            </a:r>
            <a:r>
              <a:rPr lang="es-CO" sz="5100" dirty="0" err="1" smtClean="0"/>
              <a:t>virtualizan</a:t>
            </a:r>
            <a:r>
              <a:rPr lang="es-CO" sz="5100" dirty="0" smtClean="0"/>
              <a:t> el sistema operativo de un servidor. </a:t>
            </a:r>
            <a:r>
              <a:rPr lang="es-CO" sz="5100" dirty="0" err="1" smtClean="0"/>
              <a:t>Docker</a:t>
            </a:r>
            <a:r>
              <a:rPr lang="es-CO" sz="5100" dirty="0" smtClean="0"/>
              <a:t> se instala en cada servidor y proporciona comandos sencillos que puede utilizar para crear, iniciar o detener contenedores.</a:t>
            </a:r>
          </a:p>
          <a:p>
            <a:pPr marL="0" indent="0">
              <a:buNone/>
            </a:pPr>
            <a:r>
              <a:rPr lang="es-CO" sz="5100" dirty="0" smtClean="0"/>
              <a:t>Los servicios de AWS como AWS </a:t>
            </a:r>
            <a:r>
              <a:rPr lang="es-CO" sz="5100" dirty="0" err="1" smtClean="0"/>
              <a:t>Fargate</a:t>
            </a:r>
            <a:r>
              <a:rPr lang="es-CO" sz="5100" dirty="0" smtClean="0"/>
              <a:t>, Amazon ECS, Amazon EKS y AWS </a:t>
            </a:r>
            <a:r>
              <a:rPr lang="es-CO" sz="5100" dirty="0" err="1" smtClean="0"/>
              <a:t>Batch</a:t>
            </a:r>
            <a:r>
              <a:rPr lang="es-CO" sz="5100" dirty="0" smtClean="0"/>
              <a:t> hacen que resulte sencillo ejecutar y administrar contenedores de </a:t>
            </a:r>
            <a:r>
              <a:rPr lang="es-CO" sz="5100" dirty="0" err="1" smtClean="0"/>
              <a:t>Docker</a:t>
            </a:r>
            <a:r>
              <a:rPr lang="es-CO" sz="5100" dirty="0" smtClean="0"/>
              <a:t> a escala.</a:t>
            </a:r>
            <a:endParaRPr lang="es-CO" sz="5100" dirty="0"/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41762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20688"/>
            <a:ext cx="648072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48072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79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8640"/>
            <a:ext cx="8568952" cy="6408712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 smtClean="0"/>
              <a:t> </a:t>
            </a:r>
            <a:r>
              <a:rPr lang="es-CO" sz="4000" b="1" dirty="0" err="1" smtClean="0"/>
              <a:t>Serverlees</a:t>
            </a:r>
            <a:endParaRPr lang="es-CO" sz="4000" b="1" dirty="0" smtClean="0"/>
          </a:p>
          <a:p>
            <a:pPr marL="0" indent="0">
              <a:buNone/>
            </a:pPr>
            <a:r>
              <a:rPr lang="es-CO" sz="2400" dirty="0" smtClean="0"/>
              <a:t>Tradicionalmente, hemos creado e implementado aplicaciones web en las que tenemos cierto grado de control sobre las solicitudes HTTP que se realizan a nuestro servidor. Nuestra aplicación se ejecuta en ese servidor y somos responsables de aprovisionar y administrar los recursos para ella. Hay algunos problemas con esto.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56397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298</Words>
  <Application>Microsoft Office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DOCKER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usuario acer</dc:creator>
  <cp:lastModifiedBy>usuario acer</cp:lastModifiedBy>
  <cp:revision>4</cp:revision>
  <dcterms:created xsi:type="dcterms:W3CDTF">2020-03-24T15:49:14Z</dcterms:created>
  <dcterms:modified xsi:type="dcterms:W3CDTF">2020-03-24T16:28:21Z</dcterms:modified>
</cp:coreProperties>
</file>