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media/image1.png" ContentType="image/png"/>
  <Override PartName="/ppt/media/image7.jpeg" ContentType="image/jpeg"/>
  <Override PartName="/ppt/media/image2.png" ContentType="image/png"/>
  <Override PartName="/ppt/media/image4.jpeg" ContentType="image/jpeg"/>
  <Override PartName="/ppt/media/image3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9.jpeg" ContentType="image/jpeg"/>
  <Override PartName="/ppt/media/image10.png" ContentType="image/png"/>
  <Override PartName="/ppt/media/image11.png" ContentType="image/png"/>
  <Override PartName="/ppt/media/image12.png" ContentType="image/png"/>
  <Override PartName="/ppt/media/image13.jpeg" ContentType="image/jpeg"/>
  <Override PartName="/ppt/media/image14.png" ContentType="image/png"/>
  <Override PartName="/ppt/media/image15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74" r:id="rId12"/>
    <p:sldMasterId id="2147483676" r:id="rId13"/>
    <p:sldMasterId id="2147483678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  <p:sldMasterId id="2147483702" r:id="rId26"/>
    <p:sldMasterId id="2147483704" r:id="rId27"/>
    <p:sldMasterId id="2147483706" r:id="rId28"/>
    <p:sldMasterId id="2147483708" r:id="rId29"/>
    <p:sldMasterId id="2147483710" r:id="rId30"/>
    <p:sldMasterId id="2147483712" r:id="rId31"/>
    <p:sldMasterId id="2147483714" r:id="rId32"/>
    <p:sldMasterId id="2147483716" r:id="rId33"/>
    <p:sldMasterId id="2147483718" r:id="rId34"/>
    <p:sldMasterId id="2147483720" r:id="rId35"/>
  </p:sld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268" r:id="rId48"/>
    <p:sldId id="269" r:id="rId49"/>
    <p:sldId id="270" r:id="rId5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" Target="slides/slide1.xml"/><Relationship Id="rId37" Type="http://schemas.openxmlformats.org/officeDocument/2006/relationships/slide" Target="slides/slide2.xml"/><Relationship Id="rId38" Type="http://schemas.openxmlformats.org/officeDocument/2006/relationships/slide" Target="slides/slide3.xml"/><Relationship Id="rId39" Type="http://schemas.openxmlformats.org/officeDocument/2006/relationships/slide" Target="slides/slide4.xml"/><Relationship Id="rId40" Type="http://schemas.openxmlformats.org/officeDocument/2006/relationships/slide" Target="slides/slide5.xml"/><Relationship Id="rId41" Type="http://schemas.openxmlformats.org/officeDocument/2006/relationships/slide" Target="slides/slide6.xml"/><Relationship Id="rId42" Type="http://schemas.openxmlformats.org/officeDocument/2006/relationships/slide" Target="slides/slide7.xml"/><Relationship Id="rId43" Type="http://schemas.openxmlformats.org/officeDocument/2006/relationships/slide" Target="slides/slide8.xml"/><Relationship Id="rId44" Type="http://schemas.openxmlformats.org/officeDocument/2006/relationships/slide" Target="slides/slide9.xml"/><Relationship Id="rId45" Type="http://schemas.openxmlformats.org/officeDocument/2006/relationships/slide" Target="slides/slide10.xml"/><Relationship Id="rId46" Type="http://schemas.openxmlformats.org/officeDocument/2006/relationships/slide" Target="slides/slide11.xml"/><Relationship Id="rId47" Type="http://schemas.openxmlformats.org/officeDocument/2006/relationships/slide" Target="slides/slide12.xml"/><Relationship Id="rId48" Type="http://schemas.openxmlformats.org/officeDocument/2006/relationships/slide" Target="slides/slide13.xml"/><Relationship Id="rId49" Type="http://schemas.openxmlformats.org/officeDocument/2006/relationships/slide" Target="slides/slide14.xml"/><Relationship Id="rId50" Type="http://schemas.openxmlformats.org/officeDocument/2006/relationships/slide" Target="slides/slide15.xml"/><Relationship Id="rId5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838080" y="-329400"/>
            <a:ext cx="292680" cy="86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16BEB6-C630-476E-93F2-C38393BE783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B759F7C-944F-4235-BE1E-EF359F27BD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4256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indent="0">
              <a:spcBef>
                <a:spcPts val="1417"/>
              </a:spcBef>
              <a:buNone/>
            </a:pPr>
            <a:endParaRPr b="0" lang="es-UY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988200" y="1825560"/>
            <a:ext cx="14256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indent="0">
              <a:spcBef>
                <a:spcPts val="1417"/>
              </a:spcBef>
              <a:buNone/>
            </a:pPr>
            <a:endParaRPr b="0" lang="es-UY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B1A514E-E5CB-46E3-8E37-0A2F3CDAC0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termina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838080" y="-329400"/>
            <a:ext cx="292680" cy="86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9D2B47A8-A68E-45DC-89C5-70F3036520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redetermina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5DA55D44-48E1-40D6-8155-C520A717A8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redetermina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F8B2FC1-6AB4-4319-91A7-868FCBC167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indent="0">
              <a:spcBef>
                <a:spcPts val="1417"/>
              </a:spcBef>
              <a:buNone/>
            </a:pPr>
            <a:endParaRPr b="0" lang="es-UY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9E5E823-C35A-49B1-AD6B-C073507744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21A9C2D-7BCF-461F-9258-E372702291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termin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subTitle"/>
          </p:nvPr>
        </p:nvSpPr>
        <p:spPr>
          <a:xfrm>
            <a:off x="838080" y="-329400"/>
            <a:ext cx="292680" cy="86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D9EBEBC-386B-4CAB-80C5-F405D1E85B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295BE21C-7C08-417B-A73C-C31A2A393E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redeterminad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64058B2A-6C23-4318-BD24-707786F5FE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A055D3-1663-4083-A5D0-1DDCC97B10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indent="0">
              <a:spcBef>
                <a:spcPts val="1417"/>
              </a:spcBef>
              <a:buNone/>
            </a:pPr>
            <a:endParaRPr b="0" lang="es-UY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D8535969-2198-402F-A5CD-F05FAEACE9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terminad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838080" y="-329400"/>
            <a:ext cx="292680" cy="86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9C49FE35-B618-47F5-83AD-23A6510AD6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redeterminad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2A99A2C2-7614-493C-B4C7-25C51919F0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redeterminad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880B7F04-0AB6-46E4-AE76-95D91C5366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indent="0">
              <a:spcBef>
                <a:spcPts val="1417"/>
              </a:spcBef>
              <a:buNone/>
            </a:pPr>
            <a:endParaRPr b="0" lang="es-UY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D2F5AEB3-8BF7-4DF2-A028-BE7FAE728B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terminad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ubTitle"/>
          </p:nvPr>
        </p:nvSpPr>
        <p:spPr>
          <a:xfrm>
            <a:off x="838080" y="-329400"/>
            <a:ext cx="292680" cy="86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29708890-318C-454F-8129-158B61878D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redeterminad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8258EBD4-EA07-4F9F-9E80-F89A59C515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redeterminad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C6C71C9C-793D-44E0-9878-405D1003C2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indent="0">
              <a:spcBef>
                <a:spcPts val="1417"/>
              </a:spcBef>
              <a:buNone/>
            </a:pPr>
            <a:endParaRPr b="0" lang="es-UY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6B263732-3602-46A8-B821-B6387FCA41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redeterminad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 type="subTitle"/>
          </p:nvPr>
        </p:nvSpPr>
        <p:spPr>
          <a:xfrm>
            <a:off x="838080" y="-329400"/>
            <a:ext cx="292680" cy="86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4B24DEC2-6EBF-4BD0-B96E-EFB5CC01BE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A3EEB80-397E-4AFE-8459-99306D907F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Predeterminad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A9899041-7209-4EAE-967F-457D0D1310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Predeterminado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08F778EA-D0E2-4454-B1E9-939A3B3CA0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indent="0">
              <a:spcBef>
                <a:spcPts val="1417"/>
              </a:spcBef>
              <a:buNone/>
            </a:pPr>
            <a:endParaRPr b="0" lang="es-UY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83D1C3C6-69DC-4264-8A0E-E6B797BCF6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D855C39C-5808-41A2-80A2-9D90ED9704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BACE364F-ED47-450F-8ED6-2FAB6904C5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28DDC5D2-72B3-4754-8EED-4ED4D1C78F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B5F7E89D-7949-4DB6-B5B2-727B2C1509E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12DC17E4-44E4-481E-A389-9FB39C7250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subTitle"/>
          </p:nvPr>
        </p:nvSpPr>
        <p:spPr>
          <a:xfrm>
            <a:off x="838080" y="-329400"/>
            <a:ext cx="292680" cy="8659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19612F4E-8DED-4EA8-8068-301D14248F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4256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indent="0">
              <a:spcBef>
                <a:spcPts val="1417"/>
              </a:spcBef>
              <a:buNone/>
            </a:pPr>
            <a:endParaRPr b="0" lang="es-UY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/>
          </p:nvPr>
        </p:nvSpPr>
        <p:spPr>
          <a:xfrm>
            <a:off x="988200" y="1825560"/>
            <a:ext cx="14256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indent="0">
              <a:spcBef>
                <a:spcPts val="1417"/>
              </a:spcBef>
              <a:buNone/>
            </a:pPr>
            <a:endParaRPr b="0" lang="es-UY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58C1CC9E-C694-406E-9EFD-926C4FD8B8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indent="0">
              <a:spcBef>
                <a:spcPts val="1417"/>
              </a:spcBef>
              <a:buNone/>
            </a:pPr>
            <a:endParaRPr b="0" lang="es-UY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A27ACE1-D7AF-4099-A639-6E5B1448B3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2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UY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4256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indent="0">
              <a:spcBef>
                <a:spcPts val="1417"/>
              </a:spcBef>
              <a:buNone/>
            </a:pPr>
            <a:endParaRPr b="0" lang="es-UY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/>
          </p:nvPr>
        </p:nvSpPr>
        <p:spPr>
          <a:xfrm>
            <a:off x="988200" y="1825560"/>
            <a:ext cx="14256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indent="0">
              <a:spcBef>
                <a:spcPts val="1417"/>
              </a:spcBef>
              <a:buNone/>
            </a:pPr>
            <a:endParaRPr b="0" lang="es-UY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108B2483-7642-408E-AA9C-E4C598B077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864DFAC-58AF-4999-A892-90E0CBD980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4E8CAFA-AAE1-454D-883D-745F0843DC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A79CF39-632F-4B4D-A13E-857DD9F1215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7ED2F43-9007-44D5-A3B6-2BD4ECF043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4FF955C5-F372-42BC-A753-0DC88EB344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UY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7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8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9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0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1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3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4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6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7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8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9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30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31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32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33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34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3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6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38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39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40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1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2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3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sp>
        <p:nvSpPr>
          <p:cNvPr id="4" name="Freeform 9"/>
          <p:cNvSpPr/>
          <p:nvPr/>
        </p:nvSpPr>
        <p:spPr>
          <a:xfrm>
            <a:off x="546120" y="448920"/>
            <a:ext cx="4794120" cy="839520"/>
          </a:xfrm>
          <a:custGeom>
            <a:avLst/>
            <a:gdLst>
              <a:gd name="textAreaLeft" fmla="*/ 0 w 4794120"/>
              <a:gd name="textAreaRight" fmla="*/ 4795920 w 4794120"/>
              <a:gd name="textAreaTop" fmla="*/ 0 h 839520"/>
              <a:gd name="textAreaBottom" fmla="*/ 841320 h 839520"/>
            </a:gdLst>
            <a:ahLst/>
            <a:rect l="textAreaLeft" t="textAreaTop" r="textAreaRight" b="textAreaBottom"/>
            <a:pathLst>
              <a:path w="4796093" h="841394">
                <a:moveTo>
                  <a:pt x="0" y="0"/>
                </a:moveTo>
                <a:lnTo>
                  <a:pt x="4796093" y="0"/>
                </a:lnTo>
                <a:lnTo>
                  <a:pt x="4796093" y="841394"/>
                </a:lnTo>
                <a:lnTo>
                  <a:pt x="0" y="84139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5" name="Group 7"/>
          <p:cNvGrpSpPr/>
          <p:nvPr/>
        </p:nvGrpSpPr>
        <p:grpSpPr>
          <a:xfrm>
            <a:off x="8126280" y="448920"/>
            <a:ext cx="3517920" cy="839520"/>
            <a:chOff x="8126280" y="448920"/>
            <a:chExt cx="3517920" cy="839520"/>
          </a:xfrm>
        </p:grpSpPr>
        <p:sp>
          <p:nvSpPr>
            <p:cNvPr id="6" name="object 16"/>
            <p:cNvSpPr/>
            <p:nvPr/>
          </p:nvSpPr>
          <p:spPr>
            <a:xfrm>
              <a:off x="10828080" y="448920"/>
              <a:ext cx="816120" cy="839520"/>
            </a:xfrm>
            <a:custGeom>
              <a:avLst/>
              <a:gdLst>
                <a:gd name="textAreaLeft" fmla="*/ 0 w 816120"/>
                <a:gd name="textAreaRight" fmla="*/ 817920 w 816120"/>
                <a:gd name="textAreaTop" fmla="*/ 0 h 839520"/>
                <a:gd name="textAreaBottom" fmla="*/ 841320 h 839520"/>
              </a:gdLst>
              <a:ahLst/>
              <a:rect l="textAreaLeft" t="textAreaTop" r="textAreaRight" b="textAreaBottom"/>
              <a:pathLst>
                <a:path w="621029" h="638810">
                  <a:moveTo>
                    <a:pt x="53416" y="225056"/>
                  </a:moveTo>
                  <a:lnTo>
                    <a:pt x="51282" y="214579"/>
                  </a:lnTo>
                  <a:lnTo>
                    <a:pt x="45529" y="206133"/>
                  </a:lnTo>
                  <a:lnTo>
                    <a:pt x="37096" y="200482"/>
                  </a:lnTo>
                  <a:lnTo>
                    <a:pt x="26949" y="198424"/>
                  </a:lnTo>
                  <a:lnTo>
                    <a:pt x="16497" y="200482"/>
                  </a:lnTo>
                  <a:lnTo>
                    <a:pt x="7937" y="206133"/>
                  </a:lnTo>
                  <a:lnTo>
                    <a:pt x="2133" y="214579"/>
                  </a:lnTo>
                  <a:lnTo>
                    <a:pt x="0" y="225056"/>
                  </a:lnTo>
                  <a:lnTo>
                    <a:pt x="0" y="412610"/>
                  </a:lnTo>
                  <a:lnTo>
                    <a:pt x="2133" y="423291"/>
                  </a:lnTo>
                  <a:lnTo>
                    <a:pt x="7937" y="431952"/>
                  </a:lnTo>
                  <a:lnTo>
                    <a:pt x="16497" y="437743"/>
                  </a:lnTo>
                  <a:lnTo>
                    <a:pt x="26949" y="439864"/>
                  </a:lnTo>
                  <a:lnTo>
                    <a:pt x="37096" y="437743"/>
                  </a:lnTo>
                  <a:lnTo>
                    <a:pt x="45529" y="431952"/>
                  </a:lnTo>
                  <a:lnTo>
                    <a:pt x="51282" y="423291"/>
                  </a:lnTo>
                  <a:lnTo>
                    <a:pt x="53416" y="412610"/>
                  </a:lnTo>
                  <a:lnTo>
                    <a:pt x="53416" y="225056"/>
                  </a:lnTo>
                  <a:close/>
                </a:path>
                <a:path w="621029" h="638810">
                  <a:moveTo>
                    <a:pt x="276364" y="615315"/>
                  </a:moveTo>
                  <a:lnTo>
                    <a:pt x="101104" y="494703"/>
                  </a:lnTo>
                  <a:lnTo>
                    <a:pt x="90817" y="491274"/>
                  </a:lnTo>
                  <a:lnTo>
                    <a:pt x="80543" y="491959"/>
                  </a:lnTo>
                  <a:lnTo>
                    <a:pt x="71297" y="496366"/>
                  </a:lnTo>
                  <a:lnTo>
                    <a:pt x="64071" y="504088"/>
                  </a:lnTo>
                  <a:lnTo>
                    <a:pt x="60820" y="514400"/>
                  </a:lnTo>
                  <a:lnTo>
                    <a:pt x="61569" y="524675"/>
                  </a:lnTo>
                  <a:lnTo>
                    <a:pt x="66078" y="533908"/>
                  </a:lnTo>
                  <a:lnTo>
                    <a:pt x="74117" y="541096"/>
                  </a:lnTo>
                  <a:lnTo>
                    <a:pt x="236410" y="634568"/>
                  </a:lnTo>
                  <a:lnTo>
                    <a:pt x="240614" y="637184"/>
                  </a:lnTo>
                  <a:lnTo>
                    <a:pt x="245478" y="638784"/>
                  </a:lnTo>
                  <a:lnTo>
                    <a:pt x="250012" y="638784"/>
                  </a:lnTo>
                  <a:lnTo>
                    <a:pt x="256755" y="637895"/>
                  </a:lnTo>
                  <a:lnTo>
                    <a:pt x="263080" y="635304"/>
                  </a:lnTo>
                  <a:lnTo>
                    <a:pt x="268541" y="631139"/>
                  </a:lnTo>
                  <a:lnTo>
                    <a:pt x="272732" y="625500"/>
                  </a:lnTo>
                  <a:lnTo>
                    <a:pt x="276364" y="615315"/>
                  </a:lnTo>
                  <a:close/>
                </a:path>
                <a:path w="621029" h="638810">
                  <a:moveTo>
                    <a:pt x="276364" y="23215"/>
                  </a:moveTo>
                  <a:lnTo>
                    <a:pt x="272757" y="13131"/>
                  </a:lnTo>
                  <a:lnTo>
                    <a:pt x="265874" y="5257"/>
                  </a:lnTo>
                  <a:lnTo>
                    <a:pt x="256717" y="800"/>
                  </a:lnTo>
                  <a:lnTo>
                    <a:pt x="246494" y="0"/>
                  </a:lnTo>
                  <a:lnTo>
                    <a:pt x="236372" y="3073"/>
                  </a:lnTo>
                  <a:lnTo>
                    <a:pt x="74168" y="97180"/>
                  </a:lnTo>
                  <a:lnTo>
                    <a:pt x="66103" y="104279"/>
                  </a:lnTo>
                  <a:lnTo>
                    <a:pt x="61569" y="113576"/>
                  </a:lnTo>
                  <a:lnTo>
                    <a:pt x="60820" y="123837"/>
                  </a:lnTo>
                  <a:lnTo>
                    <a:pt x="64084" y="133845"/>
                  </a:lnTo>
                  <a:lnTo>
                    <a:pt x="68795" y="139623"/>
                  </a:lnTo>
                  <a:lnTo>
                    <a:pt x="74409" y="143789"/>
                  </a:lnTo>
                  <a:lnTo>
                    <a:pt x="80619" y="146304"/>
                  </a:lnTo>
                  <a:lnTo>
                    <a:pt x="87134" y="147154"/>
                  </a:lnTo>
                  <a:lnTo>
                    <a:pt x="91998" y="147154"/>
                  </a:lnTo>
                  <a:lnTo>
                    <a:pt x="263309" y="49771"/>
                  </a:lnTo>
                  <a:lnTo>
                    <a:pt x="276364" y="23215"/>
                  </a:lnTo>
                  <a:close/>
                </a:path>
                <a:path w="621029" h="638810">
                  <a:moveTo>
                    <a:pt x="276656" y="287934"/>
                  </a:moveTo>
                  <a:lnTo>
                    <a:pt x="101104" y="167627"/>
                  </a:lnTo>
                  <a:lnTo>
                    <a:pt x="90817" y="164198"/>
                  </a:lnTo>
                  <a:lnTo>
                    <a:pt x="80543" y="164884"/>
                  </a:lnTo>
                  <a:lnTo>
                    <a:pt x="71297" y="169291"/>
                  </a:lnTo>
                  <a:lnTo>
                    <a:pt x="64071" y="177025"/>
                  </a:lnTo>
                  <a:lnTo>
                    <a:pt x="60820" y="187185"/>
                  </a:lnTo>
                  <a:lnTo>
                    <a:pt x="61569" y="197459"/>
                  </a:lnTo>
                  <a:lnTo>
                    <a:pt x="66078" y="206768"/>
                  </a:lnTo>
                  <a:lnTo>
                    <a:pt x="74117" y="214007"/>
                  </a:lnTo>
                  <a:lnTo>
                    <a:pt x="236410" y="307479"/>
                  </a:lnTo>
                  <a:lnTo>
                    <a:pt x="240614" y="310070"/>
                  </a:lnTo>
                  <a:lnTo>
                    <a:pt x="245478" y="311073"/>
                  </a:lnTo>
                  <a:lnTo>
                    <a:pt x="250012" y="311073"/>
                  </a:lnTo>
                  <a:lnTo>
                    <a:pt x="256768" y="310222"/>
                  </a:lnTo>
                  <a:lnTo>
                    <a:pt x="263156" y="307695"/>
                  </a:lnTo>
                  <a:lnTo>
                    <a:pt x="268833" y="303530"/>
                  </a:lnTo>
                  <a:lnTo>
                    <a:pt x="273418" y="297764"/>
                  </a:lnTo>
                  <a:lnTo>
                    <a:pt x="276656" y="287934"/>
                  </a:lnTo>
                  <a:close/>
                </a:path>
                <a:path w="621029" h="638810">
                  <a:moveTo>
                    <a:pt x="276669" y="350989"/>
                  </a:moveTo>
                  <a:lnTo>
                    <a:pt x="273418" y="341210"/>
                  </a:lnTo>
                  <a:lnTo>
                    <a:pt x="266128" y="332981"/>
                  </a:lnTo>
                  <a:lnTo>
                    <a:pt x="256768" y="328358"/>
                  </a:lnTo>
                  <a:lnTo>
                    <a:pt x="246494" y="327571"/>
                  </a:lnTo>
                  <a:lnTo>
                    <a:pt x="236410" y="330822"/>
                  </a:lnTo>
                  <a:lnTo>
                    <a:pt x="74117" y="424929"/>
                  </a:lnTo>
                  <a:lnTo>
                    <a:pt x="66103" y="431812"/>
                  </a:lnTo>
                  <a:lnTo>
                    <a:pt x="61582" y="440931"/>
                  </a:lnTo>
                  <a:lnTo>
                    <a:pt x="60833" y="451129"/>
                  </a:lnTo>
                  <a:lnTo>
                    <a:pt x="64084" y="461276"/>
                  </a:lnTo>
                  <a:lnTo>
                    <a:pt x="68783" y="466966"/>
                  </a:lnTo>
                  <a:lnTo>
                    <a:pt x="74396" y="471271"/>
                  </a:lnTo>
                  <a:lnTo>
                    <a:pt x="80606" y="473976"/>
                  </a:lnTo>
                  <a:lnTo>
                    <a:pt x="87134" y="474929"/>
                  </a:lnTo>
                  <a:lnTo>
                    <a:pt x="92024" y="474929"/>
                  </a:lnTo>
                  <a:lnTo>
                    <a:pt x="96253" y="472935"/>
                  </a:lnTo>
                  <a:lnTo>
                    <a:pt x="101117" y="471004"/>
                  </a:lnTo>
                  <a:lnTo>
                    <a:pt x="263359" y="377215"/>
                  </a:lnTo>
                  <a:lnTo>
                    <a:pt x="271348" y="370179"/>
                  </a:lnTo>
                  <a:lnTo>
                    <a:pt x="275882" y="361035"/>
                  </a:lnTo>
                  <a:lnTo>
                    <a:pt x="276669" y="350989"/>
                  </a:lnTo>
                  <a:close/>
                </a:path>
                <a:path w="621029" h="638810">
                  <a:moveTo>
                    <a:pt x="336994" y="389255"/>
                  </a:moveTo>
                  <a:lnTo>
                    <a:pt x="334937" y="378802"/>
                  </a:lnTo>
                  <a:lnTo>
                    <a:pt x="329285" y="370344"/>
                  </a:lnTo>
                  <a:lnTo>
                    <a:pt x="320840" y="364693"/>
                  </a:lnTo>
                  <a:lnTo>
                    <a:pt x="310400" y="362623"/>
                  </a:lnTo>
                  <a:lnTo>
                    <a:pt x="300278" y="364693"/>
                  </a:lnTo>
                  <a:lnTo>
                    <a:pt x="291909" y="370344"/>
                  </a:lnTo>
                  <a:lnTo>
                    <a:pt x="286219" y="378802"/>
                  </a:lnTo>
                  <a:lnTo>
                    <a:pt x="284124" y="389255"/>
                  </a:lnTo>
                  <a:lnTo>
                    <a:pt x="284124" y="576795"/>
                  </a:lnTo>
                  <a:lnTo>
                    <a:pt x="286219" y="587260"/>
                  </a:lnTo>
                  <a:lnTo>
                    <a:pt x="291909" y="595706"/>
                  </a:lnTo>
                  <a:lnTo>
                    <a:pt x="300278" y="601357"/>
                  </a:lnTo>
                  <a:lnTo>
                    <a:pt x="310400" y="603415"/>
                  </a:lnTo>
                  <a:lnTo>
                    <a:pt x="320840" y="601357"/>
                  </a:lnTo>
                  <a:lnTo>
                    <a:pt x="329285" y="595706"/>
                  </a:lnTo>
                  <a:lnTo>
                    <a:pt x="334937" y="587260"/>
                  </a:lnTo>
                  <a:lnTo>
                    <a:pt x="336994" y="576795"/>
                  </a:lnTo>
                  <a:lnTo>
                    <a:pt x="336994" y="389255"/>
                  </a:lnTo>
                  <a:close/>
                </a:path>
                <a:path w="621029" h="638810">
                  <a:moveTo>
                    <a:pt x="336994" y="61518"/>
                  </a:moveTo>
                  <a:lnTo>
                    <a:pt x="334937" y="51181"/>
                  </a:lnTo>
                  <a:lnTo>
                    <a:pt x="329285" y="42710"/>
                  </a:lnTo>
                  <a:lnTo>
                    <a:pt x="320840" y="36995"/>
                  </a:lnTo>
                  <a:lnTo>
                    <a:pt x="310400" y="34886"/>
                  </a:lnTo>
                  <a:lnTo>
                    <a:pt x="300278" y="36995"/>
                  </a:lnTo>
                  <a:lnTo>
                    <a:pt x="291909" y="42710"/>
                  </a:lnTo>
                  <a:lnTo>
                    <a:pt x="286219" y="51181"/>
                  </a:lnTo>
                  <a:lnTo>
                    <a:pt x="284124" y="61518"/>
                  </a:lnTo>
                  <a:lnTo>
                    <a:pt x="284124" y="249059"/>
                  </a:lnTo>
                  <a:lnTo>
                    <a:pt x="286219" y="259511"/>
                  </a:lnTo>
                  <a:lnTo>
                    <a:pt x="291909" y="267944"/>
                  </a:lnTo>
                  <a:lnTo>
                    <a:pt x="300278" y="273583"/>
                  </a:lnTo>
                  <a:lnTo>
                    <a:pt x="310400" y="275640"/>
                  </a:lnTo>
                  <a:lnTo>
                    <a:pt x="320840" y="273583"/>
                  </a:lnTo>
                  <a:lnTo>
                    <a:pt x="329285" y="267944"/>
                  </a:lnTo>
                  <a:lnTo>
                    <a:pt x="334937" y="259511"/>
                  </a:lnTo>
                  <a:lnTo>
                    <a:pt x="336994" y="249059"/>
                  </a:lnTo>
                  <a:lnTo>
                    <a:pt x="336994" y="61518"/>
                  </a:lnTo>
                  <a:close/>
                </a:path>
                <a:path w="621029" h="638810">
                  <a:moveTo>
                    <a:pt x="560578" y="514400"/>
                  </a:moveTo>
                  <a:lnTo>
                    <a:pt x="557314" y="504088"/>
                  </a:lnTo>
                  <a:lnTo>
                    <a:pt x="550075" y="496379"/>
                  </a:lnTo>
                  <a:lnTo>
                    <a:pt x="540778" y="491985"/>
                  </a:lnTo>
                  <a:lnTo>
                    <a:pt x="530504" y="491286"/>
                  </a:lnTo>
                  <a:lnTo>
                    <a:pt x="520357" y="494703"/>
                  </a:lnTo>
                  <a:lnTo>
                    <a:pt x="358101" y="588797"/>
                  </a:lnTo>
                  <a:lnTo>
                    <a:pt x="349897" y="595858"/>
                  </a:lnTo>
                  <a:lnTo>
                    <a:pt x="345389" y="605066"/>
                  </a:lnTo>
                  <a:lnTo>
                    <a:pt x="344716" y="615315"/>
                  </a:lnTo>
                  <a:lnTo>
                    <a:pt x="348030" y="625500"/>
                  </a:lnTo>
                  <a:lnTo>
                    <a:pt x="352323" y="631126"/>
                  </a:lnTo>
                  <a:lnTo>
                    <a:pt x="357987" y="635304"/>
                  </a:lnTo>
                  <a:lnTo>
                    <a:pt x="364439" y="637908"/>
                  </a:lnTo>
                  <a:lnTo>
                    <a:pt x="371081" y="638810"/>
                  </a:lnTo>
                  <a:lnTo>
                    <a:pt x="375945" y="638810"/>
                  </a:lnTo>
                  <a:lnTo>
                    <a:pt x="380809" y="637184"/>
                  </a:lnTo>
                  <a:lnTo>
                    <a:pt x="385038" y="634568"/>
                  </a:lnTo>
                  <a:lnTo>
                    <a:pt x="547281" y="541096"/>
                  </a:lnTo>
                  <a:lnTo>
                    <a:pt x="555320" y="533908"/>
                  </a:lnTo>
                  <a:lnTo>
                    <a:pt x="559828" y="524675"/>
                  </a:lnTo>
                  <a:lnTo>
                    <a:pt x="560578" y="514400"/>
                  </a:lnTo>
                  <a:close/>
                </a:path>
                <a:path w="621029" h="638810">
                  <a:moveTo>
                    <a:pt x="560578" y="123837"/>
                  </a:moveTo>
                  <a:lnTo>
                    <a:pt x="385038" y="3073"/>
                  </a:lnTo>
                  <a:lnTo>
                    <a:pt x="374726" y="0"/>
                  </a:lnTo>
                  <a:lnTo>
                    <a:pt x="364451" y="812"/>
                  </a:lnTo>
                  <a:lnTo>
                    <a:pt x="355219" y="5270"/>
                  </a:lnTo>
                  <a:lnTo>
                    <a:pt x="348018" y="13157"/>
                  </a:lnTo>
                  <a:lnTo>
                    <a:pt x="344716" y="23228"/>
                  </a:lnTo>
                  <a:lnTo>
                    <a:pt x="345414" y="33553"/>
                  </a:lnTo>
                  <a:lnTo>
                    <a:pt x="520357" y="143903"/>
                  </a:lnTo>
                  <a:lnTo>
                    <a:pt x="528967" y="147154"/>
                  </a:lnTo>
                  <a:lnTo>
                    <a:pt x="533958" y="147154"/>
                  </a:lnTo>
                  <a:lnTo>
                    <a:pt x="560578" y="123837"/>
                  </a:lnTo>
                  <a:close/>
                </a:path>
                <a:path w="621029" h="638810">
                  <a:moveTo>
                    <a:pt x="560590" y="451129"/>
                  </a:moveTo>
                  <a:lnTo>
                    <a:pt x="384378" y="330809"/>
                  </a:lnTo>
                  <a:lnTo>
                    <a:pt x="374446" y="327558"/>
                  </a:lnTo>
                  <a:lnTo>
                    <a:pt x="364375" y="328345"/>
                  </a:lnTo>
                  <a:lnTo>
                    <a:pt x="355206" y="332968"/>
                  </a:lnTo>
                  <a:lnTo>
                    <a:pt x="348030" y="341198"/>
                  </a:lnTo>
                  <a:lnTo>
                    <a:pt x="344716" y="351002"/>
                  </a:lnTo>
                  <a:lnTo>
                    <a:pt x="345389" y="361061"/>
                  </a:lnTo>
                  <a:lnTo>
                    <a:pt x="349897" y="370217"/>
                  </a:lnTo>
                  <a:lnTo>
                    <a:pt x="358114" y="377240"/>
                  </a:lnTo>
                  <a:lnTo>
                    <a:pt x="520357" y="470992"/>
                  </a:lnTo>
                  <a:lnTo>
                    <a:pt x="528942" y="474891"/>
                  </a:lnTo>
                  <a:lnTo>
                    <a:pt x="534009" y="474891"/>
                  </a:lnTo>
                  <a:lnTo>
                    <a:pt x="560590" y="451129"/>
                  </a:lnTo>
                  <a:close/>
                </a:path>
                <a:path w="621029" h="638810">
                  <a:moveTo>
                    <a:pt x="560603" y="187172"/>
                  </a:moveTo>
                  <a:lnTo>
                    <a:pt x="557314" y="177025"/>
                  </a:lnTo>
                  <a:lnTo>
                    <a:pt x="550100" y="169303"/>
                  </a:lnTo>
                  <a:lnTo>
                    <a:pt x="540804" y="164896"/>
                  </a:lnTo>
                  <a:lnTo>
                    <a:pt x="530542" y="164211"/>
                  </a:lnTo>
                  <a:lnTo>
                    <a:pt x="520395" y="167627"/>
                  </a:lnTo>
                  <a:lnTo>
                    <a:pt x="358114" y="260705"/>
                  </a:lnTo>
                  <a:lnTo>
                    <a:pt x="349910" y="268338"/>
                  </a:lnTo>
                  <a:lnTo>
                    <a:pt x="345401" y="277774"/>
                  </a:lnTo>
                  <a:lnTo>
                    <a:pt x="344741" y="287934"/>
                  </a:lnTo>
                  <a:lnTo>
                    <a:pt x="348056" y="297713"/>
                  </a:lnTo>
                  <a:lnTo>
                    <a:pt x="352323" y="303491"/>
                  </a:lnTo>
                  <a:lnTo>
                    <a:pt x="357974" y="307644"/>
                  </a:lnTo>
                  <a:lnTo>
                    <a:pt x="364413" y="310172"/>
                  </a:lnTo>
                  <a:lnTo>
                    <a:pt x="371081" y="311023"/>
                  </a:lnTo>
                  <a:lnTo>
                    <a:pt x="375970" y="311023"/>
                  </a:lnTo>
                  <a:lnTo>
                    <a:pt x="380174" y="310057"/>
                  </a:lnTo>
                  <a:lnTo>
                    <a:pt x="384378" y="307479"/>
                  </a:lnTo>
                  <a:lnTo>
                    <a:pt x="547243" y="213995"/>
                  </a:lnTo>
                  <a:lnTo>
                    <a:pt x="555320" y="206756"/>
                  </a:lnTo>
                  <a:lnTo>
                    <a:pt x="559854" y="197446"/>
                  </a:lnTo>
                  <a:lnTo>
                    <a:pt x="560603" y="187172"/>
                  </a:lnTo>
                  <a:close/>
                </a:path>
                <a:path w="621029" h="638810">
                  <a:moveTo>
                    <a:pt x="620915" y="225044"/>
                  </a:moveTo>
                  <a:lnTo>
                    <a:pt x="618794" y="214579"/>
                  </a:lnTo>
                  <a:lnTo>
                    <a:pt x="613003" y="206133"/>
                  </a:lnTo>
                  <a:lnTo>
                    <a:pt x="604494" y="200482"/>
                  </a:lnTo>
                  <a:lnTo>
                    <a:pt x="594169" y="198412"/>
                  </a:lnTo>
                  <a:lnTo>
                    <a:pt x="583717" y="200482"/>
                  </a:lnTo>
                  <a:lnTo>
                    <a:pt x="575144" y="206133"/>
                  </a:lnTo>
                  <a:lnTo>
                    <a:pt x="569353" y="214579"/>
                  </a:lnTo>
                  <a:lnTo>
                    <a:pt x="567220" y="225044"/>
                  </a:lnTo>
                  <a:lnTo>
                    <a:pt x="567220" y="412597"/>
                  </a:lnTo>
                  <a:lnTo>
                    <a:pt x="569353" y="423291"/>
                  </a:lnTo>
                  <a:lnTo>
                    <a:pt x="575144" y="431939"/>
                  </a:lnTo>
                  <a:lnTo>
                    <a:pt x="583717" y="437743"/>
                  </a:lnTo>
                  <a:lnTo>
                    <a:pt x="594169" y="439851"/>
                  </a:lnTo>
                  <a:lnTo>
                    <a:pt x="604494" y="437743"/>
                  </a:lnTo>
                  <a:lnTo>
                    <a:pt x="613003" y="431939"/>
                  </a:lnTo>
                  <a:lnTo>
                    <a:pt x="618794" y="423291"/>
                  </a:lnTo>
                  <a:lnTo>
                    <a:pt x="620915" y="412597"/>
                  </a:lnTo>
                  <a:lnTo>
                    <a:pt x="620915" y="225044"/>
                  </a:lnTo>
                  <a:close/>
                </a:path>
              </a:pathLst>
            </a:custGeom>
            <a:solidFill>
              <a:srgbClr val="009fe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7" name="object 17"/>
            <p:cNvGrpSpPr/>
            <p:nvPr/>
          </p:nvGrpSpPr>
          <p:grpSpPr>
            <a:xfrm>
              <a:off x="8733240" y="520200"/>
              <a:ext cx="1773000" cy="698400"/>
              <a:chOff x="8733240" y="520200"/>
              <a:chExt cx="1773000" cy="698400"/>
            </a:xfrm>
          </p:grpSpPr>
          <p:sp>
            <p:nvSpPr>
              <p:cNvPr id="8" name="object 18"/>
              <p:cNvSpPr/>
              <p:nvPr/>
            </p:nvSpPr>
            <p:spPr>
              <a:xfrm>
                <a:off x="8733240" y="520200"/>
                <a:ext cx="1773000" cy="698400"/>
              </a:xfrm>
              <a:custGeom>
                <a:avLst/>
                <a:gdLst>
                  <a:gd name="textAreaLeft" fmla="*/ 0 w 1773000"/>
                  <a:gd name="textAreaRight" fmla="*/ 1774800 w 1773000"/>
                  <a:gd name="textAreaTop" fmla="*/ 0 h 698400"/>
                  <a:gd name="textAreaBottom" fmla="*/ 700200 h 698400"/>
                </a:gdLst>
                <a:ahLst/>
                <a:rect l="textAreaLeft" t="textAreaTop" r="textAreaRight" b="textAreaBottom"/>
                <a:pathLst>
                  <a:path w="1347470" h="531495">
                    <a:moveTo>
                      <a:pt x="241109" y="148297"/>
                    </a:moveTo>
                    <a:lnTo>
                      <a:pt x="238480" y="135305"/>
                    </a:lnTo>
                    <a:lnTo>
                      <a:pt x="231317" y="124790"/>
                    </a:lnTo>
                    <a:lnTo>
                      <a:pt x="220687" y="117741"/>
                    </a:lnTo>
                    <a:lnTo>
                      <a:pt x="207657" y="115176"/>
                    </a:lnTo>
                    <a:lnTo>
                      <a:pt x="194614" y="117741"/>
                    </a:lnTo>
                    <a:lnTo>
                      <a:pt x="183997" y="124790"/>
                    </a:lnTo>
                    <a:lnTo>
                      <a:pt x="176847" y="135305"/>
                    </a:lnTo>
                    <a:lnTo>
                      <a:pt x="174244" y="148297"/>
                    </a:lnTo>
                    <a:lnTo>
                      <a:pt x="174244" y="497446"/>
                    </a:lnTo>
                    <a:lnTo>
                      <a:pt x="176847" y="510463"/>
                    </a:lnTo>
                    <a:lnTo>
                      <a:pt x="183997" y="521081"/>
                    </a:lnTo>
                    <a:lnTo>
                      <a:pt x="194614" y="528243"/>
                    </a:lnTo>
                    <a:lnTo>
                      <a:pt x="207657" y="530872"/>
                    </a:lnTo>
                    <a:lnTo>
                      <a:pt x="220687" y="528243"/>
                    </a:lnTo>
                    <a:lnTo>
                      <a:pt x="231317" y="521081"/>
                    </a:lnTo>
                    <a:lnTo>
                      <a:pt x="238480" y="510463"/>
                    </a:lnTo>
                    <a:lnTo>
                      <a:pt x="241109" y="497446"/>
                    </a:lnTo>
                    <a:lnTo>
                      <a:pt x="241109" y="148297"/>
                    </a:lnTo>
                    <a:close/>
                  </a:path>
                  <a:path w="1347470" h="531495">
                    <a:moveTo>
                      <a:pt x="415366" y="55791"/>
                    </a:moveTo>
                    <a:lnTo>
                      <a:pt x="412635" y="42240"/>
                    </a:lnTo>
                    <a:lnTo>
                      <a:pt x="405244" y="31432"/>
                    </a:lnTo>
                    <a:lnTo>
                      <a:pt x="394398" y="24282"/>
                    </a:lnTo>
                    <a:lnTo>
                      <a:pt x="381292" y="21704"/>
                    </a:lnTo>
                    <a:lnTo>
                      <a:pt x="34048" y="21704"/>
                    </a:lnTo>
                    <a:lnTo>
                      <a:pt x="20662" y="24282"/>
                    </a:lnTo>
                    <a:lnTo>
                      <a:pt x="9855" y="31432"/>
                    </a:lnTo>
                    <a:lnTo>
                      <a:pt x="2628" y="42240"/>
                    </a:lnTo>
                    <a:lnTo>
                      <a:pt x="0" y="55791"/>
                    </a:lnTo>
                    <a:lnTo>
                      <a:pt x="2628" y="68351"/>
                    </a:lnTo>
                    <a:lnTo>
                      <a:pt x="9855" y="78917"/>
                    </a:lnTo>
                    <a:lnTo>
                      <a:pt x="20662" y="86182"/>
                    </a:lnTo>
                    <a:lnTo>
                      <a:pt x="34048" y="88900"/>
                    </a:lnTo>
                    <a:lnTo>
                      <a:pt x="381292" y="88900"/>
                    </a:lnTo>
                    <a:lnTo>
                      <a:pt x="394398" y="86182"/>
                    </a:lnTo>
                    <a:lnTo>
                      <a:pt x="405244" y="78917"/>
                    </a:lnTo>
                    <a:lnTo>
                      <a:pt x="412635" y="68351"/>
                    </a:lnTo>
                    <a:lnTo>
                      <a:pt x="415366" y="55791"/>
                    </a:lnTo>
                    <a:close/>
                  </a:path>
                  <a:path w="1347470" h="531495">
                    <a:moveTo>
                      <a:pt x="526669" y="55168"/>
                    </a:moveTo>
                    <a:lnTo>
                      <a:pt x="523989" y="41617"/>
                    </a:lnTo>
                    <a:lnTo>
                      <a:pt x="516674" y="30822"/>
                    </a:lnTo>
                    <a:lnTo>
                      <a:pt x="505828" y="23672"/>
                    </a:lnTo>
                    <a:lnTo>
                      <a:pt x="492544" y="21094"/>
                    </a:lnTo>
                    <a:lnTo>
                      <a:pt x="479717" y="23672"/>
                    </a:lnTo>
                    <a:lnTo>
                      <a:pt x="469201" y="30822"/>
                    </a:lnTo>
                    <a:lnTo>
                      <a:pt x="462076" y="41617"/>
                    </a:lnTo>
                    <a:lnTo>
                      <a:pt x="459460" y="55168"/>
                    </a:lnTo>
                    <a:lnTo>
                      <a:pt x="459460" y="496811"/>
                    </a:lnTo>
                    <a:lnTo>
                      <a:pt x="462076" y="509841"/>
                    </a:lnTo>
                    <a:lnTo>
                      <a:pt x="469201" y="520458"/>
                    </a:lnTo>
                    <a:lnTo>
                      <a:pt x="479717" y="527608"/>
                    </a:lnTo>
                    <a:lnTo>
                      <a:pt x="492544" y="530225"/>
                    </a:lnTo>
                    <a:lnTo>
                      <a:pt x="505828" y="527608"/>
                    </a:lnTo>
                    <a:lnTo>
                      <a:pt x="516674" y="520458"/>
                    </a:lnTo>
                    <a:lnTo>
                      <a:pt x="523989" y="509841"/>
                    </a:lnTo>
                    <a:lnTo>
                      <a:pt x="526669" y="496811"/>
                    </a:lnTo>
                    <a:lnTo>
                      <a:pt x="526669" y="55168"/>
                    </a:lnTo>
                    <a:close/>
                  </a:path>
                  <a:path w="1347470" h="531495">
                    <a:moveTo>
                      <a:pt x="833945" y="496798"/>
                    </a:moveTo>
                    <a:lnTo>
                      <a:pt x="831329" y="483730"/>
                    </a:lnTo>
                    <a:lnTo>
                      <a:pt x="824179" y="472998"/>
                    </a:lnTo>
                    <a:lnTo>
                      <a:pt x="813562" y="465734"/>
                    </a:lnTo>
                    <a:lnTo>
                      <a:pt x="800531" y="463067"/>
                    </a:lnTo>
                    <a:lnTo>
                      <a:pt x="586397" y="463067"/>
                    </a:lnTo>
                    <a:lnTo>
                      <a:pt x="572897" y="465734"/>
                    </a:lnTo>
                    <a:lnTo>
                      <a:pt x="562076" y="472998"/>
                    </a:lnTo>
                    <a:lnTo>
                      <a:pt x="554901" y="483730"/>
                    </a:lnTo>
                    <a:lnTo>
                      <a:pt x="552297" y="496798"/>
                    </a:lnTo>
                    <a:lnTo>
                      <a:pt x="554901" y="509930"/>
                    </a:lnTo>
                    <a:lnTo>
                      <a:pt x="562076" y="520776"/>
                    </a:lnTo>
                    <a:lnTo>
                      <a:pt x="572897" y="528154"/>
                    </a:lnTo>
                    <a:lnTo>
                      <a:pt x="586397" y="530872"/>
                    </a:lnTo>
                    <a:lnTo>
                      <a:pt x="800531" y="530872"/>
                    </a:lnTo>
                    <a:lnTo>
                      <a:pt x="813562" y="528154"/>
                    </a:lnTo>
                    <a:lnTo>
                      <a:pt x="824179" y="520776"/>
                    </a:lnTo>
                    <a:lnTo>
                      <a:pt x="831329" y="509930"/>
                    </a:lnTo>
                    <a:lnTo>
                      <a:pt x="833945" y="496798"/>
                    </a:lnTo>
                    <a:close/>
                  </a:path>
                  <a:path w="1347470" h="531495">
                    <a:moveTo>
                      <a:pt x="833945" y="55168"/>
                    </a:moveTo>
                    <a:lnTo>
                      <a:pt x="831329" y="41617"/>
                    </a:lnTo>
                    <a:lnTo>
                      <a:pt x="824179" y="30822"/>
                    </a:lnTo>
                    <a:lnTo>
                      <a:pt x="813562" y="23672"/>
                    </a:lnTo>
                    <a:lnTo>
                      <a:pt x="800531" y="21094"/>
                    </a:lnTo>
                    <a:lnTo>
                      <a:pt x="586397" y="21094"/>
                    </a:lnTo>
                    <a:lnTo>
                      <a:pt x="572897" y="23672"/>
                    </a:lnTo>
                    <a:lnTo>
                      <a:pt x="562076" y="30822"/>
                    </a:lnTo>
                    <a:lnTo>
                      <a:pt x="554901" y="41617"/>
                    </a:lnTo>
                    <a:lnTo>
                      <a:pt x="552297" y="55168"/>
                    </a:lnTo>
                    <a:lnTo>
                      <a:pt x="554901" y="67729"/>
                    </a:lnTo>
                    <a:lnTo>
                      <a:pt x="562076" y="78282"/>
                    </a:lnTo>
                    <a:lnTo>
                      <a:pt x="572897" y="85559"/>
                    </a:lnTo>
                    <a:lnTo>
                      <a:pt x="586397" y="88277"/>
                    </a:lnTo>
                    <a:lnTo>
                      <a:pt x="800531" y="88277"/>
                    </a:lnTo>
                    <a:lnTo>
                      <a:pt x="813562" y="85559"/>
                    </a:lnTo>
                    <a:lnTo>
                      <a:pt x="824179" y="78282"/>
                    </a:lnTo>
                    <a:lnTo>
                      <a:pt x="831329" y="67729"/>
                    </a:lnTo>
                    <a:lnTo>
                      <a:pt x="833945" y="55168"/>
                    </a:lnTo>
                    <a:close/>
                  </a:path>
                  <a:path w="1347470" h="531495">
                    <a:moveTo>
                      <a:pt x="1347266" y="413829"/>
                    </a:moveTo>
                    <a:lnTo>
                      <a:pt x="1343926" y="401472"/>
                    </a:lnTo>
                    <a:lnTo>
                      <a:pt x="1335938" y="391007"/>
                    </a:lnTo>
                    <a:lnTo>
                      <a:pt x="1324216" y="384517"/>
                    </a:lnTo>
                    <a:lnTo>
                      <a:pt x="1311452" y="382917"/>
                    </a:lnTo>
                    <a:lnTo>
                      <a:pt x="1299171" y="386194"/>
                    </a:lnTo>
                    <a:lnTo>
                      <a:pt x="1288884" y="394246"/>
                    </a:lnTo>
                    <a:lnTo>
                      <a:pt x="1257287" y="423583"/>
                    </a:lnTo>
                    <a:lnTo>
                      <a:pt x="1220762" y="445401"/>
                    </a:lnTo>
                    <a:lnTo>
                      <a:pt x="1180566" y="459003"/>
                    </a:lnTo>
                    <a:lnTo>
                      <a:pt x="1138008" y="463689"/>
                    </a:lnTo>
                    <a:lnTo>
                      <a:pt x="1090637" y="458139"/>
                    </a:lnTo>
                    <a:lnTo>
                      <a:pt x="1047000" y="442429"/>
                    </a:lnTo>
                    <a:lnTo>
                      <a:pt x="1008875" y="417982"/>
                    </a:lnTo>
                    <a:lnTo>
                      <a:pt x="977988" y="386207"/>
                    </a:lnTo>
                    <a:lnTo>
                      <a:pt x="956106" y="348513"/>
                    </a:lnTo>
                    <a:lnTo>
                      <a:pt x="944943" y="306336"/>
                    </a:lnTo>
                    <a:lnTo>
                      <a:pt x="940943" y="294640"/>
                    </a:lnTo>
                    <a:lnTo>
                      <a:pt x="933399" y="285407"/>
                    </a:lnTo>
                    <a:lnTo>
                      <a:pt x="923188" y="279323"/>
                    </a:lnTo>
                    <a:lnTo>
                      <a:pt x="911161" y="277139"/>
                    </a:lnTo>
                    <a:lnTo>
                      <a:pt x="907249" y="277139"/>
                    </a:lnTo>
                    <a:lnTo>
                      <a:pt x="894651" y="281584"/>
                    </a:lnTo>
                    <a:lnTo>
                      <a:pt x="885037" y="290220"/>
                    </a:lnTo>
                    <a:lnTo>
                      <a:pt x="879246" y="301701"/>
                    </a:lnTo>
                    <a:lnTo>
                      <a:pt x="878103" y="314744"/>
                    </a:lnTo>
                    <a:lnTo>
                      <a:pt x="888377" y="358787"/>
                    </a:lnTo>
                    <a:lnTo>
                      <a:pt x="906868" y="399592"/>
                    </a:lnTo>
                    <a:lnTo>
                      <a:pt x="932662" y="436333"/>
                    </a:lnTo>
                    <a:lnTo>
                      <a:pt x="964793" y="468210"/>
                    </a:lnTo>
                    <a:lnTo>
                      <a:pt x="1002347" y="494411"/>
                    </a:lnTo>
                    <a:lnTo>
                      <a:pt x="1044359" y="514134"/>
                    </a:lnTo>
                    <a:lnTo>
                      <a:pt x="1089888" y="526554"/>
                    </a:lnTo>
                    <a:lnTo>
                      <a:pt x="1138008" y="530872"/>
                    </a:lnTo>
                    <a:lnTo>
                      <a:pt x="1183894" y="526859"/>
                    </a:lnTo>
                    <a:lnTo>
                      <a:pt x="1227823" y="515124"/>
                    </a:lnTo>
                    <a:lnTo>
                      <a:pt x="1268920" y="496100"/>
                    </a:lnTo>
                    <a:lnTo>
                      <a:pt x="1306245" y="470268"/>
                    </a:lnTo>
                    <a:lnTo>
                      <a:pt x="1338897" y="438048"/>
                    </a:lnTo>
                    <a:lnTo>
                      <a:pt x="1345679" y="426529"/>
                    </a:lnTo>
                    <a:lnTo>
                      <a:pt x="1347266" y="413829"/>
                    </a:lnTo>
                    <a:close/>
                  </a:path>
                  <a:path w="1347470" h="531495">
                    <a:moveTo>
                      <a:pt x="1347266" y="115646"/>
                    </a:moveTo>
                    <a:lnTo>
                      <a:pt x="1306245" y="59728"/>
                    </a:lnTo>
                    <a:lnTo>
                      <a:pt x="1268920" y="34137"/>
                    </a:lnTo>
                    <a:lnTo>
                      <a:pt x="1227823" y="15417"/>
                    </a:lnTo>
                    <a:lnTo>
                      <a:pt x="1183894" y="3924"/>
                    </a:lnTo>
                    <a:lnTo>
                      <a:pt x="1138008" y="0"/>
                    </a:lnTo>
                    <a:lnTo>
                      <a:pt x="1089888" y="4279"/>
                    </a:lnTo>
                    <a:lnTo>
                      <a:pt x="1044359" y="16598"/>
                    </a:lnTo>
                    <a:lnTo>
                      <a:pt x="1002347" y="36144"/>
                    </a:lnTo>
                    <a:lnTo>
                      <a:pt x="964793" y="62153"/>
                    </a:lnTo>
                    <a:lnTo>
                      <a:pt x="932662" y="93802"/>
                    </a:lnTo>
                    <a:lnTo>
                      <a:pt x="906868" y="130340"/>
                    </a:lnTo>
                    <a:lnTo>
                      <a:pt x="888377" y="170942"/>
                    </a:lnTo>
                    <a:lnTo>
                      <a:pt x="878103" y="214820"/>
                    </a:lnTo>
                    <a:lnTo>
                      <a:pt x="879246" y="227977"/>
                    </a:lnTo>
                    <a:lnTo>
                      <a:pt x="885037" y="239382"/>
                    </a:lnTo>
                    <a:lnTo>
                      <a:pt x="894651" y="247751"/>
                    </a:lnTo>
                    <a:lnTo>
                      <a:pt x="907249" y="251790"/>
                    </a:lnTo>
                    <a:lnTo>
                      <a:pt x="908926" y="252488"/>
                    </a:lnTo>
                    <a:lnTo>
                      <a:pt x="911161" y="252488"/>
                    </a:lnTo>
                    <a:lnTo>
                      <a:pt x="923188" y="250253"/>
                    </a:lnTo>
                    <a:lnTo>
                      <a:pt x="933399" y="244081"/>
                    </a:lnTo>
                    <a:lnTo>
                      <a:pt x="940943" y="234810"/>
                    </a:lnTo>
                    <a:lnTo>
                      <a:pt x="944943" y="223278"/>
                    </a:lnTo>
                    <a:lnTo>
                      <a:pt x="956106" y="181000"/>
                    </a:lnTo>
                    <a:lnTo>
                      <a:pt x="977988" y="143332"/>
                    </a:lnTo>
                    <a:lnTo>
                      <a:pt x="1008875" y="111645"/>
                    </a:lnTo>
                    <a:lnTo>
                      <a:pt x="1047000" y="87312"/>
                    </a:lnTo>
                    <a:lnTo>
                      <a:pt x="1090637" y="71704"/>
                    </a:lnTo>
                    <a:lnTo>
                      <a:pt x="1138008" y="66192"/>
                    </a:lnTo>
                    <a:lnTo>
                      <a:pt x="1180566" y="70878"/>
                    </a:lnTo>
                    <a:lnTo>
                      <a:pt x="1220762" y="84416"/>
                    </a:lnTo>
                    <a:lnTo>
                      <a:pt x="1257287" y="106045"/>
                    </a:lnTo>
                    <a:lnTo>
                      <a:pt x="1288884" y="135013"/>
                    </a:lnTo>
                    <a:lnTo>
                      <a:pt x="1299171" y="143002"/>
                    </a:lnTo>
                    <a:lnTo>
                      <a:pt x="1311452" y="146354"/>
                    </a:lnTo>
                    <a:lnTo>
                      <a:pt x="1324216" y="144843"/>
                    </a:lnTo>
                    <a:lnTo>
                      <a:pt x="1335938" y="138214"/>
                    </a:lnTo>
                    <a:lnTo>
                      <a:pt x="1343926" y="127927"/>
                    </a:lnTo>
                    <a:lnTo>
                      <a:pt x="1347266" y="11564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pic>
            <p:nvPicPr>
              <p:cNvPr id="9" name="object 19" descr=""/>
              <p:cNvPicPr/>
              <p:nvPr/>
            </p:nvPicPr>
            <p:blipFill>
              <a:blip r:embed="rId4"/>
              <a:stretch/>
            </p:blipFill>
            <p:spPr>
              <a:xfrm>
                <a:off x="9460800" y="831600"/>
                <a:ext cx="298080" cy="86760"/>
              </a:xfrm>
              <a:prstGeom prst="rect">
                <a:avLst/>
              </a:prstGeom>
              <a:noFill/>
              <a:ln w="0">
                <a:noFill/>
              </a:ln>
            </p:spPr>
          </p:pic>
        </p:grpSp>
        <p:sp>
          <p:nvSpPr>
            <p:cNvPr id="10" name="object 20"/>
            <p:cNvSpPr/>
            <p:nvPr/>
          </p:nvSpPr>
          <p:spPr>
            <a:xfrm>
              <a:off x="8126280" y="558000"/>
              <a:ext cx="546840" cy="659880"/>
            </a:xfrm>
            <a:custGeom>
              <a:avLst/>
              <a:gdLst>
                <a:gd name="textAreaLeft" fmla="*/ 0 w 546840"/>
                <a:gd name="textAreaRight" fmla="*/ 548640 w 546840"/>
                <a:gd name="textAreaTop" fmla="*/ 0 h 659880"/>
                <a:gd name="textAreaBottom" fmla="*/ 661680 h 659880"/>
              </a:gdLst>
              <a:ahLst/>
              <a:rect l="textAreaLeft" t="textAreaTop" r="textAreaRight" b="textAreaBottom"/>
              <a:pathLst>
                <a:path w="416560" h="502285">
                  <a:moveTo>
                    <a:pt x="196507" y="472808"/>
                  </a:moveTo>
                  <a:lnTo>
                    <a:pt x="195491" y="459727"/>
                  </a:lnTo>
                  <a:lnTo>
                    <a:pt x="189611" y="448475"/>
                  </a:lnTo>
                  <a:lnTo>
                    <a:pt x="179755" y="440143"/>
                  </a:lnTo>
                  <a:lnTo>
                    <a:pt x="166789" y="435800"/>
                  </a:lnTo>
                  <a:lnTo>
                    <a:pt x="127012" y="421741"/>
                  </a:lnTo>
                  <a:lnTo>
                    <a:pt x="95643" y="392480"/>
                  </a:lnTo>
                  <a:lnTo>
                    <a:pt x="75069" y="351294"/>
                  </a:lnTo>
                  <a:lnTo>
                    <a:pt x="67678" y="301459"/>
                  </a:lnTo>
                  <a:lnTo>
                    <a:pt x="67678" y="34074"/>
                  </a:lnTo>
                  <a:lnTo>
                    <a:pt x="65062" y="20535"/>
                  </a:lnTo>
                  <a:lnTo>
                    <a:pt x="57899" y="9740"/>
                  </a:lnTo>
                  <a:lnTo>
                    <a:pt x="47282" y="2590"/>
                  </a:lnTo>
                  <a:lnTo>
                    <a:pt x="34251" y="0"/>
                  </a:lnTo>
                  <a:lnTo>
                    <a:pt x="21094" y="2590"/>
                  </a:lnTo>
                  <a:lnTo>
                    <a:pt x="10185" y="9740"/>
                  </a:lnTo>
                  <a:lnTo>
                    <a:pt x="2743" y="20535"/>
                  </a:lnTo>
                  <a:lnTo>
                    <a:pt x="0" y="34074"/>
                  </a:lnTo>
                  <a:lnTo>
                    <a:pt x="0" y="301459"/>
                  </a:lnTo>
                  <a:lnTo>
                    <a:pt x="5384" y="352056"/>
                  </a:lnTo>
                  <a:lnTo>
                    <a:pt x="20764" y="397725"/>
                  </a:lnTo>
                  <a:lnTo>
                    <a:pt x="44970" y="437019"/>
                  </a:lnTo>
                  <a:lnTo>
                    <a:pt x="76835" y="468477"/>
                  </a:lnTo>
                  <a:lnTo>
                    <a:pt x="115189" y="490626"/>
                  </a:lnTo>
                  <a:lnTo>
                    <a:pt x="158864" y="501992"/>
                  </a:lnTo>
                  <a:lnTo>
                    <a:pt x="163042" y="501992"/>
                  </a:lnTo>
                  <a:lnTo>
                    <a:pt x="174802" y="499859"/>
                  </a:lnTo>
                  <a:lnTo>
                    <a:pt x="184886" y="493852"/>
                  </a:lnTo>
                  <a:lnTo>
                    <a:pt x="192417" y="484619"/>
                  </a:lnTo>
                  <a:lnTo>
                    <a:pt x="196507" y="472808"/>
                  </a:lnTo>
                  <a:close/>
                </a:path>
                <a:path w="416560" h="502285">
                  <a:moveTo>
                    <a:pt x="416496" y="34086"/>
                  </a:moveTo>
                  <a:lnTo>
                    <a:pt x="413931" y="20535"/>
                  </a:lnTo>
                  <a:lnTo>
                    <a:pt x="406882" y="9740"/>
                  </a:lnTo>
                  <a:lnTo>
                    <a:pt x="396278" y="2578"/>
                  </a:lnTo>
                  <a:lnTo>
                    <a:pt x="383057" y="0"/>
                  </a:lnTo>
                  <a:lnTo>
                    <a:pt x="370027" y="2578"/>
                  </a:lnTo>
                  <a:lnTo>
                    <a:pt x="359371" y="9740"/>
                  </a:lnTo>
                  <a:lnTo>
                    <a:pt x="352158" y="20535"/>
                  </a:lnTo>
                  <a:lnTo>
                    <a:pt x="349516" y="34086"/>
                  </a:lnTo>
                  <a:lnTo>
                    <a:pt x="349516" y="301459"/>
                  </a:lnTo>
                  <a:lnTo>
                    <a:pt x="342290" y="351713"/>
                  </a:lnTo>
                  <a:lnTo>
                    <a:pt x="322084" y="392849"/>
                  </a:lnTo>
                  <a:lnTo>
                    <a:pt x="291045" y="421881"/>
                  </a:lnTo>
                  <a:lnTo>
                    <a:pt x="238607" y="440131"/>
                  </a:lnTo>
                  <a:lnTo>
                    <a:pt x="228803" y="448475"/>
                  </a:lnTo>
                  <a:lnTo>
                    <a:pt x="222935" y="459740"/>
                  </a:lnTo>
                  <a:lnTo>
                    <a:pt x="221996" y="472821"/>
                  </a:lnTo>
                  <a:lnTo>
                    <a:pt x="225869" y="484632"/>
                  </a:lnTo>
                  <a:lnTo>
                    <a:pt x="233286" y="493852"/>
                  </a:lnTo>
                  <a:lnTo>
                    <a:pt x="243370" y="499846"/>
                  </a:lnTo>
                  <a:lnTo>
                    <a:pt x="255219" y="501992"/>
                  </a:lnTo>
                  <a:lnTo>
                    <a:pt x="259791" y="501992"/>
                  </a:lnTo>
                  <a:lnTo>
                    <a:pt x="302920" y="490613"/>
                  </a:lnTo>
                  <a:lnTo>
                    <a:pt x="340779" y="468477"/>
                  </a:lnTo>
                  <a:lnTo>
                    <a:pt x="372198" y="437019"/>
                  </a:lnTo>
                  <a:lnTo>
                    <a:pt x="396049" y="397725"/>
                  </a:lnTo>
                  <a:lnTo>
                    <a:pt x="411187" y="352056"/>
                  </a:lnTo>
                  <a:lnTo>
                    <a:pt x="416496" y="301459"/>
                  </a:lnTo>
                  <a:lnTo>
                    <a:pt x="416496" y="34086"/>
                  </a:lnTo>
                  <a:close/>
                </a:path>
              </a:pathLst>
            </a:custGeom>
            <a:solidFill>
              <a:srgbClr val="1d1d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69CE50B-EC47-41D0-8AE7-60DFD770EB22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&lt;número&gt;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32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UY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2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UY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U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20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U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0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U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0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U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0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UY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127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128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129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130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131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132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133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134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135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136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137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114624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36B626A-868B-4C02-B734-8554BE36EE27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&lt;número&gt;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153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154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155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156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157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158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159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160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161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162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163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56047F5-B8B7-4CA9-AEDA-7BC3E6A66A16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5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171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172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173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174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175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176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177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178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179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180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181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182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B4AA572-C432-4D77-A801-1EF844030138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5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186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187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188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189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190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191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192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193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194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195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196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197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81FEC87-D080-46B1-AE68-E42253DF5309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5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201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202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203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204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205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206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207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208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209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210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211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60084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A06DE85-537D-47BD-AC3E-84858FA3C1BE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&lt;número&gt;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5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220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221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222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223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224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225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226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227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228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229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230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94CCB90-A158-43BC-9BA3-9A1767A68F3B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5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238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239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240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241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242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243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244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245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246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247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248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249" name="PlaceHolder 1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D5BB3CF-D990-4131-9C97-7CCCB8ABB1EB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5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253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254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255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256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257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258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259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260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261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262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263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264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DBB4F7-C0C3-4777-8878-3AEED2329DA8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5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268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269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270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271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272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273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274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275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276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277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278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60084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100DD38-1E44-42E1-8AA8-61A70DD75145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&lt;número&gt;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3" name="PlaceHolder 5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5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287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288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289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290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291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292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293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294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295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296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297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6AD52C-2B9D-4838-9EC0-9F125459974F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19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20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21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C94B498-8434-40F8-947F-B06DB7B8CB03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305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306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307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308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309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310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311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312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313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314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315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316" name="PlaceHolder 1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70DBF4-671B-4719-85BA-61569E5D56B0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5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320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321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322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323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324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325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326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327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328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329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330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331" name="PlaceHolder 1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1C203C-8085-46AB-821A-38E52006E058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5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335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336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337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338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339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340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341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342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343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344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345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60084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F4B9241-54B2-4D19-A4AC-43374B33D035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&lt;número&gt;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354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355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356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357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358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359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360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361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362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363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364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02C053E-85E2-4A7B-82AC-E89FD5DB2C16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8" name="PlaceHolder 4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5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372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373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374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375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376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377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378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379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380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381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382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383" name="PlaceHolder 1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27CD78C-565C-46C7-B6C7-25487AEC317C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5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387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388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389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390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391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392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393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394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395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396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397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398" name="PlaceHolder 1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97C3F37-5956-4381-AD4A-5B54B99579F0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5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402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403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404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405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406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407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408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409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410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411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412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60084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6" name="PlaceHolder 4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3136662-B8CD-48FF-BEEE-12A53CDFB9B8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&lt;número&gt;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7" name="PlaceHolder 5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5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421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422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423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424" name="Group 9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425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426" name="Group 11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427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428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429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430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431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432" name="PlaceHolder 1"/>
          <p:cNvSpPr>
            <a:spLocks noGrp="1"/>
          </p:cNvSpPr>
          <p:nvPr>
            <p:ph type="ftr" idx="79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sldNum" idx="80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027FC10-AEF2-4BB5-AB3F-20BCD543A336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dt" idx="81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5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436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437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438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439" name="Group 5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440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441" name="Group 7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442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443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444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445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446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97E6A1B-2835-479B-BA34-F21EC8E1905B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0" name="PlaceHolder 4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5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453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454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455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456" name="Group 4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457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458" name="Group 6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459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460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461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462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463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464" name="PlaceHolder 1"/>
          <p:cNvSpPr>
            <a:spLocks noGrp="1"/>
          </p:cNvSpPr>
          <p:nvPr>
            <p:ph type="ftr" idx="85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sldNum" idx="86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1F7C486-69DE-43D3-B6FF-18BA34DFBB48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dt" idx="87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26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27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28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sp>
        <p:nvSpPr>
          <p:cNvPr id="29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BDB2F40-4319-40A8-95A4-4F7848846699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468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469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470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sp>
        <p:nvSpPr>
          <p:cNvPr id="471" name="PlaceHolder 1"/>
          <p:cNvSpPr>
            <a:spLocks noGrp="1"/>
          </p:cNvSpPr>
          <p:nvPr>
            <p:ph type="ftr" idx="88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2" name="PlaceHolder 2"/>
          <p:cNvSpPr>
            <a:spLocks noGrp="1"/>
          </p:cNvSpPr>
          <p:nvPr>
            <p:ph type="sldNum" idx="89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C9427E9-2F28-4B1E-A8B9-9CDA53EEF826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3" name="PlaceHolder 3"/>
          <p:cNvSpPr>
            <a:spLocks noGrp="1"/>
          </p:cNvSpPr>
          <p:nvPr>
            <p:ph type="dt" idx="90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475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476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477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sp>
        <p:nvSpPr>
          <p:cNvPr id="478" name="PlaceHolder 1"/>
          <p:cNvSpPr>
            <a:spLocks noGrp="1"/>
          </p:cNvSpPr>
          <p:nvPr>
            <p:ph type="ftr" idx="91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sldNum" idx="92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58ECAE-FC8D-4BDF-858D-DE458AD11428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 type="dt" idx="93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482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483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484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sp>
        <p:nvSpPr>
          <p:cNvPr id="485" name="Freeform 9"/>
          <p:cNvSpPr/>
          <p:nvPr/>
        </p:nvSpPr>
        <p:spPr>
          <a:xfrm>
            <a:off x="546120" y="448920"/>
            <a:ext cx="4794120" cy="839520"/>
          </a:xfrm>
          <a:custGeom>
            <a:avLst/>
            <a:gdLst>
              <a:gd name="textAreaLeft" fmla="*/ 0 w 4794120"/>
              <a:gd name="textAreaRight" fmla="*/ 4795920 w 4794120"/>
              <a:gd name="textAreaTop" fmla="*/ 0 h 839520"/>
              <a:gd name="textAreaBottom" fmla="*/ 841320 h 839520"/>
            </a:gdLst>
            <a:ahLst/>
            <a:rect l="textAreaLeft" t="textAreaTop" r="textAreaRight" b="textAreaBottom"/>
            <a:pathLst>
              <a:path w="4796093" h="841394">
                <a:moveTo>
                  <a:pt x="0" y="0"/>
                </a:moveTo>
                <a:lnTo>
                  <a:pt x="4796093" y="0"/>
                </a:lnTo>
                <a:lnTo>
                  <a:pt x="4796093" y="841394"/>
                </a:lnTo>
                <a:lnTo>
                  <a:pt x="0" y="84139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486" name="Group 7"/>
          <p:cNvGrpSpPr/>
          <p:nvPr/>
        </p:nvGrpSpPr>
        <p:grpSpPr>
          <a:xfrm>
            <a:off x="8126280" y="448920"/>
            <a:ext cx="3517920" cy="839520"/>
            <a:chOff x="8126280" y="448920"/>
            <a:chExt cx="3517920" cy="839520"/>
          </a:xfrm>
        </p:grpSpPr>
        <p:sp>
          <p:nvSpPr>
            <p:cNvPr id="487" name="object 16"/>
            <p:cNvSpPr/>
            <p:nvPr/>
          </p:nvSpPr>
          <p:spPr>
            <a:xfrm>
              <a:off x="10828080" y="448920"/>
              <a:ext cx="816120" cy="839520"/>
            </a:xfrm>
            <a:custGeom>
              <a:avLst/>
              <a:gdLst>
                <a:gd name="textAreaLeft" fmla="*/ 0 w 816120"/>
                <a:gd name="textAreaRight" fmla="*/ 817920 w 816120"/>
                <a:gd name="textAreaTop" fmla="*/ 0 h 839520"/>
                <a:gd name="textAreaBottom" fmla="*/ 841320 h 839520"/>
              </a:gdLst>
              <a:ahLst/>
              <a:rect l="textAreaLeft" t="textAreaTop" r="textAreaRight" b="textAreaBottom"/>
              <a:pathLst>
                <a:path w="621029" h="638810">
                  <a:moveTo>
                    <a:pt x="53416" y="225056"/>
                  </a:moveTo>
                  <a:lnTo>
                    <a:pt x="51282" y="214579"/>
                  </a:lnTo>
                  <a:lnTo>
                    <a:pt x="45529" y="206133"/>
                  </a:lnTo>
                  <a:lnTo>
                    <a:pt x="37096" y="200482"/>
                  </a:lnTo>
                  <a:lnTo>
                    <a:pt x="26949" y="198424"/>
                  </a:lnTo>
                  <a:lnTo>
                    <a:pt x="16497" y="200482"/>
                  </a:lnTo>
                  <a:lnTo>
                    <a:pt x="7937" y="206133"/>
                  </a:lnTo>
                  <a:lnTo>
                    <a:pt x="2133" y="214579"/>
                  </a:lnTo>
                  <a:lnTo>
                    <a:pt x="0" y="225056"/>
                  </a:lnTo>
                  <a:lnTo>
                    <a:pt x="0" y="412610"/>
                  </a:lnTo>
                  <a:lnTo>
                    <a:pt x="2133" y="423291"/>
                  </a:lnTo>
                  <a:lnTo>
                    <a:pt x="7937" y="431952"/>
                  </a:lnTo>
                  <a:lnTo>
                    <a:pt x="16497" y="437743"/>
                  </a:lnTo>
                  <a:lnTo>
                    <a:pt x="26949" y="439864"/>
                  </a:lnTo>
                  <a:lnTo>
                    <a:pt x="37096" y="437743"/>
                  </a:lnTo>
                  <a:lnTo>
                    <a:pt x="45529" y="431952"/>
                  </a:lnTo>
                  <a:lnTo>
                    <a:pt x="51282" y="423291"/>
                  </a:lnTo>
                  <a:lnTo>
                    <a:pt x="53416" y="412610"/>
                  </a:lnTo>
                  <a:lnTo>
                    <a:pt x="53416" y="225056"/>
                  </a:lnTo>
                  <a:close/>
                </a:path>
                <a:path w="621029" h="638810">
                  <a:moveTo>
                    <a:pt x="276364" y="615315"/>
                  </a:moveTo>
                  <a:lnTo>
                    <a:pt x="101104" y="494703"/>
                  </a:lnTo>
                  <a:lnTo>
                    <a:pt x="90817" y="491274"/>
                  </a:lnTo>
                  <a:lnTo>
                    <a:pt x="80543" y="491959"/>
                  </a:lnTo>
                  <a:lnTo>
                    <a:pt x="71297" y="496366"/>
                  </a:lnTo>
                  <a:lnTo>
                    <a:pt x="64071" y="504088"/>
                  </a:lnTo>
                  <a:lnTo>
                    <a:pt x="60820" y="514400"/>
                  </a:lnTo>
                  <a:lnTo>
                    <a:pt x="61569" y="524675"/>
                  </a:lnTo>
                  <a:lnTo>
                    <a:pt x="66078" y="533908"/>
                  </a:lnTo>
                  <a:lnTo>
                    <a:pt x="74117" y="541096"/>
                  </a:lnTo>
                  <a:lnTo>
                    <a:pt x="236410" y="634568"/>
                  </a:lnTo>
                  <a:lnTo>
                    <a:pt x="240614" y="637184"/>
                  </a:lnTo>
                  <a:lnTo>
                    <a:pt x="245478" y="638784"/>
                  </a:lnTo>
                  <a:lnTo>
                    <a:pt x="250012" y="638784"/>
                  </a:lnTo>
                  <a:lnTo>
                    <a:pt x="256755" y="637895"/>
                  </a:lnTo>
                  <a:lnTo>
                    <a:pt x="263080" y="635304"/>
                  </a:lnTo>
                  <a:lnTo>
                    <a:pt x="268541" y="631139"/>
                  </a:lnTo>
                  <a:lnTo>
                    <a:pt x="272732" y="625500"/>
                  </a:lnTo>
                  <a:lnTo>
                    <a:pt x="276364" y="615315"/>
                  </a:lnTo>
                  <a:close/>
                </a:path>
                <a:path w="621029" h="638810">
                  <a:moveTo>
                    <a:pt x="276364" y="23215"/>
                  </a:moveTo>
                  <a:lnTo>
                    <a:pt x="272757" y="13131"/>
                  </a:lnTo>
                  <a:lnTo>
                    <a:pt x="265874" y="5257"/>
                  </a:lnTo>
                  <a:lnTo>
                    <a:pt x="256717" y="800"/>
                  </a:lnTo>
                  <a:lnTo>
                    <a:pt x="246494" y="0"/>
                  </a:lnTo>
                  <a:lnTo>
                    <a:pt x="236372" y="3073"/>
                  </a:lnTo>
                  <a:lnTo>
                    <a:pt x="74168" y="97180"/>
                  </a:lnTo>
                  <a:lnTo>
                    <a:pt x="66103" y="104279"/>
                  </a:lnTo>
                  <a:lnTo>
                    <a:pt x="61569" y="113576"/>
                  </a:lnTo>
                  <a:lnTo>
                    <a:pt x="60820" y="123837"/>
                  </a:lnTo>
                  <a:lnTo>
                    <a:pt x="64084" y="133845"/>
                  </a:lnTo>
                  <a:lnTo>
                    <a:pt x="68795" y="139623"/>
                  </a:lnTo>
                  <a:lnTo>
                    <a:pt x="74409" y="143789"/>
                  </a:lnTo>
                  <a:lnTo>
                    <a:pt x="80619" y="146304"/>
                  </a:lnTo>
                  <a:lnTo>
                    <a:pt x="87134" y="147154"/>
                  </a:lnTo>
                  <a:lnTo>
                    <a:pt x="91998" y="147154"/>
                  </a:lnTo>
                  <a:lnTo>
                    <a:pt x="263309" y="49771"/>
                  </a:lnTo>
                  <a:lnTo>
                    <a:pt x="276364" y="23215"/>
                  </a:lnTo>
                  <a:close/>
                </a:path>
                <a:path w="621029" h="638810">
                  <a:moveTo>
                    <a:pt x="276656" y="287934"/>
                  </a:moveTo>
                  <a:lnTo>
                    <a:pt x="101104" y="167627"/>
                  </a:lnTo>
                  <a:lnTo>
                    <a:pt x="90817" y="164198"/>
                  </a:lnTo>
                  <a:lnTo>
                    <a:pt x="80543" y="164884"/>
                  </a:lnTo>
                  <a:lnTo>
                    <a:pt x="71297" y="169291"/>
                  </a:lnTo>
                  <a:lnTo>
                    <a:pt x="64071" y="177025"/>
                  </a:lnTo>
                  <a:lnTo>
                    <a:pt x="60820" y="187185"/>
                  </a:lnTo>
                  <a:lnTo>
                    <a:pt x="61569" y="197459"/>
                  </a:lnTo>
                  <a:lnTo>
                    <a:pt x="66078" y="206768"/>
                  </a:lnTo>
                  <a:lnTo>
                    <a:pt x="74117" y="214007"/>
                  </a:lnTo>
                  <a:lnTo>
                    <a:pt x="236410" y="307479"/>
                  </a:lnTo>
                  <a:lnTo>
                    <a:pt x="240614" y="310070"/>
                  </a:lnTo>
                  <a:lnTo>
                    <a:pt x="245478" y="311073"/>
                  </a:lnTo>
                  <a:lnTo>
                    <a:pt x="250012" y="311073"/>
                  </a:lnTo>
                  <a:lnTo>
                    <a:pt x="256768" y="310222"/>
                  </a:lnTo>
                  <a:lnTo>
                    <a:pt x="263156" y="307695"/>
                  </a:lnTo>
                  <a:lnTo>
                    <a:pt x="268833" y="303530"/>
                  </a:lnTo>
                  <a:lnTo>
                    <a:pt x="273418" y="297764"/>
                  </a:lnTo>
                  <a:lnTo>
                    <a:pt x="276656" y="287934"/>
                  </a:lnTo>
                  <a:close/>
                </a:path>
                <a:path w="621029" h="638810">
                  <a:moveTo>
                    <a:pt x="276669" y="350989"/>
                  </a:moveTo>
                  <a:lnTo>
                    <a:pt x="273418" y="341210"/>
                  </a:lnTo>
                  <a:lnTo>
                    <a:pt x="266128" y="332981"/>
                  </a:lnTo>
                  <a:lnTo>
                    <a:pt x="256768" y="328358"/>
                  </a:lnTo>
                  <a:lnTo>
                    <a:pt x="246494" y="327571"/>
                  </a:lnTo>
                  <a:lnTo>
                    <a:pt x="236410" y="330822"/>
                  </a:lnTo>
                  <a:lnTo>
                    <a:pt x="74117" y="424929"/>
                  </a:lnTo>
                  <a:lnTo>
                    <a:pt x="66103" y="431812"/>
                  </a:lnTo>
                  <a:lnTo>
                    <a:pt x="61582" y="440931"/>
                  </a:lnTo>
                  <a:lnTo>
                    <a:pt x="60833" y="451129"/>
                  </a:lnTo>
                  <a:lnTo>
                    <a:pt x="64084" y="461276"/>
                  </a:lnTo>
                  <a:lnTo>
                    <a:pt x="68783" y="466966"/>
                  </a:lnTo>
                  <a:lnTo>
                    <a:pt x="74396" y="471271"/>
                  </a:lnTo>
                  <a:lnTo>
                    <a:pt x="80606" y="473976"/>
                  </a:lnTo>
                  <a:lnTo>
                    <a:pt x="87134" y="474929"/>
                  </a:lnTo>
                  <a:lnTo>
                    <a:pt x="92024" y="474929"/>
                  </a:lnTo>
                  <a:lnTo>
                    <a:pt x="96253" y="472935"/>
                  </a:lnTo>
                  <a:lnTo>
                    <a:pt x="101117" y="471004"/>
                  </a:lnTo>
                  <a:lnTo>
                    <a:pt x="263359" y="377215"/>
                  </a:lnTo>
                  <a:lnTo>
                    <a:pt x="271348" y="370179"/>
                  </a:lnTo>
                  <a:lnTo>
                    <a:pt x="275882" y="361035"/>
                  </a:lnTo>
                  <a:lnTo>
                    <a:pt x="276669" y="350989"/>
                  </a:lnTo>
                  <a:close/>
                </a:path>
                <a:path w="621029" h="638810">
                  <a:moveTo>
                    <a:pt x="336994" y="389255"/>
                  </a:moveTo>
                  <a:lnTo>
                    <a:pt x="334937" y="378802"/>
                  </a:lnTo>
                  <a:lnTo>
                    <a:pt x="329285" y="370344"/>
                  </a:lnTo>
                  <a:lnTo>
                    <a:pt x="320840" y="364693"/>
                  </a:lnTo>
                  <a:lnTo>
                    <a:pt x="310400" y="362623"/>
                  </a:lnTo>
                  <a:lnTo>
                    <a:pt x="300278" y="364693"/>
                  </a:lnTo>
                  <a:lnTo>
                    <a:pt x="291909" y="370344"/>
                  </a:lnTo>
                  <a:lnTo>
                    <a:pt x="286219" y="378802"/>
                  </a:lnTo>
                  <a:lnTo>
                    <a:pt x="284124" y="389255"/>
                  </a:lnTo>
                  <a:lnTo>
                    <a:pt x="284124" y="576795"/>
                  </a:lnTo>
                  <a:lnTo>
                    <a:pt x="286219" y="587260"/>
                  </a:lnTo>
                  <a:lnTo>
                    <a:pt x="291909" y="595706"/>
                  </a:lnTo>
                  <a:lnTo>
                    <a:pt x="300278" y="601357"/>
                  </a:lnTo>
                  <a:lnTo>
                    <a:pt x="310400" y="603415"/>
                  </a:lnTo>
                  <a:lnTo>
                    <a:pt x="320840" y="601357"/>
                  </a:lnTo>
                  <a:lnTo>
                    <a:pt x="329285" y="595706"/>
                  </a:lnTo>
                  <a:lnTo>
                    <a:pt x="334937" y="587260"/>
                  </a:lnTo>
                  <a:lnTo>
                    <a:pt x="336994" y="576795"/>
                  </a:lnTo>
                  <a:lnTo>
                    <a:pt x="336994" y="389255"/>
                  </a:lnTo>
                  <a:close/>
                </a:path>
                <a:path w="621029" h="638810">
                  <a:moveTo>
                    <a:pt x="336994" y="61518"/>
                  </a:moveTo>
                  <a:lnTo>
                    <a:pt x="334937" y="51181"/>
                  </a:lnTo>
                  <a:lnTo>
                    <a:pt x="329285" y="42710"/>
                  </a:lnTo>
                  <a:lnTo>
                    <a:pt x="320840" y="36995"/>
                  </a:lnTo>
                  <a:lnTo>
                    <a:pt x="310400" y="34886"/>
                  </a:lnTo>
                  <a:lnTo>
                    <a:pt x="300278" y="36995"/>
                  </a:lnTo>
                  <a:lnTo>
                    <a:pt x="291909" y="42710"/>
                  </a:lnTo>
                  <a:lnTo>
                    <a:pt x="286219" y="51181"/>
                  </a:lnTo>
                  <a:lnTo>
                    <a:pt x="284124" y="61518"/>
                  </a:lnTo>
                  <a:lnTo>
                    <a:pt x="284124" y="249059"/>
                  </a:lnTo>
                  <a:lnTo>
                    <a:pt x="286219" y="259511"/>
                  </a:lnTo>
                  <a:lnTo>
                    <a:pt x="291909" y="267944"/>
                  </a:lnTo>
                  <a:lnTo>
                    <a:pt x="300278" y="273583"/>
                  </a:lnTo>
                  <a:lnTo>
                    <a:pt x="310400" y="275640"/>
                  </a:lnTo>
                  <a:lnTo>
                    <a:pt x="320840" y="273583"/>
                  </a:lnTo>
                  <a:lnTo>
                    <a:pt x="329285" y="267944"/>
                  </a:lnTo>
                  <a:lnTo>
                    <a:pt x="334937" y="259511"/>
                  </a:lnTo>
                  <a:lnTo>
                    <a:pt x="336994" y="249059"/>
                  </a:lnTo>
                  <a:lnTo>
                    <a:pt x="336994" y="61518"/>
                  </a:lnTo>
                  <a:close/>
                </a:path>
                <a:path w="621029" h="638810">
                  <a:moveTo>
                    <a:pt x="560578" y="514400"/>
                  </a:moveTo>
                  <a:lnTo>
                    <a:pt x="557314" y="504088"/>
                  </a:lnTo>
                  <a:lnTo>
                    <a:pt x="550075" y="496379"/>
                  </a:lnTo>
                  <a:lnTo>
                    <a:pt x="540778" y="491985"/>
                  </a:lnTo>
                  <a:lnTo>
                    <a:pt x="530504" y="491286"/>
                  </a:lnTo>
                  <a:lnTo>
                    <a:pt x="520357" y="494703"/>
                  </a:lnTo>
                  <a:lnTo>
                    <a:pt x="358101" y="588797"/>
                  </a:lnTo>
                  <a:lnTo>
                    <a:pt x="349897" y="595858"/>
                  </a:lnTo>
                  <a:lnTo>
                    <a:pt x="345389" y="605066"/>
                  </a:lnTo>
                  <a:lnTo>
                    <a:pt x="344716" y="615315"/>
                  </a:lnTo>
                  <a:lnTo>
                    <a:pt x="348030" y="625500"/>
                  </a:lnTo>
                  <a:lnTo>
                    <a:pt x="352323" y="631126"/>
                  </a:lnTo>
                  <a:lnTo>
                    <a:pt x="357987" y="635304"/>
                  </a:lnTo>
                  <a:lnTo>
                    <a:pt x="364439" y="637908"/>
                  </a:lnTo>
                  <a:lnTo>
                    <a:pt x="371081" y="638810"/>
                  </a:lnTo>
                  <a:lnTo>
                    <a:pt x="375945" y="638810"/>
                  </a:lnTo>
                  <a:lnTo>
                    <a:pt x="380809" y="637184"/>
                  </a:lnTo>
                  <a:lnTo>
                    <a:pt x="385038" y="634568"/>
                  </a:lnTo>
                  <a:lnTo>
                    <a:pt x="547281" y="541096"/>
                  </a:lnTo>
                  <a:lnTo>
                    <a:pt x="555320" y="533908"/>
                  </a:lnTo>
                  <a:lnTo>
                    <a:pt x="559828" y="524675"/>
                  </a:lnTo>
                  <a:lnTo>
                    <a:pt x="560578" y="514400"/>
                  </a:lnTo>
                  <a:close/>
                </a:path>
                <a:path w="621029" h="638810">
                  <a:moveTo>
                    <a:pt x="560578" y="123837"/>
                  </a:moveTo>
                  <a:lnTo>
                    <a:pt x="385038" y="3073"/>
                  </a:lnTo>
                  <a:lnTo>
                    <a:pt x="374726" y="0"/>
                  </a:lnTo>
                  <a:lnTo>
                    <a:pt x="364451" y="812"/>
                  </a:lnTo>
                  <a:lnTo>
                    <a:pt x="355219" y="5270"/>
                  </a:lnTo>
                  <a:lnTo>
                    <a:pt x="348018" y="13157"/>
                  </a:lnTo>
                  <a:lnTo>
                    <a:pt x="344716" y="23228"/>
                  </a:lnTo>
                  <a:lnTo>
                    <a:pt x="345414" y="33553"/>
                  </a:lnTo>
                  <a:lnTo>
                    <a:pt x="520357" y="143903"/>
                  </a:lnTo>
                  <a:lnTo>
                    <a:pt x="528967" y="147154"/>
                  </a:lnTo>
                  <a:lnTo>
                    <a:pt x="533958" y="147154"/>
                  </a:lnTo>
                  <a:lnTo>
                    <a:pt x="560578" y="123837"/>
                  </a:lnTo>
                  <a:close/>
                </a:path>
                <a:path w="621029" h="638810">
                  <a:moveTo>
                    <a:pt x="560590" y="451129"/>
                  </a:moveTo>
                  <a:lnTo>
                    <a:pt x="384378" y="330809"/>
                  </a:lnTo>
                  <a:lnTo>
                    <a:pt x="374446" y="327558"/>
                  </a:lnTo>
                  <a:lnTo>
                    <a:pt x="364375" y="328345"/>
                  </a:lnTo>
                  <a:lnTo>
                    <a:pt x="355206" y="332968"/>
                  </a:lnTo>
                  <a:lnTo>
                    <a:pt x="348030" y="341198"/>
                  </a:lnTo>
                  <a:lnTo>
                    <a:pt x="344716" y="351002"/>
                  </a:lnTo>
                  <a:lnTo>
                    <a:pt x="345389" y="361061"/>
                  </a:lnTo>
                  <a:lnTo>
                    <a:pt x="349897" y="370217"/>
                  </a:lnTo>
                  <a:lnTo>
                    <a:pt x="358114" y="377240"/>
                  </a:lnTo>
                  <a:lnTo>
                    <a:pt x="520357" y="470992"/>
                  </a:lnTo>
                  <a:lnTo>
                    <a:pt x="528942" y="474891"/>
                  </a:lnTo>
                  <a:lnTo>
                    <a:pt x="534009" y="474891"/>
                  </a:lnTo>
                  <a:lnTo>
                    <a:pt x="560590" y="451129"/>
                  </a:lnTo>
                  <a:close/>
                </a:path>
                <a:path w="621029" h="638810">
                  <a:moveTo>
                    <a:pt x="560603" y="187172"/>
                  </a:moveTo>
                  <a:lnTo>
                    <a:pt x="557314" y="177025"/>
                  </a:lnTo>
                  <a:lnTo>
                    <a:pt x="550100" y="169303"/>
                  </a:lnTo>
                  <a:lnTo>
                    <a:pt x="540804" y="164896"/>
                  </a:lnTo>
                  <a:lnTo>
                    <a:pt x="530542" y="164211"/>
                  </a:lnTo>
                  <a:lnTo>
                    <a:pt x="520395" y="167627"/>
                  </a:lnTo>
                  <a:lnTo>
                    <a:pt x="358114" y="260705"/>
                  </a:lnTo>
                  <a:lnTo>
                    <a:pt x="349910" y="268338"/>
                  </a:lnTo>
                  <a:lnTo>
                    <a:pt x="345401" y="277774"/>
                  </a:lnTo>
                  <a:lnTo>
                    <a:pt x="344741" y="287934"/>
                  </a:lnTo>
                  <a:lnTo>
                    <a:pt x="348056" y="297713"/>
                  </a:lnTo>
                  <a:lnTo>
                    <a:pt x="352323" y="303491"/>
                  </a:lnTo>
                  <a:lnTo>
                    <a:pt x="357974" y="307644"/>
                  </a:lnTo>
                  <a:lnTo>
                    <a:pt x="364413" y="310172"/>
                  </a:lnTo>
                  <a:lnTo>
                    <a:pt x="371081" y="311023"/>
                  </a:lnTo>
                  <a:lnTo>
                    <a:pt x="375970" y="311023"/>
                  </a:lnTo>
                  <a:lnTo>
                    <a:pt x="380174" y="310057"/>
                  </a:lnTo>
                  <a:lnTo>
                    <a:pt x="384378" y="307479"/>
                  </a:lnTo>
                  <a:lnTo>
                    <a:pt x="547243" y="213995"/>
                  </a:lnTo>
                  <a:lnTo>
                    <a:pt x="555320" y="206756"/>
                  </a:lnTo>
                  <a:lnTo>
                    <a:pt x="559854" y="197446"/>
                  </a:lnTo>
                  <a:lnTo>
                    <a:pt x="560603" y="187172"/>
                  </a:lnTo>
                  <a:close/>
                </a:path>
                <a:path w="621029" h="638810">
                  <a:moveTo>
                    <a:pt x="620915" y="225044"/>
                  </a:moveTo>
                  <a:lnTo>
                    <a:pt x="618794" y="214579"/>
                  </a:lnTo>
                  <a:lnTo>
                    <a:pt x="613003" y="206133"/>
                  </a:lnTo>
                  <a:lnTo>
                    <a:pt x="604494" y="200482"/>
                  </a:lnTo>
                  <a:lnTo>
                    <a:pt x="594169" y="198412"/>
                  </a:lnTo>
                  <a:lnTo>
                    <a:pt x="583717" y="200482"/>
                  </a:lnTo>
                  <a:lnTo>
                    <a:pt x="575144" y="206133"/>
                  </a:lnTo>
                  <a:lnTo>
                    <a:pt x="569353" y="214579"/>
                  </a:lnTo>
                  <a:lnTo>
                    <a:pt x="567220" y="225044"/>
                  </a:lnTo>
                  <a:lnTo>
                    <a:pt x="567220" y="412597"/>
                  </a:lnTo>
                  <a:lnTo>
                    <a:pt x="569353" y="423291"/>
                  </a:lnTo>
                  <a:lnTo>
                    <a:pt x="575144" y="431939"/>
                  </a:lnTo>
                  <a:lnTo>
                    <a:pt x="583717" y="437743"/>
                  </a:lnTo>
                  <a:lnTo>
                    <a:pt x="594169" y="439851"/>
                  </a:lnTo>
                  <a:lnTo>
                    <a:pt x="604494" y="437743"/>
                  </a:lnTo>
                  <a:lnTo>
                    <a:pt x="613003" y="431939"/>
                  </a:lnTo>
                  <a:lnTo>
                    <a:pt x="618794" y="423291"/>
                  </a:lnTo>
                  <a:lnTo>
                    <a:pt x="620915" y="412597"/>
                  </a:lnTo>
                  <a:lnTo>
                    <a:pt x="620915" y="225044"/>
                  </a:lnTo>
                  <a:close/>
                </a:path>
              </a:pathLst>
            </a:custGeom>
            <a:solidFill>
              <a:srgbClr val="009fe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488" name="object 17"/>
            <p:cNvGrpSpPr/>
            <p:nvPr/>
          </p:nvGrpSpPr>
          <p:grpSpPr>
            <a:xfrm>
              <a:off x="8733240" y="520200"/>
              <a:ext cx="1773000" cy="698400"/>
              <a:chOff x="8733240" y="520200"/>
              <a:chExt cx="1773000" cy="698400"/>
            </a:xfrm>
          </p:grpSpPr>
          <p:sp>
            <p:nvSpPr>
              <p:cNvPr id="489" name="object 18"/>
              <p:cNvSpPr/>
              <p:nvPr/>
            </p:nvSpPr>
            <p:spPr>
              <a:xfrm>
                <a:off x="8733240" y="520200"/>
                <a:ext cx="1773000" cy="698400"/>
              </a:xfrm>
              <a:custGeom>
                <a:avLst/>
                <a:gdLst>
                  <a:gd name="textAreaLeft" fmla="*/ 0 w 1773000"/>
                  <a:gd name="textAreaRight" fmla="*/ 1774800 w 1773000"/>
                  <a:gd name="textAreaTop" fmla="*/ 0 h 698400"/>
                  <a:gd name="textAreaBottom" fmla="*/ 700200 h 698400"/>
                </a:gdLst>
                <a:ahLst/>
                <a:rect l="textAreaLeft" t="textAreaTop" r="textAreaRight" b="textAreaBottom"/>
                <a:pathLst>
                  <a:path w="1347470" h="531495">
                    <a:moveTo>
                      <a:pt x="241109" y="148297"/>
                    </a:moveTo>
                    <a:lnTo>
                      <a:pt x="238480" y="135305"/>
                    </a:lnTo>
                    <a:lnTo>
                      <a:pt x="231317" y="124790"/>
                    </a:lnTo>
                    <a:lnTo>
                      <a:pt x="220687" y="117741"/>
                    </a:lnTo>
                    <a:lnTo>
                      <a:pt x="207657" y="115176"/>
                    </a:lnTo>
                    <a:lnTo>
                      <a:pt x="194614" y="117741"/>
                    </a:lnTo>
                    <a:lnTo>
                      <a:pt x="183997" y="124790"/>
                    </a:lnTo>
                    <a:lnTo>
                      <a:pt x="176847" y="135305"/>
                    </a:lnTo>
                    <a:lnTo>
                      <a:pt x="174244" y="148297"/>
                    </a:lnTo>
                    <a:lnTo>
                      <a:pt x="174244" y="497446"/>
                    </a:lnTo>
                    <a:lnTo>
                      <a:pt x="176847" y="510463"/>
                    </a:lnTo>
                    <a:lnTo>
                      <a:pt x="183997" y="521081"/>
                    </a:lnTo>
                    <a:lnTo>
                      <a:pt x="194614" y="528243"/>
                    </a:lnTo>
                    <a:lnTo>
                      <a:pt x="207657" y="530872"/>
                    </a:lnTo>
                    <a:lnTo>
                      <a:pt x="220687" y="528243"/>
                    </a:lnTo>
                    <a:lnTo>
                      <a:pt x="231317" y="521081"/>
                    </a:lnTo>
                    <a:lnTo>
                      <a:pt x="238480" y="510463"/>
                    </a:lnTo>
                    <a:lnTo>
                      <a:pt x="241109" y="497446"/>
                    </a:lnTo>
                    <a:lnTo>
                      <a:pt x="241109" y="148297"/>
                    </a:lnTo>
                    <a:close/>
                  </a:path>
                  <a:path w="1347470" h="531495">
                    <a:moveTo>
                      <a:pt x="415366" y="55791"/>
                    </a:moveTo>
                    <a:lnTo>
                      <a:pt x="412635" y="42240"/>
                    </a:lnTo>
                    <a:lnTo>
                      <a:pt x="405244" y="31432"/>
                    </a:lnTo>
                    <a:lnTo>
                      <a:pt x="394398" y="24282"/>
                    </a:lnTo>
                    <a:lnTo>
                      <a:pt x="381292" y="21704"/>
                    </a:lnTo>
                    <a:lnTo>
                      <a:pt x="34048" y="21704"/>
                    </a:lnTo>
                    <a:lnTo>
                      <a:pt x="20662" y="24282"/>
                    </a:lnTo>
                    <a:lnTo>
                      <a:pt x="9855" y="31432"/>
                    </a:lnTo>
                    <a:lnTo>
                      <a:pt x="2628" y="42240"/>
                    </a:lnTo>
                    <a:lnTo>
                      <a:pt x="0" y="55791"/>
                    </a:lnTo>
                    <a:lnTo>
                      <a:pt x="2628" y="68351"/>
                    </a:lnTo>
                    <a:lnTo>
                      <a:pt x="9855" y="78917"/>
                    </a:lnTo>
                    <a:lnTo>
                      <a:pt x="20662" y="86182"/>
                    </a:lnTo>
                    <a:lnTo>
                      <a:pt x="34048" y="88900"/>
                    </a:lnTo>
                    <a:lnTo>
                      <a:pt x="381292" y="88900"/>
                    </a:lnTo>
                    <a:lnTo>
                      <a:pt x="394398" y="86182"/>
                    </a:lnTo>
                    <a:lnTo>
                      <a:pt x="405244" y="78917"/>
                    </a:lnTo>
                    <a:lnTo>
                      <a:pt x="412635" y="68351"/>
                    </a:lnTo>
                    <a:lnTo>
                      <a:pt x="415366" y="55791"/>
                    </a:lnTo>
                    <a:close/>
                  </a:path>
                  <a:path w="1347470" h="531495">
                    <a:moveTo>
                      <a:pt x="526669" y="55168"/>
                    </a:moveTo>
                    <a:lnTo>
                      <a:pt x="523989" y="41617"/>
                    </a:lnTo>
                    <a:lnTo>
                      <a:pt x="516674" y="30822"/>
                    </a:lnTo>
                    <a:lnTo>
                      <a:pt x="505828" y="23672"/>
                    </a:lnTo>
                    <a:lnTo>
                      <a:pt x="492544" y="21094"/>
                    </a:lnTo>
                    <a:lnTo>
                      <a:pt x="479717" y="23672"/>
                    </a:lnTo>
                    <a:lnTo>
                      <a:pt x="469201" y="30822"/>
                    </a:lnTo>
                    <a:lnTo>
                      <a:pt x="462076" y="41617"/>
                    </a:lnTo>
                    <a:lnTo>
                      <a:pt x="459460" y="55168"/>
                    </a:lnTo>
                    <a:lnTo>
                      <a:pt x="459460" y="496811"/>
                    </a:lnTo>
                    <a:lnTo>
                      <a:pt x="462076" y="509841"/>
                    </a:lnTo>
                    <a:lnTo>
                      <a:pt x="469201" y="520458"/>
                    </a:lnTo>
                    <a:lnTo>
                      <a:pt x="479717" y="527608"/>
                    </a:lnTo>
                    <a:lnTo>
                      <a:pt x="492544" y="530225"/>
                    </a:lnTo>
                    <a:lnTo>
                      <a:pt x="505828" y="527608"/>
                    </a:lnTo>
                    <a:lnTo>
                      <a:pt x="516674" y="520458"/>
                    </a:lnTo>
                    <a:lnTo>
                      <a:pt x="523989" y="509841"/>
                    </a:lnTo>
                    <a:lnTo>
                      <a:pt x="526669" y="496811"/>
                    </a:lnTo>
                    <a:lnTo>
                      <a:pt x="526669" y="55168"/>
                    </a:lnTo>
                    <a:close/>
                  </a:path>
                  <a:path w="1347470" h="531495">
                    <a:moveTo>
                      <a:pt x="833945" y="496798"/>
                    </a:moveTo>
                    <a:lnTo>
                      <a:pt x="831329" y="483730"/>
                    </a:lnTo>
                    <a:lnTo>
                      <a:pt x="824179" y="472998"/>
                    </a:lnTo>
                    <a:lnTo>
                      <a:pt x="813562" y="465734"/>
                    </a:lnTo>
                    <a:lnTo>
                      <a:pt x="800531" y="463067"/>
                    </a:lnTo>
                    <a:lnTo>
                      <a:pt x="586397" y="463067"/>
                    </a:lnTo>
                    <a:lnTo>
                      <a:pt x="572897" y="465734"/>
                    </a:lnTo>
                    <a:lnTo>
                      <a:pt x="562076" y="472998"/>
                    </a:lnTo>
                    <a:lnTo>
                      <a:pt x="554901" y="483730"/>
                    </a:lnTo>
                    <a:lnTo>
                      <a:pt x="552297" y="496798"/>
                    </a:lnTo>
                    <a:lnTo>
                      <a:pt x="554901" y="509930"/>
                    </a:lnTo>
                    <a:lnTo>
                      <a:pt x="562076" y="520776"/>
                    </a:lnTo>
                    <a:lnTo>
                      <a:pt x="572897" y="528154"/>
                    </a:lnTo>
                    <a:lnTo>
                      <a:pt x="586397" y="530872"/>
                    </a:lnTo>
                    <a:lnTo>
                      <a:pt x="800531" y="530872"/>
                    </a:lnTo>
                    <a:lnTo>
                      <a:pt x="813562" y="528154"/>
                    </a:lnTo>
                    <a:lnTo>
                      <a:pt x="824179" y="520776"/>
                    </a:lnTo>
                    <a:lnTo>
                      <a:pt x="831329" y="509930"/>
                    </a:lnTo>
                    <a:lnTo>
                      <a:pt x="833945" y="496798"/>
                    </a:lnTo>
                    <a:close/>
                  </a:path>
                  <a:path w="1347470" h="531495">
                    <a:moveTo>
                      <a:pt x="833945" y="55168"/>
                    </a:moveTo>
                    <a:lnTo>
                      <a:pt x="831329" y="41617"/>
                    </a:lnTo>
                    <a:lnTo>
                      <a:pt x="824179" y="30822"/>
                    </a:lnTo>
                    <a:lnTo>
                      <a:pt x="813562" y="23672"/>
                    </a:lnTo>
                    <a:lnTo>
                      <a:pt x="800531" y="21094"/>
                    </a:lnTo>
                    <a:lnTo>
                      <a:pt x="586397" y="21094"/>
                    </a:lnTo>
                    <a:lnTo>
                      <a:pt x="572897" y="23672"/>
                    </a:lnTo>
                    <a:lnTo>
                      <a:pt x="562076" y="30822"/>
                    </a:lnTo>
                    <a:lnTo>
                      <a:pt x="554901" y="41617"/>
                    </a:lnTo>
                    <a:lnTo>
                      <a:pt x="552297" y="55168"/>
                    </a:lnTo>
                    <a:lnTo>
                      <a:pt x="554901" y="67729"/>
                    </a:lnTo>
                    <a:lnTo>
                      <a:pt x="562076" y="78282"/>
                    </a:lnTo>
                    <a:lnTo>
                      <a:pt x="572897" y="85559"/>
                    </a:lnTo>
                    <a:lnTo>
                      <a:pt x="586397" y="88277"/>
                    </a:lnTo>
                    <a:lnTo>
                      <a:pt x="800531" y="88277"/>
                    </a:lnTo>
                    <a:lnTo>
                      <a:pt x="813562" y="85559"/>
                    </a:lnTo>
                    <a:lnTo>
                      <a:pt x="824179" y="78282"/>
                    </a:lnTo>
                    <a:lnTo>
                      <a:pt x="831329" y="67729"/>
                    </a:lnTo>
                    <a:lnTo>
                      <a:pt x="833945" y="55168"/>
                    </a:lnTo>
                    <a:close/>
                  </a:path>
                  <a:path w="1347470" h="531495">
                    <a:moveTo>
                      <a:pt x="1347266" y="413829"/>
                    </a:moveTo>
                    <a:lnTo>
                      <a:pt x="1343926" y="401472"/>
                    </a:lnTo>
                    <a:lnTo>
                      <a:pt x="1335938" y="391007"/>
                    </a:lnTo>
                    <a:lnTo>
                      <a:pt x="1324216" y="384517"/>
                    </a:lnTo>
                    <a:lnTo>
                      <a:pt x="1311452" y="382917"/>
                    </a:lnTo>
                    <a:lnTo>
                      <a:pt x="1299171" y="386194"/>
                    </a:lnTo>
                    <a:lnTo>
                      <a:pt x="1288884" y="394246"/>
                    </a:lnTo>
                    <a:lnTo>
                      <a:pt x="1257287" y="423583"/>
                    </a:lnTo>
                    <a:lnTo>
                      <a:pt x="1220762" y="445401"/>
                    </a:lnTo>
                    <a:lnTo>
                      <a:pt x="1180566" y="459003"/>
                    </a:lnTo>
                    <a:lnTo>
                      <a:pt x="1138008" y="463689"/>
                    </a:lnTo>
                    <a:lnTo>
                      <a:pt x="1090637" y="458139"/>
                    </a:lnTo>
                    <a:lnTo>
                      <a:pt x="1047000" y="442429"/>
                    </a:lnTo>
                    <a:lnTo>
                      <a:pt x="1008875" y="417982"/>
                    </a:lnTo>
                    <a:lnTo>
                      <a:pt x="977988" y="386207"/>
                    </a:lnTo>
                    <a:lnTo>
                      <a:pt x="956106" y="348513"/>
                    </a:lnTo>
                    <a:lnTo>
                      <a:pt x="944943" y="306336"/>
                    </a:lnTo>
                    <a:lnTo>
                      <a:pt x="940943" y="294640"/>
                    </a:lnTo>
                    <a:lnTo>
                      <a:pt x="933399" y="285407"/>
                    </a:lnTo>
                    <a:lnTo>
                      <a:pt x="923188" y="279323"/>
                    </a:lnTo>
                    <a:lnTo>
                      <a:pt x="911161" y="277139"/>
                    </a:lnTo>
                    <a:lnTo>
                      <a:pt x="907249" y="277139"/>
                    </a:lnTo>
                    <a:lnTo>
                      <a:pt x="894651" y="281584"/>
                    </a:lnTo>
                    <a:lnTo>
                      <a:pt x="885037" y="290220"/>
                    </a:lnTo>
                    <a:lnTo>
                      <a:pt x="879246" y="301701"/>
                    </a:lnTo>
                    <a:lnTo>
                      <a:pt x="878103" y="314744"/>
                    </a:lnTo>
                    <a:lnTo>
                      <a:pt x="888377" y="358787"/>
                    </a:lnTo>
                    <a:lnTo>
                      <a:pt x="906868" y="399592"/>
                    </a:lnTo>
                    <a:lnTo>
                      <a:pt x="932662" y="436333"/>
                    </a:lnTo>
                    <a:lnTo>
                      <a:pt x="964793" y="468210"/>
                    </a:lnTo>
                    <a:lnTo>
                      <a:pt x="1002347" y="494411"/>
                    </a:lnTo>
                    <a:lnTo>
                      <a:pt x="1044359" y="514134"/>
                    </a:lnTo>
                    <a:lnTo>
                      <a:pt x="1089888" y="526554"/>
                    </a:lnTo>
                    <a:lnTo>
                      <a:pt x="1138008" y="530872"/>
                    </a:lnTo>
                    <a:lnTo>
                      <a:pt x="1183894" y="526859"/>
                    </a:lnTo>
                    <a:lnTo>
                      <a:pt x="1227823" y="515124"/>
                    </a:lnTo>
                    <a:lnTo>
                      <a:pt x="1268920" y="496100"/>
                    </a:lnTo>
                    <a:lnTo>
                      <a:pt x="1306245" y="470268"/>
                    </a:lnTo>
                    <a:lnTo>
                      <a:pt x="1338897" y="438048"/>
                    </a:lnTo>
                    <a:lnTo>
                      <a:pt x="1345679" y="426529"/>
                    </a:lnTo>
                    <a:lnTo>
                      <a:pt x="1347266" y="413829"/>
                    </a:lnTo>
                    <a:close/>
                  </a:path>
                  <a:path w="1347470" h="531495">
                    <a:moveTo>
                      <a:pt x="1347266" y="115646"/>
                    </a:moveTo>
                    <a:lnTo>
                      <a:pt x="1306245" y="59728"/>
                    </a:lnTo>
                    <a:lnTo>
                      <a:pt x="1268920" y="34137"/>
                    </a:lnTo>
                    <a:lnTo>
                      <a:pt x="1227823" y="15417"/>
                    </a:lnTo>
                    <a:lnTo>
                      <a:pt x="1183894" y="3924"/>
                    </a:lnTo>
                    <a:lnTo>
                      <a:pt x="1138008" y="0"/>
                    </a:lnTo>
                    <a:lnTo>
                      <a:pt x="1089888" y="4279"/>
                    </a:lnTo>
                    <a:lnTo>
                      <a:pt x="1044359" y="16598"/>
                    </a:lnTo>
                    <a:lnTo>
                      <a:pt x="1002347" y="36144"/>
                    </a:lnTo>
                    <a:lnTo>
                      <a:pt x="964793" y="62153"/>
                    </a:lnTo>
                    <a:lnTo>
                      <a:pt x="932662" y="93802"/>
                    </a:lnTo>
                    <a:lnTo>
                      <a:pt x="906868" y="130340"/>
                    </a:lnTo>
                    <a:lnTo>
                      <a:pt x="888377" y="170942"/>
                    </a:lnTo>
                    <a:lnTo>
                      <a:pt x="878103" y="214820"/>
                    </a:lnTo>
                    <a:lnTo>
                      <a:pt x="879246" y="227977"/>
                    </a:lnTo>
                    <a:lnTo>
                      <a:pt x="885037" y="239382"/>
                    </a:lnTo>
                    <a:lnTo>
                      <a:pt x="894651" y="247751"/>
                    </a:lnTo>
                    <a:lnTo>
                      <a:pt x="907249" y="251790"/>
                    </a:lnTo>
                    <a:lnTo>
                      <a:pt x="908926" y="252488"/>
                    </a:lnTo>
                    <a:lnTo>
                      <a:pt x="911161" y="252488"/>
                    </a:lnTo>
                    <a:lnTo>
                      <a:pt x="923188" y="250253"/>
                    </a:lnTo>
                    <a:lnTo>
                      <a:pt x="933399" y="244081"/>
                    </a:lnTo>
                    <a:lnTo>
                      <a:pt x="940943" y="234810"/>
                    </a:lnTo>
                    <a:lnTo>
                      <a:pt x="944943" y="223278"/>
                    </a:lnTo>
                    <a:lnTo>
                      <a:pt x="956106" y="181000"/>
                    </a:lnTo>
                    <a:lnTo>
                      <a:pt x="977988" y="143332"/>
                    </a:lnTo>
                    <a:lnTo>
                      <a:pt x="1008875" y="111645"/>
                    </a:lnTo>
                    <a:lnTo>
                      <a:pt x="1047000" y="87312"/>
                    </a:lnTo>
                    <a:lnTo>
                      <a:pt x="1090637" y="71704"/>
                    </a:lnTo>
                    <a:lnTo>
                      <a:pt x="1138008" y="66192"/>
                    </a:lnTo>
                    <a:lnTo>
                      <a:pt x="1180566" y="70878"/>
                    </a:lnTo>
                    <a:lnTo>
                      <a:pt x="1220762" y="84416"/>
                    </a:lnTo>
                    <a:lnTo>
                      <a:pt x="1257287" y="106045"/>
                    </a:lnTo>
                    <a:lnTo>
                      <a:pt x="1288884" y="135013"/>
                    </a:lnTo>
                    <a:lnTo>
                      <a:pt x="1299171" y="143002"/>
                    </a:lnTo>
                    <a:lnTo>
                      <a:pt x="1311452" y="146354"/>
                    </a:lnTo>
                    <a:lnTo>
                      <a:pt x="1324216" y="144843"/>
                    </a:lnTo>
                    <a:lnTo>
                      <a:pt x="1335938" y="138214"/>
                    </a:lnTo>
                    <a:lnTo>
                      <a:pt x="1343926" y="127927"/>
                    </a:lnTo>
                    <a:lnTo>
                      <a:pt x="1347266" y="11564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pic>
            <p:nvPicPr>
              <p:cNvPr id="490" name="object 19" descr=""/>
              <p:cNvPicPr/>
              <p:nvPr/>
            </p:nvPicPr>
            <p:blipFill>
              <a:blip r:embed="rId4"/>
              <a:stretch/>
            </p:blipFill>
            <p:spPr>
              <a:xfrm>
                <a:off x="9460800" y="831600"/>
                <a:ext cx="298080" cy="86760"/>
              </a:xfrm>
              <a:prstGeom prst="rect">
                <a:avLst/>
              </a:prstGeom>
              <a:noFill/>
              <a:ln w="0">
                <a:noFill/>
              </a:ln>
            </p:spPr>
          </p:pic>
        </p:grpSp>
        <p:sp>
          <p:nvSpPr>
            <p:cNvPr id="491" name="object 20"/>
            <p:cNvSpPr/>
            <p:nvPr/>
          </p:nvSpPr>
          <p:spPr>
            <a:xfrm>
              <a:off x="8126280" y="558000"/>
              <a:ext cx="546840" cy="659880"/>
            </a:xfrm>
            <a:custGeom>
              <a:avLst/>
              <a:gdLst>
                <a:gd name="textAreaLeft" fmla="*/ 0 w 546840"/>
                <a:gd name="textAreaRight" fmla="*/ 548640 w 546840"/>
                <a:gd name="textAreaTop" fmla="*/ 0 h 659880"/>
                <a:gd name="textAreaBottom" fmla="*/ 661680 h 659880"/>
              </a:gdLst>
              <a:ahLst/>
              <a:rect l="textAreaLeft" t="textAreaTop" r="textAreaRight" b="textAreaBottom"/>
              <a:pathLst>
                <a:path w="416560" h="502285">
                  <a:moveTo>
                    <a:pt x="196507" y="472808"/>
                  </a:moveTo>
                  <a:lnTo>
                    <a:pt x="195491" y="459727"/>
                  </a:lnTo>
                  <a:lnTo>
                    <a:pt x="189611" y="448475"/>
                  </a:lnTo>
                  <a:lnTo>
                    <a:pt x="179755" y="440143"/>
                  </a:lnTo>
                  <a:lnTo>
                    <a:pt x="166789" y="435800"/>
                  </a:lnTo>
                  <a:lnTo>
                    <a:pt x="127012" y="421741"/>
                  </a:lnTo>
                  <a:lnTo>
                    <a:pt x="95643" y="392480"/>
                  </a:lnTo>
                  <a:lnTo>
                    <a:pt x="75069" y="351294"/>
                  </a:lnTo>
                  <a:lnTo>
                    <a:pt x="67678" y="301459"/>
                  </a:lnTo>
                  <a:lnTo>
                    <a:pt x="67678" y="34074"/>
                  </a:lnTo>
                  <a:lnTo>
                    <a:pt x="65062" y="20535"/>
                  </a:lnTo>
                  <a:lnTo>
                    <a:pt x="57899" y="9740"/>
                  </a:lnTo>
                  <a:lnTo>
                    <a:pt x="47282" y="2590"/>
                  </a:lnTo>
                  <a:lnTo>
                    <a:pt x="34251" y="0"/>
                  </a:lnTo>
                  <a:lnTo>
                    <a:pt x="21094" y="2590"/>
                  </a:lnTo>
                  <a:lnTo>
                    <a:pt x="10185" y="9740"/>
                  </a:lnTo>
                  <a:lnTo>
                    <a:pt x="2743" y="20535"/>
                  </a:lnTo>
                  <a:lnTo>
                    <a:pt x="0" y="34074"/>
                  </a:lnTo>
                  <a:lnTo>
                    <a:pt x="0" y="301459"/>
                  </a:lnTo>
                  <a:lnTo>
                    <a:pt x="5384" y="352056"/>
                  </a:lnTo>
                  <a:lnTo>
                    <a:pt x="20764" y="397725"/>
                  </a:lnTo>
                  <a:lnTo>
                    <a:pt x="44970" y="437019"/>
                  </a:lnTo>
                  <a:lnTo>
                    <a:pt x="76835" y="468477"/>
                  </a:lnTo>
                  <a:lnTo>
                    <a:pt x="115189" y="490626"/>
                  </a:lnTo>
                  <a:lnTo>
                    <a:pt x="158864" y="501992"/>
                  </a:lnTo>
                  <a:lnTo>
                    <a:pt x="163042" y="501992"/>
                  </a:lnTo>
                  <a:lnTo>
                    <a:pt x="174802" y="499859"/>
                  </a:lnTo>
                  <a:lnTo>
                    <a:pt x="184886" y="493852"/>
                  </a:lnTo>
                  <a:lnTo>
                    <a:pt x="192417" y="484619"/>
                  </a:lnTo>
                  <a:lnTo>
                    <a:pt x="196507" y="472808"/>
                  </a:lnTo>
                  <a:close/>
                </a:path>
                <a:path w="416560" h="502285">
                  <a:moveTo>
                    <a:pt x="416496" y="34086"/>
                  </a:moveTo>
                  <a:lnTo>
                    <a:pt x="413931" y="20535"/>
                  </a:lnTo>
                  <a:lnTo>
                    <a:pt x="406882" y="9740"/>
                  </a:lnTo>
                  <a:lnTo>
                    <a:pt x="396278" y="2578"/>
                  </a:lnTo>
                  <a:lnTo>
                    <a:pt x="383057" y="0"/>
                  </a:lnTo>
                  <a:lnTo>
                    <a:pt x="370027" y="2578"/>
                  </a:lnTo>
                  <a:lnTo>
                    <a:pt x="359371" y="9740"/>
                  </a:lnTo>
                  <a:lnTo>
                    <a:pt x="352158" y="20535"/>
                  </a:lnTo>
                  <a:lnTo>
                    <a:pt x="349516" y="34086"/>
                  </a:lnTo>
                  <a:lnTo>
                    <a:pt x="349516" y="301459"/>
                  </a:lnTo>
                  <a:lnTo>
                    <a:pt x="342290" y="351713"/>
                  </a:lnTo>
                  <a:lnTo>
                    <a:pt x="322084" y="392849"/>
                  </a:lnTo>
                  <a:lnTo>
                    <a:pt x="291045" y="421881"/>
                  </a:lnTo>
                  <a:lnTo>
                    <a:pt x="238607" y="440131"/>
                  </a:lnTo>
                  <a:lnTo>
                    <a:pt x="228803" y="448475"/>
                  </a:lnTo>
                  <a:lnTo>
                    <a:pt x="222935" y="459740"/>
                  </a:lnTo>
                  <a:lnTo>
                    <a:pt x="221996" y="472821"/>
                  </a:lnTo>
                  <a:lnTo>
                    <a:pt x="225869" y="484632"/>
                  </a:lnTo>
                  <a:lnTo>
                    <a:pt x="233286" y="493852"/>
                  </a:lnTo>
                  <a:lnTo>
                    <a:pt x="243370" y="499846"/>
                  </a:lnTo>
                  <a:lnTo>
                    <a:pt x="255219" y="501992"/>
                  </a:lnTo>
                  <a:lnTo>
                    <a:pt x="259791" y="501992"/>
                  </a:lnTo>
                  <a:lnTo>
                    <a:pt x="302920" y="490613"/>
                  </a:lnTo>
                  <a:lnTo>
                    <a:pt x="340779" y="468477"/>
                  </a:lnTo>
                  <a:lnTo>
                    <a:pt x="372198" y="437019"/>
                  </a:lnTo>
                  <a:lnTo>
                    <a:pt x="396049" y="397725"/>
                  </a:lnTo>
                  <a:lnTo>
                    <a:pt x="411187" y="352056"/>
                  </a:lnTo>
                  <a:lnTo>
                    <a:pt x="416496" y="301459"/>
                  </a:lnTo>
                  <a:lnTo>
                    <a:pt x="416496" y="34086"/>
                  </a:lnTo>
                  <a:close/>
                </a:path>
              </a:pathLst>
            </a:custGeom>
            <a:solidFill>
              <a:srgbClr val="1d1d1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 type="ftr" idx="94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4" name="PlaceHolder 3"/>
          <p:cNvSpPr>
            <a:spLocks noGrp="1"/>
          </p:cNvSpPr>
          <p:nvPr>
            <p:ph type="sldNum" idx="95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6B8BA1A-B3A3-4318-BFEB-2F80E4A2376E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5" name="PlaceHolder 4"/>
          <p:cNvSpPr>
            <a:spLocks noGrp="1"/>
          </p:cNvSpPr>
          <p:nvPr>
            <p:ph type="dt" idx="96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32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UY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2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UY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4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U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20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U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0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U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0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UY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20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UY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5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500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501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502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503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504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505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506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507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508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509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510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 type="body"/>
          </p:nvPr>
        </p:nvSpPr>
        <p:spPr>
          <a:xfrm>
            <a:off x="114624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4" name="PlaceHolder 4"/>
          <p:cNvSpPr>
            <a:spLocks noGrp="1"/>
          </p:cNvSpPr>
          <p:nvPr>
            <p:ph type="ftr" idx="97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5" name="PlaceHolder 5"/>
          <p:cNvSpPr>
            <a:spLocks noGrp="1"/>
          </p:cNvSpPr>
          <p:nvPr>
            <p:ph type="sldNum" idx="98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96B8A7-5666-458A-A99F-AC1E2332AFF7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&lt;número&gt;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6" name="PlaceHolder 6"/>
          <p:cNvSpPr>
            <a:spLocks noGrp="1"/>
          </p:cNvSpPr>
          <p:nvPr>
            <p:ph type="dt" idx="99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5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521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522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523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524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525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526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527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528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529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530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531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5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4" name="PlaceHolder 3"/>
          <p:cNvSpPr>
            <a:spLocks noGrp="1"/>
          </p:cNvSpPr>
          <p:nvPr>
            <p:ph type="body"/>
          </p:nvPr>
        </p:nvSpPr>
        <p:spPr>
          <a:xfrm>
            <a:off x="1146240" y="1825560"/>
            <a:ext cx="29268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5" name="PlaceHolder 4"/>
          <p:cNvSpPr>
            <a:spLocks noGrp="1"/>
          </p:cNvSpPr>
          <p:nvPr>
            <p:ph type="ftr" idx="10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6" name="PlaceHolder 5"/>
          <p:cNvSpPr>
            <a:spLocks noGrp="1"/>
          </p:cNvSpPr>
          <p:nvPr>
            <p:ph type="sldNum" idx="10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70162F8-4248-4E1E-803F-6785C41ACF1B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&lt;número&gt;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7" name="PlaceHolder 6"/>
          <p:cNvSpPr>
            <a:spLocks noGrp="1"/>
          </p:cNvSpPr>
          <p:nvPr>
            <p:ph type="dt" idx="10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33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34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35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36" name="Group 13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37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38" name="Group 7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39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40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41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42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43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600840" cy="434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UY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&lt;pie de página&gt;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9349E38-6722-4E40-9E12-9E50430C272B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&lt;número&gt;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&lt;fecha/hora&gt;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52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53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54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55" name="Group 6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56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57" name="Group 8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58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59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60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61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62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63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43048A1-6779-40D0-BA77-6A3E4929E599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67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68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69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70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71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72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73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74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75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76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77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78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766AA35-4904-4E32-BA14-73F472082404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82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83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84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85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86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87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88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89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90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91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92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93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E05FEFC-A5BB-458E-BE9E-2F15D74F1BF4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97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98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99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100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101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102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103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104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105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106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107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108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0E736BA-422D-4C14-9F07-78C23F819F84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Freeform 2"/>
          <p:cNvSpPr/>
          <p:nvPr/>
        </p:nvSpPr>
        <p:spPr>
          <a:xfrm>
            <a:off x="0" y="0"/>
            <a:ext cx="12190320" cy="6856200"/>
          </a:xfrm>
          <a:custGeom>
            <a:avLst/>
            <a:gdLst>
              <a:gd name="textAreaLeft" fmla="*/ 0 w 12190320"/>
              <a:gd name="textAreaRight" fmla="*/ 12192120 w 12190320"/>
              <a:gd name="textAreaTop" fmla="*/ 0 h 6856200"/>
              <a:gd name="textAreaBottom" fmla="*/ 6858000 h 6856200"/>
            </a:gdLst>
            <a:ahLst/>
            <a:rect l="textAreaLeft" t="textAreaTop" r="textAreaRight" b="textAreaBottom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s-MX" sz="1800" strike="noStrike" u="none">
              <a:solidFill>
                <a:schemeClr val="dk1"/>
              </a:solidFill>
              <a:uFillTx/>
              <a:latin typeface="Aptos"/>
            </a:endParaRPr>
          </a:p>
        </p:txBody>
      </p:sp>
      <p:grpSp>
        <p:nvGrpSpPr>
          <p:cNvPr id="112" name="Group 6"/>
          <p:cNvGrpSpPr/>
          <p:nvPr/>
        </p:nvGrpSpPr>
        <p:grpSpPr>
          <a:xfrm>
            <a:off x="0" y="6281280"/>
            <a:ext cx="12190320" cy="566280"/>
            <a:chOff x="0" y="6281280"/>
            <a:chExt cx="12190320" cy="566280"/>
          </a:xfrm>
        </p:grpSpPr>
        <p:sp>
          <p:nvSpPr>
            <p:cNvPr id="113" name="Freeform 7"/>
            <p:cNvSpPr/>
            <p:nvPr/>
          </p:nvSpPr>
          <p:spPr>
            <a:xfrm>
              <a:off x="0" y="6492960"/>
              <a:ext cx="12190320" cy="354600"/>
            </a:xfrm>
            <a:custGeom>
              <a:avLst/>
              <a:gdLst>
                <a:gd name="textAreaLeft" fmla="*/ 0 w 12190320"/>
                <a:gd name="textAreaRight" fmla="*/ 12192120 w 12190320"/>
                <a:gd name="textAreaTop" fmla="*/ 0 h 354600"/>
                <a:gd name="textAreaBottom" fmla="*/ 356400 h 354600"/>
              </a:gdLst>
              <a:ahLst/>
              <a:rect l="textAreaLeft" t="textAreaTop" r="textAreaRight" b="textAreaBottom"/>
              <a:pathLst>
                <a:path w="4859220" h="80227">
                  <a:moveTo>
                    <a:pt x="0" y="0"/>
                  </a:moveTo>
                  <a:lnTo>
                    <a:pt x="4859220" y="0"/>
                  </a:lnTo>
                  <a:lnTo>
                    <a:pt x="4859220" y="80227"/>
                  </a:lnTo>
                  <a:lnTo>
                    <a:pt x="0" y="80227"/>
                  </a:lnTo>
                  <a:close/>
                </a:path>
              </a:pathLst>
            </a:custGeom>
            <a:solidFill>
              <a:srgbClr val="004cc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sp>
          <p:nvSpPr>
            <p:cNvPr id="114" name="TextBox 8"/>
            <p:cNvSpPr/>
            <p:nvPr/>
          </p:nvSpPr>
          <p:spPr>
            <a:xfrm>
              <a:off x="0" y="6281280"/>
              <a:ext cx="12190320" cy="566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50760" rIns="50760" tIns="50760" bIns="50760" anchor="ctr">
              <a:noAutofit/>
            </a:bodyPr>
            <a:p>
              <a:pPr algn="ctr" defTabSz="914400">
                <a:lnSpc>
                  <a:spcPts val="2886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</p:grpSp>
      <p:grpSp>
        <p:nvGrpSpPr>
          <p:cNvPr id="115" name="Group 7"/>
          <p:cNvGrpSpPr/>
          <p:nvPr/>
        </p:nvGrpSpPr>
        <p:grpSpPr>
          <a:xfrm>
            <a:off x="444600" y="5845680"/>
            <a:ext cx="11301120" cy="419400"/>
            <a:chOff x="444600" y="5845680"/>
            <a:chExt cx="11301120" cy="419400"/>
          </a:xfrm>
        </p:grpSpPr>
        <p:sp>
          <p:nvSpPr>
            <p:cNvPr id="116" name="Freeform 9"/>
            <p:cNvSpPr/>
            <p:nvPr/>
          </p:nvSpPr>
          <p:spPr>
            <a:xfrm>
              <a:off x="444600" y="5845680"/>
              <a:ext cx="2398680" cy="419400"/>
            </a:xfrm>
            <a:custGeom>
              <a:avLst/>
              <a:gdLst>
                <a:gd name="textAreaLeft" fmla="*/ 0 w 2398680"/>
                <a:gd name="textAreaRight" fmla="*/ 2400480 w 2398680"/>
                <a:gd name="textAreaTop" fmla="*/ 0 h 419400"/>
                <a:gd name="textAreaBottom" fmla="*/ 421200 h 419400"/>
              </a:gdLst>
              <a:ahLst/>
              <a:rect l="textAreaLeft" t="textAreaTop" r="textAreaRight" b="textAreaBottom"/>
              <a:pathLst>
                <a:path w="4796093" h="841394">
                  <a:moveTo>
                    <a:pt x="0" y="0"/>
                  </a:moveTo>
                  <a:lnTo>
                    <a:pt x="4796093" y="0"/>
                  </a:lnTo>
                  <a:lnTo>
                    <a:pt x="4796093" y="841394"/>
                  </a:lnTo>
                  <a:lnTo>
                    <a:pt x="0" y="84139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s-MX" sz="1800" strike="noStrike" u="none">
                <a:solidFill>
                  <a:schemeClr val="dk1"/>
                </a:solidFill>
                <a:uFillTx/>
                <a:latin typeface="Aptos"/>
              </a:endParaRPr>
            </a:p>
          </p:txBody>
        </p:sp>
        <p:grpSp>
          <p:nvGrpSpPr>
            <p:cNvPr id="117" name="Group 9"/>
            <p:cNvGrpSpPr/>
            <p:nvPr/>
          </p:nvGrpSpPr>
          <p:grpSpPr>
            <a:xfrm>
              <a:off x="9986040" y="5845680"/>
              <a:ext cx="1759680" cy="419400"/>
              <a:chOff x="9986040" y="5845680"/>
              <a:chExt cx="1759680" cy="419400"/>
            </a:xfrm>
          </p:grpSpPr>
          <p:sp>
            <p:nvSpPr>
              <p:cNvPr id="118" name="object 16"/>
              <p:cNvSpPr/>
              <p:nvPr/>
            </p:nvSpPr>
            <p:spPr>
              <a:xfrm>
                <a:off x="11338200" y="5845680"/>
                <a:ext cx="407520" cy="419400"/>
              </a:xfrm>
              <a:custGeom>
                <a:avLst/>
                <a:gdLst>
                  <a:gd name="textAreaLeft" fmla="*/ 0 w 407520"/>
                  <a:gd name="textAreaRight" fmla="*/ 409320 w 407520"/>
                  <a:gd name="textAreaTop" fmla="*/ 0 h 419400"/>
                  <a:gd name="textAreaBottom" fmla="*/ 421200 h 419400"/>
                </a:gdLst>
                <a:ahLst/>
                <a:rect l="textAreaLeft" t="textAreaTop" r="textAreaRight" b="textAreaBottom"/>
                <a:pathLst>
                  <a:path w="621029" h="638810">
                    <a:moveTo>
                      <a:pt x="53416" y="225056"/>
                    </a:moveTo>
                    <a:lnTo>
                      <a:pt x="51282" y="214579"/>
                    </a:lnTo>
                    <a:lnTo>
                      <a:pt x="45529" y="206133"/>
                    </a:lnTo>
                    <a:lnTo>
                      <a:pt x="37096" y="200482"/>
                    </a:lnTo>
                    <a:lnTo>
                      <a:pt x="26949" y="198424"/>
                    </a:lnTo>
                    <a:lnTo>
                      <a:pt x="16497" y="200482"/>
                    </a:lnTo>
                    <a:lnTo>
                      <a:pt x="7937" y="206133"/>
                    </a:lnTo>
                    <a:lnTo>
                      <a:pt x="2133" y="214579"/>
                    </a:lnTo>
                    <a:lnTo>
                      <a:pt x="0" y="225056"/>
                    </a:lnTo>
                    <a:lnTo>
                      <a:pt x="0" y="412610"/>
                    </a:lnTo>
                    <a:lnTo>
                      <a:pt x="2133" y="423291"/>
                    </a:lnTo>
                    <a:lnTo>
                      <a:pt x="7937" y="431952"/>
                    </a:lnTo>
                    <a:lnTo>
                      <a:pt x="16497" y="437743"/>
                    </a:lnTo>
                    <a:lnTo>
                      <a:pt x="26949" y="439864"/>
                    </a:lnTo>
                    <a:lnTo>
                      <a:pt x="37096" y="437743"/>
                    </a:lnTo>
                    <a:lnTo>
                      <a:pt x="45529" y="431952"/>
                    </a:lnTo>
                    <a:lnTo>
                      <a:pt x="51282" y="423291"/>
                    </a:lnTo>
                    <a:lnTo>
                      <a:pt x="53416" y="412610"/>
                    </a:lnTo>
                    <a:lnTo>
                      <a:pt x="53416" y="225056"/>
                    </a:lnTo>
                    <a:close/>
                  </a:path>
                  <a:path w="621029" h="638810">
                    <a:moveTo>
                      <a:pt x="276364" y="615315"/>
                    </a:moveTo>
                    <a:lnTo>
                      <a:pt x="101104" y="494703"/>
                    </a:lnTo>
                    <a:lnTo>
                      <a:pt x="90817" y="491274"/>
                    </a:lnTo>
                    <a:lnTo>
                      <a:pt x="80543" y="491959"/>
                    </a:lnTo>
                    <a:lnTo>
                      <a:pt x="71297" y="496366"/>
                    </a:lnTo>
                    <a:lnTo>
                      <a:pt x="64071" y="504088"/>
                    </a:lnTo>
                    <a:lnTo>
                      <a:pt x="60820" y="514400"/>
                    </a:lnTo>
                    <a:lnTo>
                      <a:pt x="61569" y="524675"/>
                    </a:lnTo>
                    <a:lnTo>
                      <a:pt x="66078" y="533908"/>
                    </a:lnTo>
                    <a:lnTo>
                      <a:pt x="74117" y="541096"/>
                    </a:lnTo>
                    <a:lnTo>
                      <a:pt x="236410" y="634568"/>
                    </a:lnTo>
                    <a:lnTo>
                      <a:pt x="240614" y="637184"/>
                    </a:lnTo>
                    <a:lnTo>
                      <a:pt x="245478" y="638784"/>
                    </a:lnTo>
                    <a:lnTo>
                      <a:pt x="250012" y="638784"/>
                    </a:lnTo>
                    <a:lnTo>
                      <a:pt x="256755" y="637895"/>
                    </a:lnTo>
                    <a:lnTo>
                      <a:pt x="263080" y="635304"/>
                    </a:lnTo>
                    <a:lnTo>
                      <a:pt x="268541" y="631139"/>
                    </a:lnTo>
                    <a:lnTo>
                      <a:pt x="272732" y="625500"/>
                    </a:lnTo>
                    <a:lnTo>
                      <a:pt x="276364" y="615315"/>
                    </a:lnTo>
                    <a:close/>
                  </a:path>
                  <a:path w="621029" h="638810">
                    <a:moveTo>
                      <a:pt x="276364" y="23215"/>
                    </a:moveTo>
                    <a:lnTo>
                      <a:pt x="272757" y="13131"/>
                    </a:lnTo>
                    <a:lnTo>
                      <a:pt x="265874" y="5257"/>
                    </a:lnTo>
                    <a:lnTo>
                      <a:pt x="256717" y="800"/>
                    </a:lnTo>
                    <a:lnTo>
                      <a:pt x="246494" y="0"/>
                    </a:lnTo>
                    <a:lnTo>
                      <a:pt x="236372" y="3073"/>
                    </a:lnTo>
                    <a:lnTo>
                      <a:pt x="74168" y="97180"/>
                    </a:lnTo>
                    <a:lnTo>
                      <a:pt x="66103" y="104279"/>
                    </a:lnTo>
                    <a:lnTo>
                      <a:pt x="61569" y="113576"/>
                    </a:lnTo>
                    <a:lnTo>
                      <a:pt x="60820" y="123837"/>
                    </a:lnTo>
                    <a:lnTo>
                      <a:pt x="64084" y="133845"/>
                    </a:lnTo>
                    <a:lnTo>
                      <a:pt x="68795" y="139623"/>
                    </a:lnTo>
                    <a:lnTo>
                      <a:pt x="74409" y="143789"/>
                    </a:lnTo>
                    <a:lnTo>
                      <a:pt x="80619" y="146304"/>
                    </a:lnTo>
                    <a:lnTo>
                      <a:pt x="87134" y="147154"/>
                    </a:lnTo>
                    <a:lnTo>
                      <a:pt x="91998" y="147154"/>
                    </a:lnTo>
                    <a:lnTo>
                      <a:pt x="263309" y="49771"/>
                    </a:lnTo>
                    <a:lnTo>
                      <a:pt x="276364" y="23215"/>
                    </a:lnTo>
                    <a:close/>
                  </a:path>
                  <a:path w="621029" h="638810">
                    <a:moveTo>
                      <a:pt x="276656" y="287934"/>
                    </a:moveTo>
                    <a:lnTo>
                      <a:pt x="101104" y="167627"/>
                    </a:lnTo>
                    <a:lnTo>
                      <a:pt x="90817" y="164198"/>
                    </a:lnTo>
                    <a:lnTo>
                      <a:pt x="80543" y="164884"/>
                    </a:lnTo>
                    <a:lnTo>
                      <a:pt x="71297" y="169291"/>
                    </a:lnTo>
                    <a:lnTo>
                      <a:pt x="64071" y="177025"/>
                    </a:lnTo>
                    <a:lnTo>
                      <a:pt x="60820" y="187185"/>
                    </a:lnTo>
                    <a:lnTo>
                      <a:pt x="61569" y="197459"/>
                    </a:lnTo>
                    <a:lnTo>
                      <a:pt x="66078" y="206768"/>
                    </a:lnTo>
                    <a:lnTo>
                      <a:pt x="74117" y="214007"/>
                    </a:lnTo>
                    <a:lnTo>
                      <a:pt x="236410" y="307479"/>
                    </a:lnTo>
                    <a:lnTo>
                      <a:pt x="240614" y="310070"/>
                    </a:lnTo>
                    <a:lnTo>
                      <a:pt x="245478" y="311073"/>
                    </a:lnTo>
                    <a:lnTo>
                      <a:pt x="250012" y="311073"/>
                    </a:lnTo>
                    <a:lnTo>
                      <a:pt x="256768" y="310222"/>
                    </a:lnTo>
                    <a:lnTo>
                      <a:pt x="263156" y="307695"/>
                    </a:lnTo>
                    <a:lnTo>
                      <a:pt x="268833" y="303530"/>
                    </a:lnTo>
                    <a:lnTo>
                      <a:pt x="273418" y="297764"/>
                    </a:lnTo>
                    <a:lnTo>
                      <a:pt x="276656" y="287934"/>
                    </a:lnTo>
                    <a:close/>
                  </a:path>
                  <a:path w="621029" h="638810">
                    <a:moveTo>
                      <a:pt x="276669" y="350989"/>
                    </a:moveTo>
                    <a:lnTo>
                      <a:pt x="273418" y="341210"/>
                    </a:lnTo>
                    <a:lnTo>
                      <a:pt x="266128" y="332981"/>
                    </a:lnTo>
                    <a:lnTo>
                      <a:pt x="256768" y="328358"/>
                    </a:lnTo>
                    <a:lnTo>
                      <a:pt x="246494" y="327571"/>
                    </a:lnTo>
                    <a:lnTo>
                      <a:pt x="236410" y="330822"/>
                    </a:lnTo>
                    <a:lnTo>
                      <a:pt x="74117" y="424929"/>
                    </a:lnTo>
                    <a:lnTo>
                      <a:pt x="66103" y="431812"/>
                    </a:lnTo>
                    <a:lnTo>
                      <a:pt x="61582" y="440931"/>
                    </a:lnTo>
                    <a:lnTo>
                      <a:pt x="60833" y="451129"/>
                    </a:lnTo>
                    <a:lnTo>
                      <a:pt x="64084" y="461276"/>
                    </a:lnTo>
                    <a:lnTo>
                      <a:pt x="68783" y="466966"/>
                    </a:lnTo>
                    <a:lnTo>
                      <a:pt x="74396" y="471271"/>
                    </a:lnTo>
                    <a:lnTo>
                      <a:pt x="80606" y="473976"/>
                    </a:lnTo>
                    <a:lnTo>
                      <a:pt x="87134" y="474929"/>
                    </a:lnTo>
                    <a:lnTo>
                      <a:pt x="92024" y="474929"/>
                    </a:lnTo>
                    <a:lnTo>
                      <a:pt x="96253" y="472935"/>
                    </a:lnTo>
                    <a:lnTo>
                      <a:pt x="101117" y="471004"/>
                    </a:lnTo>
                    <a:lnTo>
                      <a:pt x="263359" y="377215"/>
                    </a:lnTo>
                    <a:lnTo>
                      <a:pt x="271348" y="370179"/>
                    </a:lnTo>
                    <a:lnTo>
                      <a:pt x="275882" y="361035"/>
                    </a:lnTo>
                    <a:lnTo>
                      <a:pt x="276669" y="350989"/>
                    </a:lnTo>
                    <a:close/>
                  </a:path>
                  <a:path w="621029" h="638810">
                    <a:moveTo>
                      <a:pt x="336994" y="389255"/>
                    </a:moveTo>
                    <a:lnTo>
                      <a:pt x="334937" y="378802"/>
                    </a:lnTo>
                    <a:lnTo>
                      <a:pt x="329285" y="370344"/>
                    </a:lnTo>
                    <a:lnTo>
                      <a:pt x="320840" y="364693"/>
                    </a:lnTo>
                    <a:lnTo>
                      <a:pt x="310400" y="362623"/>
                    </a:lnTo>
                    <a:lnTo>
                      <a:pt x="300278" y="364693"/>
                    </a:lnTo>
                    <a:lnTo>
                      <a:pt x="291909" y="370344"/>
                    </a:lnTo>
                    <a:lnTo>
                      <a:pt x="286219" y="378802"/>
                    </a:lnTo>
                    <a:lnTo>
                      <a:pt x="284124" y="389255"/>
                    </a:lnTo>
                    <a:lnTo>
                      <a:pt x="284124" y="576795"/>
                    </a:lnTo>
                    <a:lnTo>
                      <a:pt x="286219" y="587260"/>
                    </a:lnTo>
                    <a:lnTo>
                      <a:pt x="291909" y="595706"/>
                    </a:lnTo>
                    <a:lnTo>
                      <a:pt x="300278" y="601357"/>
                    </a:lnTo>
                    <a:lnTo>
                      <a:pt x="310400" y="603415"/>
                    </a:lnTo>
                    <a:lnTo>
                      <a:pt x="320840" y="601357"/>
                    </a:lnTo>
                    <a:lnTo>
                      <a:pt x="329285" y="595706"/>
                    </a:lnTo>
                    <a:lnTo>
                      <a:pt x="334937" y="587260"/>
                    </a:lnTo>
                    <a:lnTo>
                      <a:pt x="336994" y="576795"/>
                    </a:lnTo>
                    <a:lnTo>
                      <a:pt x="336994" y="389255"/>
                    </a:lnTo>
                    <a:close/>
                  </a:path>
                  <a:path w="621029" h="638810">
                    <a:moveTo>
                      <a:pt x="336994" y="61518"/>
                    </a:moveTo>
                    <a:lnTo>
                      <a:pt x="334937" y="51181"/>
                    </a:lnTo>
                    <a:lnTo>
                      <a:pt x="329285" y="42710"/>
                    </a:lnTo>
                    <a:lnTo>
                      <a:pt x="320840" y="36995"/>
                    </a:lnTo>
                    <a:lnTo>
                      <a:pt x="310400" y="34886"/>
                    </a:lnTo>
                    <a:lnTo>
                      <a:pt x="300278" y="36995"/>
                    </a:lnTo>
                    <a:lnTo>
                      <a:pt x="291909" y="42710"/>
                    </a:lnTo>
                    <a:lnTo>
                      <a:pt x="286219" y="51181"/>
                    </a:lnTo>
                    <a:lnTo>
                      <a:pt x="284124" y="61518"/>
                    </a:lnTo>
                    <a:lnTo>
                      <a:pt x="284124" y="249059"/>
                    </a:lnTo>
                    <a:lnTo>
                      <a:pt x="286219" y="259511"/>
                    </a:lnTo>
                    <a:lnTo>
                      <a:pt x="291909" y="267944"/>
                    </a:lnTo>
                    <a:lnTo>
                      <a:pt x="300278" y="273583"/>
                    </a:lnTo>
                    <a:lnTo>
                      <a:pt x="310400" y="275640"/>
                    </a:lnTo>
                    <a:lnTo>
                      <a:pt x="320840" y="273583"/>
                    </a:lnTo>
                    <a:lnTo>
                      <a:pt x="329285" y="267944"/>
                    </a:lnTo>
                    <a:lnTo>
                      <a:pt x="334937" y="259511"/>
                    </a:lnTo>
                    <a:lnTo>
                      <a:pt x="336994" y="249059"/>
                    </a:lnTo>
                    <a:lnTo>
                      <a:pt x="336994" y="61518"/>
                    </a:lnTo>
                    <a:close/>
                  </a:path>
                  <a:path w="621029" h="638810">
                    <a:moveTo>
                      <a:pt x="560578" y="514400"/>
                    </a:moveTo>
                    <a:lnTo>
                      <a:pt x="557314" y="504088"/>
                    </a:lnTo>
                    <a:lnTo>
                      <a:pt x="550075" y="496379"/>
                    </a:lnTo>
                    <a:lnTo>
                      <a:pt x="540778" y="491985"/>
                    </a:lnTo>
                    <a:lnTo>
                      <a:pt x="530504" y="491286"/>
                    </a:lnTo>
                    <a:lnTo>
                      <a:pt x="520357" y="494703"/>
                    </a:lnTo>
                    <a:lnTo>
                      <a:pt x="358101" y="588797"/>
                    </a:lnTo>
                    <a:lnTo>
                      <a:pt x="349897" y="595858"/>
                    </a:lnTo>
                    <a:lnTo>
                      <a:pt x="345389" y="605066"/>
                    </a:lnTo>
                    <a:lnTo>
                      <a:pt x="344716" y="615315"/>
                    </a:lnTo>
                    <a:lnTo>
                      <a:pt x="348030" y="625500"/>
                    </a:lnTo>
                    <a:lnTo>
                      <a:pt x="352323" y="631126"/>
                    </a:lnTo>
                    <a:lnTo>
                      <a:pt x="357987" y="635304"/>
                    </a:lnTo>
                    <a:lnTo>
                      <a:pt x="364439" y="637908"/>
                    </a:lnTo>
                    <a:lnTo>
                      <a:pt x="371081" y="638810"/>
                    </a:lnTo>
                    <a:lnTo>
                      <a:pt x="375945" y="638810"/>
                    </a:lnTo>
                    <a:lnTo>
                      <a:pt x="380809" y="637184"/>
                    </a:lnTo>
                    <a:lnTo>
                      <a:pt x="385038" y="634568"/>
                    </a:lnTo>
                    <a:lnTo>
                      <a:pt x="547281" y="541096"/>
                    </a:lnTo>
                    <a:lnTo>
                      <a:pt x="555320" y="533908"/>
                    </a:lnTo>
                    <a:lnTo>
                      <a:pt x="559828" y="524675"/>
                    </a:lnTo>
                    <a:lnTo>
                      <a:pt x="560578" y="514400"/>
                    </a:lnTo>
                    <a:close/>
                  </a:path>
                  <a:path w="621029" h="638810">
                    <a:moveTo>
                      <a:pt x="560578" y="123837"/>
                    </a:moveTo>
                    <a:lnTo>
                      <a:pt x="385038" y="3073"/>
                    </a:lnTo>
                    <a:lnTo>
                      <a:pt x="374726" y="0"/>
                    </a:lnTo>
                    <a:lnTo>
                      <a:pt x="364451" y="812"/>
                    </a:lnTo>
                    <a:lnTo>
                      <a:pt x="355219" y="5270"/>
                    </a:lnTo>
                    <a:lnTo>
                      <a:pt x="348018" y="13157"/>
                    </a:lnTo>
                    <a:lnTo>
                      <a:pt x="344716" y="23228"/>
                    </a:lnTo>
                    <a:lnTo>
                      <a:pt x="345414" y="33553"/>
                    </a:lnTo>
                    <a:lnTo>
                      <a:pt x="520357" y="143903"/>
                    </a:lnTo>
                    <a:lnTo>
                      <a:pt x="528967" y="147154"/>
                    </a:lnTo>
                    <a:lnTo>
                      <a:pt x="533958" y="147154"/>
                    </a:lnTo>
                    <a:lnTo>
                      <a:pt x="560578" y="123837"/>
                    </a:lnTo>
                    <a:close/>
                  </a:path>
                  <a:path w="621029" h="638810">
                    <a:moveTo>
                      <a:pt x="560590" y="451129"/>
                    </a:moveTo>
                    <a:lnTo>
                      <a:pt x="384378" y="330809"/>
                    </a:lnTo>
                    <a:lnTo>
                      <a:pt x="374446" y="327558"/>
                    </a:lnTo>
                    <a:lnTo>
                      <a:pt x="364375" y="328345"/>
                    </a:lnTo>
                    <a:lnTo>
                      <a:pt x="355206" y="332968"/>
                    </a:lnTo>
                    <a:lnTo>
                      <a:pt x="348030" y="341198"/>
                    </a:lnTo>
                    <a:lnTo>
                      <a:pt x="344716" y="351002"/>
                    </a:lnTo>
                    <a:lnTo>
                      <a:pt x="345389" y="361061"/>
                    </a:lnTo>
                    <a:lnTo>
                      <a:pt x="349897" y="370217"/>
                    </a:lnTo>
                    <a:lnTo>
                      <a:pt x="358114" y="377240"/>
                    </a:lnTo>
                    <a:lnTo>
                      <a:pt x="520357" y="470992"/>
                    </a:lnTo>
                    <a:lnTo>
                      <a:pt x="528942" y="474891"/>
                    </a:lnTo>
                    <a:lnTo>
                      <a:pt x="534009" y="474891"/>
                    </a:lnTo>
                    <a:lnTo>
                      <a:pt x="560590" y="451129"/>
                    </a:lnTo>
                    <a:close/>
                  </a:path>
                  <a:path w="621029" h="638810">
                    <a:moveTo>
                      <a:pt x="560603" y="187172"/>
                    </a:moveTo>
                    <a:lnTo>
                      <a:pt x="557314" y="177025"/>
                    </a:lnTo>
                    <a:lnTo>
                      <a:pt x="550100" y="169303"/>
                    </a:lnTo>
                    <a:lnTo>
                      <a:pt x="540804" y="164896"/>
                    </a:lnTo>
                    <a:lnTo>
                      <a:pt x="530542" y="164211"/>
                    </a:lnTo>
                    <a:lnTo>
                      <a:pt x="520395" y="167627"/>
                    </a:lnTo>
                    <a:lnTo>
                      <a:pt x="358114" y="260705"/>
                    </a:lnTo>
                    <a:lnTo>
                      <a:pt x="349910" y="268338"/>
                    </a:lnTo>
                    <a:lnTo>
                      <a:pt x="345401" y="277774"/>
                    </a:lnTo>
                    <a:lnTo>
                      <a:pt x="344741" y="287934"/>
                    </a:lnTo>
                    <a:lnTo>
                      <a:pt x="348056" y="297713"/>
                    </a:lnTo>
                    <a:lnTo>
                      <a:pt x="352323" y="303491"/>
                    </a:lnTo>
                    <a:lnTo>
                      <a:pt x="357974" y="307644"/>
                    </a:lnTo>
                    <a:lnTo>
                      <a:pt x="364413" y="310172"/>
                    </a:lnTo>
                    <a:lnTo>
                      <a:pt x="371081" y="311023"/>
                    </a:lnTo>
                    <a:lnTo>
                      <a:pt x="375970" y="311023"/>
                    </a:lnTo>
                    <a:lnTo>
                      <a:pt x="380174" y="310057"/>
                    </a:lnTo>
                    <a:lnTo>
                      <a:pt x="384378" y="307479"/>
                    </a:lnTo>
                    <a:lnTo>
                      <a:pt x="547243" y="213995"/>
                    </a:lnTo>
                    <a:lnTo>
                      <a:pt x="555320" y="206756"/>
                    </a:lnTo>
                    <a:lnTo>
                      <a:pt x="559854" y="197446"/>
                    </a:lnTo>
                    <a:lnTo>
                      <a:pt x="560603" y="187172"/>
                    </a:lnTo>
                    <a:close/>
                  </a:path>
                  <a:path w="621029" h="638810">
                    <a:moveTo>
                      <a:pt x="620915" y="225044"/>
                    </a:moveTo>
                    <a:lnTo>
                      <a:pt x="618794" y="214579"/>
                    </a:lnTo>
                    <a:lnTo>
                      <a:pt x="613003" y="206133"/>
                    </a:lnTo>
                    <a:lnTo>
                      <a:pt x="604494" y="200482"/>
                    </a:lnTo>
                    <a:lnTo>
                      <a:pt x="594169" y="198412"/>
                    </a:lnTo>
                    <a:lnTo>
                      <a:pt x="583717" y="200482"/>
                    </a:lnTo>
                    <a:lnTo>
                      <a:pt x="575144" y="206133"/>
                    </a:lnTo>
                    <a:lnTo>
                      <a:pt x="569353" y="214579"/>
                    </a:lnTo>
                    <a:lnTo>
                      <a:pt x="567220" y="225044"/>
                    </a:lnTo>
                    <a:lnTo>
                      <a:pt x="567220" y="412597"/>
                    </a:lnTo>
                    <a:lnTo>
                      <a:pt x="569353" y="423291"/>
                    </a:lnTo>
                    <a:lnTo>
                      <a:pt x="575144" y="431939"/>
                    </a:lnTo>
                    <a:lnTo>
                      <a:pt x="583717" y="437743"/>
                    </a:lnTo>
                    <a:lnTo>
                      <a:pt x="594169" y="439851"/>
                    </a:lnTo>
                    <a:lnTo>
                      <a:pt x="604494" y="437743"/>
                    </a:lnTo>
                    <a:lnTo>
                      <a:pt x="613003" y="431939"/>
                    </a:lnTo>
                    <a:lnTo>
                      <a:pt x="618794" y="423291"/>
                    </a:lnTo>
                    <a:lnTo>
                      <a:pt x="620915" y="412597"/>
                    </a:lnTo>
                    <a:lnTo>
                      <a:pt x="620915" y="225044"/>
                    </a:lnTo>
                    <a:close/>
                  </a:path>
                </a:pathLst>
              </a:custGeom>
              <a:solidFill>
                <a:srgbClr val="009fe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  <p:grpSp>
            <p:nvGrpSpPr>
              <p:cNvPr id="119" name="object 17"/>
              <p:cNvGrpSpPr/>
              <p:nvPr/>
            </p:nvGrpSpPr>
            <p:grpSpPr>
              <a:xfrm>
                <a:off x="10289880" y="5880960"/>
                <a:ext cx="886320" cy="348480"/>
                <a:chOff x="10289880" y="5880960"/>
                <a:chExt cx="886320" cy="348480"/>
              </a:xfrm>
            </p:grpSpPr>
            <p:sp>
              <p:nvSpPr>
                <p:cNvPr id="120" name="object 18"/>
                <p:cNvSpPr/>
                <p:nvPr/>
              </p:nvSpPr>
              <p:spPr>
                <a:xfrm>
                  <a:off x="10289880" y="5880960"/>
                  <a:ext cx="886320" cy="348480"/>
                </a:xfrm>
                <a:custGeom>
                  <a:avLst/>
                  <a:gdLst>
                    <a:gd name="textAreaLeft" fmla="*/ 0 w 886320"/>
                    <a:gd name="textAreaRight" fmla="*/ 888120 w 886320"/>
                    <a:gd name="textAreaTop" fmla="*/ 0 h 348480"/>
                    <a:gd name="textAreaBottom" fmla="*/ 350280 h 348480"/>
                  </a:gdLst>
                  <a:ahLst/>
                  <a:rect l="textAreaLeft" t="textAreaTop" r="textAreaRight" b="textAreaBottom"/>
                  <a:pathLst>
                    <a:path w="1347470" h="531495">
                      <a:moveTo>
                        <a:pt x="241109" y="148297"/>
                      </a:moveTo>
                      <a:lnTo>
                        <a:pt x="238480" y="135305"/>
                      </a:lnTo>
                      <a:lnTo>
                        <a:pt x="231317" y="124790"/>
                      </a:lnTo>
                      <a:lnTo>
                        <a:pt x="220687" y="117741"/>
                      </a:lnTo>
                      <a:lnTo>
                        <a:pt x="207657" y="115176"/>
                      </a:lnTo>
                      <a:lnTo>
                        <a:pt x="194614" y="117741"/>
                      </a:lnTo>
                      <a:lnTo>
                        <a:pt x="183997" y="124790"/>
                      </a:lnTo>
                      <a:lnTo>
                        <a:pt x="176847" y="135305"/>
                      </a:lnTo>
                      <a:lnTo>
                        <a:pt x="174244" y="148297"/>
                      </a:lnTo>
                      <a:lnTo>
                        <a:pt x="174244" y="497446"/>
                      </a:lnTo>
                      <a:lnTo>
                        <a:pt x="176847" y="510463"/>
                      </a:lnTo>
                      <a:lnTo>
                        <a:pt x="183997" y="521081"/>
                      </a:lnTo>
                      <a:lnTo>
                        <a:pt x="194614" y="528243"/>
                      </a:lnTo>
                      <a:lnTo>
                        <a:pt x="207657" y="530872"/>
                      </a:lnTo>
                      <a:lnTo>
                        <a:pt x="220687" y="528243"/>
                      </a:lnTo>
                      <a:lnTo>
                        <a:pt x="231317" y="521081"/>
                      </a:lnTo>
                      <a:lnTo>
                        <a:pt x="238480" y="510463"/>
                      </a:lnTo>
                      <a:lnTo>
                        <a:pt x="241109" y="497446"/>
                      </a:lnTo>
                      <a:lnTo>
                        <a:pt x="241109" y="148297"/>
                      </a:lnTo>
                      <a:close/>
                    </a:path>
                    <a:path w="1347470" h="531495">
                      <a:moveTo>
                        <a:pt x="415366" y="55791"/>
                      </a:moveTo>
                      <a:lnTo>
                        <a:pt x="412635" y="42240"/>
                      </a:lnTo>
                      <a:lnTo>
                        <a:pt x="405244" y="31432"/>
                      </a:lnTo>
                      <a:lnTo>
                        <a:pt x="394398" y="24282"/>
                      </a:lnTo>
                      <a:lnTo>
                        <a:pt x="381292" y="21704"/>
                      </a:lnTo>
                      <a:lnTo>
                        <a:pt x="34048" y="21704"/>
                      </a:lnTo>
                      <a:lnTo>
                        <a:pt x="20662" y="24282"/>
                      </a:lnTo>
                      <a:lnTo>
                        <a:pt x="9855" y="31432"/>
                      </a:lnTo>
                      <a:lnTo>
                        <a:pt x="2628" y="42240"/>
                      </a:lnTo>
                      <a:lnTo>
                        <a:pt x="0" y="55791"/>
                      </a:lnTo>
                      <a:lnTo>
                        <a:pt x="2628" y="68351"/>
                      </a:lnTo>
                      <a:lnTo>
                        <a:pt x="9855" y="78917"/>
                      </a:lnTo>
                      <a:lnTo>
                        <a:pt x="20662" y="86182"/>
                      </a:lnTo>
                      <a:lnTo>
                        <a:pt x="34048" y="88900"/>
                      </a:lnTo>
                      <a:lnTo>
                        <a:pt x="381292" y="88900"/>
                      </a:lnTo>
                      <a:lnTo>
                        <a:pt x="394398" y="86182"/>
                      </a:lnTo>
                      <a:lnTo>
                        <a:pt x="405244" y="78917"/>
                      </a:lnTo>
                      <a:lnTo>
                        <a:pt x="412635" y="68351"/>
                      </a:lnTo>
                      <a:lnTo>
                        <a:pt x="415366" y="55791"/>
                      </a:lnTo>
                      <a:close/>
                    </a:path>
                    <a:path w="1347470" h="531495">
                      <a:moveTo>
                        <a:pt x="526669" y="55168"/>
                      </a:moveTo>
                      <a:lnTo>
                        <a:pt x="523989" y="41617"/>
                      </a:lnTo>
                      <a:lnTo>
                        <a:pt x="516674" y="30822"/>
                      </a:lnTo>
                      <a:lnTo>
                        <a:pt x="505828" y="23672"/>
                      </a:lnTo>
                      <a:lnTo>
                        <a:pt x="492544" y="21094"/>
                      </a:lnTo>
                      <a:lnTo>
                        <a:pt x="479717" y="23672"/>
                      </a:lnTo>
                      <a:lnTo>
                        <a:pt x="469201" y="30822"/>
                      </a:lnTo>
                      <a:lnTo>
                        <a:pt x="462076" y="41617"/>
                      </a:lnTo>
                      <a:lnTo>
                        <a:pt x="459460" y="55168"/>
                      </a:lnTo>
                      <a:lnTo>
                        <a:pt x="459460" y="496811"/>
                      </a:lnTo>
                      <a:lnTo>
                        <a:pt x="462076" y="509841"/>
                      </a:lnTo>
                      <a:lnTo>
                        <a:pt x="469201" y="520458"/>
                      </a:lnTo>
                      <a:lnTo>
                        <a:pt x="479717" y="527608"/>
                      </a:lnTo>
                      <a:lnTo>
                        <a:pt x="492544" y="530225"/>
                      </a:lnTo>
                      <a:lnTo>
                        <a:pt x="505828" y="527608"/>
                      </a:lnTo>
                      <a:lnTo>
                        <a:pt x="516674" y="520458"/>
                      </a:lnTo>
                      <a:lnTo>
                        <a:pt x="523989" y="509841"/>
                      </a:lnTo>
                      <a:lnTo>
                        <a:pt x="526669" y="496811"/>
                      </a:lnTo>
                      <a:lnTo>
                        <a:pt x="526669" y="55168"/>
                      </a:lnTo>
                      <a:close/>
                    </a:path>
                    <a:path w="1347470" h="531495">
                      <a:moveTo>
                        <a:pt x="833945" y="496798"/>
                      </a:moveTo>
                      <a:lnTo>
                        <a:pt x="831329" y="483730"/>
                      </a:lnTo>
                      <a:lnTo>
                        <a:pt x="824179" y="472998"/>
                      </a:lnTo>
                      <a:lnTo>
                        <a:pt x="813562" y="465734"/>
                      </a:lnTo>
                      <a:lnTo>
                        <a:pt x="800531" y="463067"/>
                      </a:lnTo>
                      <a:lnTo>
                        <a:pt x="586397" y="463067"/>
                      </a:lnTo>
                      <a:lnTo>
                        <a:pt x="572897" y="465734"/>
                      </a:lnTo>
                      <a:lnTo>
                        <a:pt x="562076" y="472998"/>
                      </a:lnTo>
                      <a:lnTo>
                        <a:pt x="554901" y="483730"/>
                      </a:lnTo>
                      <a:lnTo>
                        <a:pt x="552297" y="496798"/>
                      </a:lnTo>
                      <a:lnTo>
                        <a:pt x="554901" y="509930"/>
                      </a:lnTo>
                      <a:lnTo>
                        <a:pt x="562076" y="520776"/>
                      </a:lnTo>
                      <a:lnTo>
                        <a:pt x="572897" y="528154"/>
                      </a:lnTo>
                      <a:lnTo>
                        <a:pt x="586397" y="530872"/>
                      </a:lnTo>
                      <a:lnTo>
                        <a:pt x="800531" y="530872"/>
                      </a:lnTo>
                      <a:lnTo>
                        <a:pt x="813562" y="528154"/>
                      </a:lnTo>
                      <a:lnTo>
                        <a:pt x="824179" y="520776"/>
                      </a:lnTo>
                      <a:lnTo>
                        <a:pt x="831329" y="509930"/>
                      </a:lnTo>
                      <a:lnTo>
                        <a:pt x="833945" y="496798"/>
                      </a:lnTo>
                      <a:close/>
                    </a:path>
                    <a:path w="1347470" h="531495">
                      <a:moveTo>
                        <a:pt x="833945" y="55168"/>
                      </a:moveTo>
                      <a:lnTo>
                        <a:pt x="831329" y="41617"/>
                      </a:lnTo>
                      <a:lnTo>
                        <a:pt x="824179" y="30822"/>
                      </a:lnTo>
                      <a:lnTo>
                        <a:pt x="813562" y="23672"/>
                      </a:lnTo>
                      <a:lnTo>
                        <a:pt x="800531" y="21094"/>
                      </a:lnTo>
                      <a:lnTo>
                        <a:pt x="586397" y="21094"/>
                      </a:lnTo>
                      <a:lnTo>
                        <a:pt x="572897" y="23672"/>
                      </a:lnTo>
                      <a:lnTo>
                        <a:pt x="562076" y="30822"/>
                      </a:lnTo>
                      <a:lnTo>
                        <a:pt x="554901" y="41617"/>
                      </a:lnTo>
                      <a:lnTo>
                        <a:pt x="552297" y="55168"/>
                      </a:lnTo>
                      <a:lnTo>
                        <a:pt x="554901" y="67729"/>
                      </a:lnTo>
                      <a:lnTo>
                        <a:pt x="562076" y="78282"/>
                      </a:lnTo>
                      <a:lnTo>
                        <a:pt x="572897" y="85559"/>
                      </a:lnTo>
                      <a:lnTo>
                        <a:pt x="586397" y="88277"/>
                      </a:lnTo>
                      <a:lnTo>
                        <a:pt x="800531" y="88277"/>
                      </a:lnTo>
                      <a:lnTo>
                        <a:pt x="813562" y="85559"/>
                      </a:lnTo>
                      <a:lnTo>
                        <a:pt x="824179" y="78282"/>
                      </a:lnTo>
                      <a:lnTo>
                        <a:pt x="831329" y="67729"/>
                      </a:lnTo>
                      <a:lnTo>
                        <a:pt x="833945" y="55168"/>
                      </a:lnTo>
                      <a:close/>
                    </a:path>
                    <a:path w="1347470" h="531495">
                      <a:moveTo>
                        <a:pt x="1347266" y="413829"/>
                      </a:moveTo>
                      <a:lnTo>
                        <a:pt x="1343926" y="401472"/>
                      </a:lnTo>
                      <a:lnTo>
                        <a:pt x="1335938" y="391007"/>
                      </a:lnTo>
                      <a:lnTo>
                        <a:pt x="1324216" y="384517"/>
                      </a:lnTo>
                      <a:lnTo>
                        <a:pt x="1311452" y="382917"/>
                      </a:lnTo>
                      <a:lnTo>
                        <a:pt x="1299171" y="386194"/>
                      </a:lnTo>
                      <a:lnTo>
                        <a:pt x="1288884" y="394246"/>
                      </a:lnTo>
                      <a:lnTo>
                        <a:pt x="1257287" y="423583"/>
                      </a:lnTo>
                      <a:lnTo>
                        <a:pt x="1220762" y="445401"/>
                      </a:lnTo>
                      <a:lnTo>
                        <a:pt x="1180566" y="459003"/>
                      </a:lnTo>
                      <a:lnTo>
                        <a:pt x="1138008" y="463689"/>
                      </a:lnTo>
                      <a:lnTo>
                        <a:pt x="1090637" y="458139"/>
                      </a:lnTo>
                      <a:lnTo>
                        <a:pt x="1047000" y="442429"/>
                      </a:lnTo>
                      <a:lnTo>
                        <a:pt x="1008875" y="417982"/>
                      </a:lnTo>
                      <a:lnTo>
                        <a:pt x="977988" y="386207"/>
                      </a:lnTo>
                      <a:lnTo>
                        <a:pt x="956106" y="348513"/>
                      </a:lnTo>
                      <a:lnTo>
                        <a:pt x="944943" y="306336"/>
                      </a:lnTo>
                      <a:lnTo>
                        <a:pt x="940943" y="294640"/>
                      </a:lnTo>
                      <a:lnTo>
                        <a:pt x="933399" y="285407"/>
                      </a:lnTo>
                      <a:lnTo>
                        <a:pt x="923188" y="279323"/>
                      </a:lnTo>
                      <a:lnTo>
                        <a:pt x="911161" y="277139"/>
                      </a:lnTo>
                      <a:lnTo>
                        <a:pt x="907249" y="277139"/>
                      </a:lnTo>
                      <a:lnTo>
                        <a:pt x="894651" y="281584"/>
                      </a:lnTo>
                      <a:lnTo>
                        <a:pt x="885037" y="290220"/>
                      </a:lnTo>
                      <a:lnTo>
                        <a:pt x="879246" y="301701"/>
                      </a:lnTo>
                      <a:lnTo>
                        <a:pt x="878103" y="314744"/>
                      </a:lnTo>
                      <a:lnTo>
                        <a:pt x="888377" y="358787"/>
                      </a:lnTo>
                      <a:lnTo>
                        <a:pt x="906868" y="399592"/>
                      </a:lnTo>
                      <a:lnTo>
                        <a:pt x="932662" y="436333"/>
                      </a:lnTo>
                      <a:lnTo>
                        <a:pt x="964793" y="468210"/>
                      </a:lnTo>
                      <a:lnTo>
                        <a:pt x="1002347" y="494411"/>
                      </a:lnTo>
                      <a:lnTo>
                        <a:pt x="1044359" y="514134"/>
                      </a:lnTo>
                      <a:lnTo>
                        <a:pt x="1089888" y="526554"/>
                      </a:lnTo>
                      <a:lnTo>
                        <a:pt x="1138008" y="530872"/>
                      </a:lnTo>
                      <a:lnTo>
                        <a:pt x="1183894" y="526859"/>
                      </a:lnTo>
                      <a:lnTo>
                        <a:pt x="1227823" y="515124"/>
                      </a:lnTo>
                      <a:lnTo>
                        <a:pt x="1268920" y="496100"/>
                      </a:lnTo>
                      <a:lnTo>
                        <a:pt x="1306245" y="470268"/>
                      </a:lnTo>
                      <a:lnTo>
                        <a:pt x="1338897" y="438048"/>
                      </a:lnTo>
                      <a:lnTo>
                        <a:pt x="1345679" y="426529"/>
                      </a:lnTo>
                      <a:lnTo>
                        <a:pt x="1347266" y="413829"/>
                      </a:lnTo>
                      <a:close/>
                    </a:path>
                    <a:path w="1347470" h="531495">
                      <a:moveTo>
                        <a:pt x="1347266" y="115646"/>
                      </a:moveTo>
                      <a:lnTo>
                        <a:pt x="1306245" y="59728"/>
                      </a:lnTo>
                      <a:lnTo>
                        <a:pt x="1268920" y="34137"/>
                      </a:lnTo>
                      <a:lnTo>
                        <a:pt x="1227823" y="15417"/>
                      </a:lnTo>
                      <a:lnTo>
                        <a:pt x="1183894" y="3924"/>
                      </a:lnTo>
                      <a:lnTo>
                        <a:pt x="1138008" y="0"/>
                      </a:lnTo>
                      <a:lnTo>
                        <a:pt x="1089888" y="4279"/>
                      </a:lnTo>
                      <a:lnTo>
                        <a:pt x="1044359" y="16598"/>
                      </a:lnTo>
                      <a:lnTo>
                        <a:pt x="1002347" y="36144"/>
                      </a:lnTo>
                      <a:lnTo>
                        <a:pt x="964793" y="62153"/>
                      </a:lnTo>
                      <a:lnTo>
                        <a:pt x="932662" y="93802"/>
                      </a:lnTo>
                      <a:lnTo>
                        <a:pt x="906868" y="130340"/>
                      </a:lnTo>
                      <a:lnTo>
                        <a:pt x="888377" y="170942"/>
                      </a:lnTo>
                      <a:lnTo>
                        <a:pt x="878103" y="214820"/>
                      </a:lnTo>
                      <a:lnTo>
                        <a:pt x="879246" y="227977"/>
                      </a:lnTo>
                      <a:lnTo>
                        <a:pt x="885037" y="239382"/>
                      </a:lnTo>
                      <a:lnTo>
                        <a:pt x="894651" y="247751"/>
                      </a:lnTo>
                      <a:lnTo>
                        <a:pt x="907249" y="251790"/>
                      </a:lnTo>
                      <a:lnTo>
                        <a:pt x="908926" y="252488"/>
                      </a:lnTo>
                      <a:lnTo>
                        <a:pt x="911161" y="252488"/>
                      </a:lnTo>
                      <a:lnTo>
                        <a:pt x="923188" y="250253"/>
                      </a:lnTo>
                      <a:lnTo>
                        <a:pt x="933399" y="244081"/>
                      </a:lnTo>
                      <a:lnTo>
                        <a:pt x="940943" y="234810"/>
                      </a:lnTo>
                      <a:lnTo>
                        <a:pt x="944943" y="223278"/>
                      </a:lnTo>
                      <a:lnTo>
                        <a:pt x="956106" y="181000"/>
                      </a:lnTo>
                      <a:lnTo>
                        <a:pt x="977988" y="143332"/>
                      </a:lnTo>
                      <a:lnTo>
                        <a:pt x="1008875" y="111645"/>
                      </a:lnTo>
                      <a:lnTo>
                        <a:pt x="1047000" y="87312"/>
                      </a:lnTo>
                      <a:lnTo>
                        <a:pt x="1090637" y="71704"/>
                      </a:lnTo>
                      <a:lnTo>
                        <a:pt x="1138008" y="66192"/>
                      </a:lnTo>
                      <a:lnTo>
                        <a:pt x="1180566" y="70878"/>
                      </a:lnTo>
                      <a:lnTo>
                        <a:pt x="1220762" y="84416"/>
                      </a:lnTo>
                      <a:lnTo>
                        <a:pt x="1257287" y="106045"/>
                      </a:lnTo>
                      <a:lnTo>
                        <a:pt x="1288884" y="135013"/>
                      </a:lnTo>
                      <a:lnTo>
                        <a:pt x="1299171" y="143002"/>
                      </a:lnTo>
                      <a:lnTo>
                        <a:pt x="1311452" y="146354"/>
                      </a:lnTo>
                      <a:lnTo>
                        <a:pt x="1324216" y="144843"/>
                      </a:lnTo>
                      <a:lnTo>
                        <a:pt x="1335938" y="138214"/>
                      </a:lnTo>
                      <a:lnTo>
                        <a:pt x="1343926" y="127927"/>
                      </a:lnTo>
                      <a:lnTo>
                        <a:pt x="1347266" y="115646"/>
                      </a:lnTo>
                      <a:close/>
                    </a:path>
                  </a:pathLst>
                </a:custGeom>
                <a:solidFill>
                  <a:srgbClr val="1d1d1b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0" rIns="0" tIns="0" bIns="0" anchor="t">
                  <a:noAutofit/>
                </a:bodyPr>
                <a:p>
                  <a:pPr defTabSz="914400">
                    <a:lnSpc>
                      <a:spcPct val="100000"/>
                    </a:lnSpc>
                  </a:pPr>
                  <a:endParaRPr b="0" lang="es-MX" sz="1800" strike="noStrike" u="none">
                    <a:solidFill>
                      <a:schemeClr val="dk1"/>
                    </a:solidFill>
                    <a:uFillTx/>
                    <a:latin typeface="Aptos"/>
                  </a:endParaRPr>
                </a:p>
              </p:txBody>
            </p:sp>
            <p:pic>
              <p:nvPicPr>
                <p:cNvPr id="121" name="object 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10653840" y="6036840"/>
                  <a:ext cx="148320" cy="42480"/>
                </a:xfrm>
                <a:prstGeom prst="rect">
                  <a:avLst/>
                </a:prstGeom>
                <a:noFill/>
                <a:ln w="0">
                  <a:noFill/>
                </a:ln>
              </p:spPr>
            </p:pic>
          </p:grpSp>
          <p:sp>
            <p:nvSpPr>
              <p:cNvPr id="122" name="object 20"/>
              <p:cNvSpPr/>
              <p:nvPr/>
            </p:nvSpPr>
            <p:spPr>
              <a:xfrm>
                <a:off x="9986040" y="5900040"/>
                <a:ext cx="272880" cy="329400"/>
              </a:xfrm>
              <a:custGeom>
                <a:avLst/>
                <a:gdLst>
                  <a:gd name="textAreaLeft" fmla="*/ 0 w 272880"/>
                  <a:gd name="textAreaRight" fmla="*/ 274680 w 272880"/>
                  <a:gd name="textAreaTop" fmla="*/ 0 h 329400"/>
                  <a:gd name="textAreaBottom" fmla="*/ 331200 h 329400"/>
                </a:gdLst>
                <a:ahLst/>
                <a:rect l="textAreaLeft" t="textAreaTop" r="textAreaRight" b="textAreaBottom"/>
                <a:pathLst>
                  <a:path w="416560" h="502285">
                    <a:moveTo>
                      <a:pt x="196507" y="472808"/>
                    </a:moveTo>
                    <a:lnTo>
                      <a:pt x="195491" y="459727"/>
                    </a:lnTo>
                    <a:lnTo>
                      <a:pt x="189611" y="448475"/>
                    </a:lnTo>
                    <a:lnTo>
                      <a:pt x="179755" y="440143"/>
                    </a:lnTo>
                    <a:lnTo>
                      <a:pt x="166789" y="435800"/>
                    </a:lnTo>
                    <a:lnTo>
                      <a:pt x="127012" y="421741"/>
                    </a:lnTo>
                    <a:lnTo>
                      <a:pt x="95643" y="392480"/>
                    </a:lnTo>
                    <a:lnTo>
                      <a:pt x="75069" y="351294"/>
                    </a:lnTo>
                    <a:lnTo>
                      <a:pt x="67678" y="301459"/>
                    </a:lnTo>
                    <a:lnTo>
                      <a:pt x="67678" y="34074"/>
                    </a:lnTo>
                    <a:lnTo>
                      <a:pt x="65062" y="20535"/>
                    </a:lnTo>
                    <a:lnTo>
                      <a:pt x="57899" y="9740"/>
                    </a:lnTo>
                    <a:lnTo>
                      <a:pt x="47282" y="2590"/>
                    </a:lnTo>
                    <a:lnTo>
                      <a:pt x="34251" y="0"/>
                    </a:lnTo>
                    <a:lnTo>
                      <a:pt x="21094" y="2590"/>
                    </a:lnTo>
                    <a:lnTo>
                      <a:pt x="10185" y="9740"/>
                    </a:lnTo>
                    <a:lnTo>
                      <a:pt x="2743" y="20535"/>
                    </a:lnTo>
                    <a:lnTo>
                      <a:pt x="0" y="34074"/>
                    </a:lnTo>
                    <a:lnTo>
                      <a:pt x="0" y="301459"/>
                    </a:lnTo>
                    <a:lnTo>
                      <a:pt x="5384" y="352056"/>
                    </a:lnTo>
                    <a:lnTo>
                      <a:pt x="20764" y="397725"/>
                    </a:lnTo>
                    <a:lnTo>
                      <a:pt x="44970" y="437019"/>
                    </a:lnTo>
                    <a:lnTo>
                      <a:pt x="76835" y="468477"/>
                    </a:lnTo>
                    <a:lnTo>
                      <a:pt x="115189" y="490626"/>
                    </a:lnTo>
                    <a:lnTo>
                      <a:pt x="158864" y="501992"/>
                    </a:lnTo>
                    <a:lnTo>
                      <a:pt x="163042" y="501992"/>
                    </a:lnTo>
                    <a:lnTo>
                      <a:pt x="174802" y="499859"/>
                    </a:lnTo>
                    <a:lnTo>
                      <a:pt x="184886" y="493852"/>
                    </a:lnTo>
                    <a:lnTo>
                      <a:pt x="192417" y="484619"/>
                    </a:lnTo>
                    <a:lnTo>
                      <a:pt x="196507" y="472808"/>
                    </a:lnTo>
                    <a:close/>
                  </a:path>
                  <a:path w="416560" h="502285">
                    <a:moveTo>
                      <a:pt x="416496" y="34086"/>
                    </a:moveTo>
                    <a:lnTo>
                      <a:pt x="413931" y="20535"/>
                    </a:lnTo>
                    <a:lnTo>
                      <a:pt x="406882" y="9740"/>
                    </a:lnTo>
                    <a:lnTo>
                      <a:pt x="396278" y="2578"/>
                    </a:lnTo>
                    <a:lnTo>
                      <a:pt x="383057" y="0"/>
                    </a:lnTo>
                    <a:lnTo>
                      <a:pt x="370027" y="2578"/>
                    </a:lnTo>
                    <a:lnTo>
                      <a:pt x="359371" y="9740"/>
                    </a:lnTo>
                    <a:lnTo>
                      <a:pt x="352158" y="20535"/>
                    </a:lnTo>
                    <a:lnTo>
                      <a:pt x="349516" y="34086"/>
                    </a:lnTo>
                    <a:lnTo>
                      <a:pt x="349516" y="301459"/>
                    </a:lnTo>
                    <a:lnTo>
                      <a:pt x="342290" y="351713"/>
                    </a:lnTo>
                    <a:lnTo>
                      <a:pt x="322084" y="392849"/>
                    </a:lnTo>
                    <a:lnTo>
                      <a:pt x="291045" y="421881"/>
                    </a:lnTo>
                    <a:lnTo>
                      <a:pt x="238607" y="440131"/>
                    </a:lnTo>
                    <a:lnTo>
                      <a:pt x="228803" y="448475"/>
                    </a:lnTo>
                    <a:lnTo>
                      <a:pt x="222935" y="459740"/>
                    </a:lnTo>
                    <a:lnTo>
                      <a:pt x="221996" y="472821"/>
                    </a:lnTo>
                    <a:lnTo>
                      <a:pt x="225869" y="484632"/>
                    </a:lnTo>
                    <a:lnTo>
                      <a:pt x="233286" y="493852"/>
                    </a:lnTo>
                    <a:lnTo>
                      <a:pt x="243370" y="499846"/>
                    </a:lnTo>
                    <a:lnTo>
                      <a:pt x="255219" y="501992"/>
                    </a:lnTo>
                    <a:lnTo>
                      <a:pt x="259791" y="501992"/>
                    </a:lnTo>
                    <a:lnTo>
                      <a:pt x="302920" y="490613"/>
                    </a:lnTo>
                    <a:lnTo>
                      <a:pt x="340779" y="468477"/>
                    </a:lnTo>
                    <a:lnTo>
                      <a:pt x="372198" y="437019"/>
                    </a:lnTo>
                    <a:lnTo>
                      <a:pt x="396049" y="397725"/>
                    </a:lnTo>
                    <a:lnTo>
                      <a:pt x="411187" y="352056"/>
                    </a:lnTo>
                    <a:lnTo>
                      <a:pt x="416496" y="301459"/>
                    </a:lnTo>
                    <a:lnTo>
                      <a:pt x="416496" y="34086"/>
                    </a:lnTo>
                    <a:close/>
                  </a:path>
                </a:pathLst>
              </a:custGeom>
              <a:solidFill>
                <a:srgbClr val="1d1d1b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0" rIns="0" tIns="0" bIns="0" anchor="t">
                <a:noAutofit/>
              </a:bodyPr>
              <a:p>
                <a:pPr defTabSz="914400">
                  <a:lnSpc>
                    <a:spcPct val="100000"/>
                  </a:lnSpc>
                </a:pPr>
                <a:endParaRPr b="0" lang="es-MX" sz="1800" strike="noStrike" u="none">
                  <a:solidFill>
                    <a:schemeClr val="dk1"/>
                  </a:solidFill>
                  <a:uFillTx/>
                  <a:latin typeface="Aptos"/>
                </a:endParaRPr>
              </a:p>
            </p:txBody>
          </p:sp>
        </p:grpSp>
      </p:grpSp>
      <p:sp>
        <p:nvSpPr>
          <p:cNvPr id="123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0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EDEED86-6CC0-439C-8F3E-CB6092332097}" type="slidenum">
              <a:rPr b="0" lang="es-MX" sz="1200" strike="noStrike" u="none">
                <a:solidFill>
                  <a:schemeClr val="dk1">
                    <a:tint val="82000"/>
                  </a:schemeClr>
                </a:solidFill>
                <a:uFillTx/>
                <a:latin typeface="Aptos"/>
              </a:rPr>
              <a:t>1</a:t>
            </a:fld>
            <a:endParaRPr b="0" lang="es-UY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1400" cy="363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UY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UY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s-UY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google.com/url?q=https%3A%2F%2Fpeps.python.org%2Fpep-0020%2F" TargetMode="External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1523880" y="2240280"/>
            <a:ext cx="9142200" cy="190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br>
              <a:rPr sz="6000"/>
            </a:br>
            <a:r>
              <a:rPr b="0" lang="es-MX" sz="6000" strike="noStrike" u="none">
                <a:solidFill>
                  <a:schemeClr val="dk1"/>
                </a:solidFill>
                <a:uFillTx/>
                <a:latin typeface="Aptos"/>
                <a:ea typeface="Microsoft YaHei"/>
              </a:rPr>
              <a:t>Pandas </a:t>
            </a:r>
            <a:br>
              <a:rPr sz="6000"/>
            </a:br>
            <a:r>
              <a:rPr b="0" lang="es-MX" sz="4200" strike="noStrike" u="none">
                <a:solidFill>
                  <a:schemeClr val="dk1"/>
                </a:solidFill>
                <a:uFillTx/>
                <a:latin typeface="Aptos"/>
                <a:ea typeface="Microsoft YaHei"/>
              </a:rPr>
              <a:t>Módulo práctico</a:t>
            </a:r>
            <a:endParaRPr b="0" lang="es-UY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Imagen 8" descr=""/>
          <p:cNvPicPr/>
          <p:nvPr/>
        </p:nvPicPr>
        <p:blipFill>
          <a:blip r:embed="rId1"/>
          <a:srcRect l="4250" t="17991" r="24994" b="6999"/>
          <a:stretch/>
        </p:blipFill>
        <p:spPr>
          <a:xfrm>
            <a:off x="1217160" y="485640"/>
            <a:ext cx="8967240" cy="5465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Imagen 7" descr=""/>
          <p:cNvPicPr/>
          <p:nvPr/>
        </p:nvPicPr>
        <p:blipFill>
          <a:blip r:embed="rId1"/>
          <a:srcRect l="16366" t="19703" r="25276" b="6611"/>
          <a:stretch/>
        </p:blipFill>
        <p:spPr>
          <a:xfrm>
            <a:off x="353880" y="1621800"/>
            <a:ext cx="4843800" cy="3813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63" name="Imagen 9" descr=""/>
          <p:cNvPicPr/>
          <p:nvPr/>
        </p:nvPicPr>
        <p:blipFill>
          <a:blip r:embed="rId2"/>
          <a:srcRect l="15648" t="12175" r="25341" b="17389"/>
          <a:stretch/>
        </p:blipFill>
        <p:spPr>
          <a:xfrm>
            <a:off x="5552640" y="1511280"/>
            <a:ext cx="5942160" cy="4321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4" name="Picture 4" descr="Docs? - ProgrammerHumor.io"/>
          <p:cNvPicPr/>
          <p:nvPr/>
        </p:nvPicPr>
        <p:blipFill>
          <a:blip r:embed="rId1"/>
          <a:stretch/>
        </p:blipFill>
        <p:spPr>
          <a:xfrm>
            <a:off x="3228480" y="1477440"/>
            <a:ext cx="5339880" cy="473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5" name="Título 5"/>
          <p:cNvSpPr/>
          <p:nvPr/>
        </p:nvSpPr>
        <p:spPr>
          <a:xfrm>
            <a:off x="-1343520" y="408600"/>
            <a:ext cx="9142560" cy="8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 defTabSz="914400">
              <a:lnSpc>
                <a:spcPct val="90000"/>
              </a:lnSpc>
            </a:pPr>
            <a:r>
              <a:rPr b="0" lang="es-UY" sz="3600" strike="noStrike" u="none">
                <a:solidFill>
                  <a:schemeClr val="dk1"/>
                </a:solidFill>
                <a:uFillTx/>
                <a:latin typeface="Aptos Display"/>
              </a:rPr>
              <a:t>Foros especializados</a:t>
            </a:r>
            <a:endParaRPr b="0" lang="es-UY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6" name="Imagen 5" descr="Foto montaje de una persona&#10;&#10;Descripción generada automáticamente con confianza media"/>
          <p:cNvPicPr/>
          <p:nvPr/>
        </p:nvPicPr>
        <p:blipFill>
          <a:blip r:embed="rId1"/>
          <a:stretch/>
        </p:blipFill>
        <p:spPr>
          <a:xfrm>
            <a:off x="2676600" y="360"/>
            <a:ext cx="6837480" cy="6856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67" name="Imagen 1" descr="Foto montaje de una persona&#10;&#10;Descripción generada automáticamente con confianza media"/>
          <p:cNvPicPr/>
          <p:nvPr/>
        </p:nvPicPr>
        <p:blipFill>
          <a:blip r:embed="rId2"/>
          <a:stretch/>
        </p:blipFill>
        <p:spPr>
          <a:xfrm>
            <a:off x="2676600" y="360"/>
            <a:ext cx="6837480" cy="6856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adroTexto 5"/>
          <p:cNvSpPr/>
          <p:nvPr/>
        </p:nvSpPr>
        <p:spPr>
          <a:xfrm>
            <a:off x="1649880" y="1294200"/>
            <a:ext cx="904428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s-U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U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UY" sz="2400" strike="noStrike" u="none">
                <a:solidFill>
                  <a:schemeClr val="dk1"/>
                </a:solidFill>
                <a:uFillTx/>
                <a:latin typeface="Aptos"/>
              </a:rPr>
              <a:t>Consulta por documentación</a:t>
            </a:r>
            <a:endParaRPr b="0" lang="es-U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U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U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UY" sz="2400" strike="noStrike" u="none">
                <a:solidFill>
                  <a:schemeClr val="dk1"/>
                </a:solidFill>
                <a:uFillTx/>
                <a:latin typeface="Aptos"/>
              </a:rPr>
              <a:t>Consulta para que explique código</a:t>
            </a:r>
            <a:endParaRPr b="0" lang="es-U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U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U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s-UY" sz="2400" strike="noStrike" u="none">
                <a:solidFill>
                  <a:schemeClr val="dk1"/>
                </a:solidFill>
                <a:uFillTx/>
                <a:latin typeface="Aptos"/>
              </a:rPr>
              <a:t>Consulta para inspiración – código repetido</a:t>
            </a:r>
            <a:endParaRPr b="0" lang="es-UY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9" name="CuadroTexto 8"/>
          <p:cNvSpPr/>
          <p:nvPr/>
        </p:nvSpPr>
        <p:spPr>
          <a:xfrm>
            <a:off x="1053000" y="720000"/>
            <a:ext cx="6168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UY" sz="3600" strike="noStrike" u="none">
                <a:solidFill>
                  <a:schemeClr val="dk1"/>
                </a:solidFill>
                <a:uFillTx/>
                <a:latin typeface="Aptos Display"/>
              </a:rPr>
              <a:t>Posibles usos ChatGPT</a:t>
            </a:r>
            <a:endParaRPr b="0" lang="es-UY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0" name="Picture 7" descr=""/>
          <p:cNvPicPr/>
          <p:nvPr/>
        </p:nvPicPr>
        <p:blipFill>
          <a:blip r:embed="rId1"/>
          <a:stretch/>
        </p:blipFill>
        <p:spPr>
          <a:xfrm>
            <a:off x="2762280" y="762120"/>
            <a:ext cx="6666120" cy="5332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"/>
          <p:cNvSpPr/>
          <p:nvPr/>
        </p:nvSpPr>
        <p:spPr>
          <a:xfrm>
            <a:off x="900000" y="1800000"/>
            <a:ext cx="10619280" cy="43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s-UY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1" lang="es-UY" sz="2400" strike="noStrike" u="none">
                <a:solidFill>
                  <a:srgbClr val="000000"/>
                </a:solidFill>
                <a:uFillTx/>
                <a:latin typeface="Arial"/>
              </a:rPr>
              <a:t>Cronograma de clases</a:t>
            </a:r>
            <a:endParaRPr b="0" lang="es-U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U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UY" sz="2200" strike="noStrike" u="none">
                <a:solidFill>
                  <a:srgbClr val="000000"/>
                </a:solidFill>
                <a:uFillTx/>
                <a:latin typeface="Arial"/>
              </a:rPr>
              <a:t>6/5  Práctico I - General</a:t>
            </a:r>
            <a:endParaRPr b="0" lang="es-UY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UY" sz="2200" strike="noStrike" u="none">
                <a:solidFill>
                  <a:srgbClr val="000000"/>
                </a:solidFill>
                <a:uFillTx/>
                <a:latin typeface="Arial"/>
              </a:rPr>
              <a:t>8/5  Práctico II - Strings</a:t>
            </a:r>
            <a:endParaRPr b="0" lang="es-UY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UY" sz="2200" strike="noStrike" u="none">
                <a:solidFill>
                  <a:srgbClr val="000000"/>
                </a:solidFill>
                <a:uFillTx/>
                <a:latin typeface="Arial"/>
              </a:rPr>
              <a:t>13/5   Práctico III – Datetime</a:t>
            </a:r>
            <a:endParaRPr b="0" lang="es-UY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UY" sz="2200" strike="noStrike" u="none">
                <a:solidFill>
                  <a:srgbClr val="000000"/>
                </a:solidFill>
                <a:uFillTx/>
                <a:latin typeface="Arial"/>
              </a:rPr>
              <a:t>15/5 – Taller práctico</a:t>
            </a:r>
            <a:endParaRPr b="0" lang="es-UY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Picture 2" descr="15 Hilarious Panda Memes That Will Make Your Saturday | Baby panda ..."/>
          <p:cNvPicPr/>
          <p:nvPr/>
        </p:nvPicPr>
        <p:blipFill>
          <a:blip r:embed="rId1"/>
          <a:stretch/>
        </p:blipFill>
        <p:spPr>
          <a:xfrm>
            <a:off x="2925720" y="504360"/>
            <a:ext cx="5848200" cy="5848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icture 1"/>
          <p:cNvSpPr/>
          <p:nvPr/>
        </p:nvSpPr>
        <p:spPr>
          <a:xfrm rot="10800000">
            <a:off x="2005200" y="1405800"/>
            <a:ext cx="2023560" cy="2023560"/>
          </a:xfrm>
          <a:custGeom>
            <a:avLst/>
            <a:gdLst>
              <a:gd name="textAreaLeft" fmla="*/ 0 w 2023560"/>
              <a:gd name="textAreaRight" fmla="*/ 2025000 w 2023560"/>
              <a:gd name="textAreaTop" fmla="*/ 0 h 2023560"/>
              <a:gd name="textAreaBottom" fmla="*/ 2025000 h 2023560"/>
            </a:gdLst>
            <a:ahLst/>
            <a:rect l="textAreaLeft" t="textAreaTop" r="textAreaRight" b="textAreaBottom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5" name="Picture 8"/>
          <p:cNvSpPr/>
          <p:nvPr/>
        </p:nvSpPr>
        <p:spPr>
          <a:xfrm rot="10800000">
            <a:off x="9003960" y="4215960"/>
            <a:ext cx="2002320" cy="2002320"/>
          </a:xfrm>
          <a:custGeom>
            <a:avLst/>
            <a:gdLst>
              <a:gd name="textAreaLeft" fmla="*/ 0 w 2002320"/>
              <a:gd name="textAreaRight" fmla="*/ 2003760 w 2002320"/>
              <a:gd name="textAreaTop" fmla="*/ 0 h 2002320"/>
              <a:gd name="textAreaBottom" fmla="*/ 2003760 h 2002320"/>
            </a:gdLst>
            <a:ahLst/>
            <a:rect l="textAreaLeft" t="textAreaTop" r="textAreaRight" b="textAreaBottom"/>
            <a:pathLst>
              <a:path w="2849586" h="2849586">
                <a:moveTo>
                  <a:pt x="1424793" y="0"/>
                </a:moveTo>
                <a:cubicBezTo>
                  <a:pt x="2211684" y="0"/>
                  <a:pt x="2849586" y="637902"/>
                  <a:pt x="2849586" y="1424793"/>
                </a:cubicBezTo>
                <a:cubicBezTo>
                  <a:pt x="2849586" y="2211684"/>
                  <a:pt x="2211684" y="2849586"/>
                  <a:pt x="1424793" y="2849586"/>
                </a:cubicBezTo>
                <a:cubicBezTo>
                  <a:pt x="637902" y="2849586"/>
                  <a:pt x="0" y="2211684"/>
                  <a:pt x="0" y="1424793"/>
                </a:cubicBezTo>
                <a:cubicBezTo>
                  <a:pt x="0" y="637902"/>
                  <a:pt x="637902" y="0"/>
                  <a:pt x="1424793" y="0"/>
                </a:cubicBez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6" name="CuadroTexto 6"/>
          <p:cNvSpPr/>
          <p:nvPr/>
        </p:nvSpPr>
        <p:spPr>
          <a:xfrm>
            <a:off x="4991040" y="1939680"/>
            <a:ext cx="581400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s-UY" sz="2800" strike="noStrike" u="none">
                <a:solidFill>
                  <a:schemeClr val="dk1"/>
                </a:solidFill>
                <a:uFillTx/>
                <a:latin typeface="Aptos"/>
              </a:rPr>
              <a:t>Wes McKinney comienza a trabajar en PANDAS en 2008</a:t>
            </a:r>
            <a:endParaRPr b="0" lang="es-UY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7" name="CuadroTexto 7"/>
          <p:cNvSpPr/>
          <p:nvPr/>
        </p:nvSpPr>
        <p:spPr>
          <a:xfrm>
            <a:off x="2390760" y="4833360"/>
            <a:ext cx="58140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s-UY" sz="2800" strike="noStrike" u="none">
                <a:solidFill>
                  <a:schemeClr val="dk1"/>
                </a:solidFill>
                <a:highlight>
                  <a:srgbClr val="ffffff"/>
                </a:highlight>
                <a:uFillTx/>
                <a:latin typeface="Linux Libertine"/>
              </a:rPr>
              <a:t>Chang She se une en 2012</a:t>
            </a:r>
            <a:endParaRPr b="0" lang="es-UY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"/>
          <p:cNvSpPr/>
          <p:nvPr/>
        </p:nvSpPr>
        <p:spPr>
          <a:xfrm>
            <a:off x="1712160" y="1080000"/>
            <a:ext cx="8727480" cy="14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s-UY" sz="1600" strike="noStrike" u="none">
                <a:solidFill>
                  <a:srgbClr val="000000"/>
                </a:solidFill>
                <a:uFillTx/>
                <a:latin typeface="Arial"/>
              </a:rPr>
              <a:t>PEP 20 – The Zen of Python</a:t>
            </a:r>
            <a:endParaRPr b="1" lang="es-UY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UY" sz="1000" strike="noStrike" u="none">
                <a:solidFill>
                  <a:srgbClr val="000000"/>
                </a:solidFill>
                <a:uFillTx/>
                <a:latin typeface="Arial"/>
              </a:rPr>
              <a:t>[...] In the face of ambiguity, refuse the temptation to guess.</a:t>
            </a:r>
            <a:endParaRPr b="0" lang="es-UY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UY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UY" sz="1000" strike="noStrike" u="none">
                <a:solidFill>
                  <a:srgbClr val="000000"/>
                </a:solidFill>
                <a:uFillTx/>
                <a:latin typeface="Arial"/>
              </a:rPr>
              <a:t>There should be one-- and preferably only one --obvious way to do it.</a:t>
            </a:r>
            <a:endParaRPr b="0" lang="es-UY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UY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UY" sz="1000" strike="noStrike" u="none">
                <a:solidFill>
                  <a:srgbClr val="467886"/>
                </a:solidFill>
                <a:uFillTx/>
                <a:latin typeface="Arial"/>
                <a:hlinkClick r:id="rId1"/>
              </a:rPr>
              <a:t>https://peps.python.org/pep-0020/</a:t>
            </a:r>
            <a:r>
              <a:rPr b="0" lang="es-UY" sz="1000" strike="noStrike" u="none">
                <a:solidFill>
                  <a:srgbClr val="467886"/>
                </a:solidFill>
                <a:uFillTx/>
                <a:latin typeface="Arial"/>
              </a:rPr>
              <a:t>5</a:t>
            </a:r>
            <a:endParaRPr b="0" lang="es-UY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UY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UY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UY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UY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UY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UY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UY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UY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UY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UY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s-UY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9" name=""/>
          <p:cNvSpPr txBox="1"/>
          <p:nvPr/>
        </p:nvSpPr>
        <p:spPr>
          <a:xfrm>
            <a:off x="1440000" y="3240000"/>
            <a:ext cx="9900000" cy="21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s-UY" sz="1600" strike="noStrike" u="none">
                <a:solidFill>
                  <a:srgbClr val="000000"/>
                </a:solidFill>
                <a:uFillTx/>
                <a:latin typeface="Arial"/>
                <a:ea typeface="Microsoft YaHei"/>
              </a:rPr>
              <a:t>df.loc[0,'Columna 1'] == df.loc[0][''Columna 1'] ==df[''Columna 1'].loc[0] == df['</a:t>
            </a:r>
            <a:r>
              <a:rPr b="0" lang="es-UY" sz="1600" strike="noStrike" u="none">
                <a:solidFill>
                  <a:srgbClr val="000000"/>
                </a:solidFill>
                <a:uFillTx/>
                <a:latin typeface="Arial"/>
              </a:rPr>
              <a:t>'Columna 1'].values[0] </a:t>
            </a:r>
            <a:endParaRPr b="0" lang="es-UY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endParaRPr b="0" lang="es-UY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r>
              <a:rPr b="0" lang="es-UY" sz="1600" strike="noStrike" u="none">
                <a:solidFill>
                  <a:srgbClr val="000000"/>
                </a:solidFill>
                <a:uFillTx/>
                <a:latin typeface="Arial"/>
              </a:rPr>
              <a:t>df.at[0,’Columna 1’] = valor    /   df.iloc[0][‘Columna 1’] = valor     /  df.loc[0][‘Columna 1’] = valor *** </a:t>
            </a:r>
            <a:r>
              <a:rPr b="0" lang="es-UY" sz="1000" strike="noStrike" u="none">
                <a:solidFill>
                  <a:srgbClr val="000000"/>
                </a:solidFill>
                <a:uFillTx/>
                <a:latin typeface="Arial"/>
              </a:rPr>
              <a:t>     </a:t>
            </a:r>
            <a:endParaRPr b="0" lang="es-UY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"/>
          <p:cNvSpPr/>
          <p:nvPr/>
        </p:nvSpPr>
        <p:spPr>
          <a:xfrm>
            <a:off x="720000" y="1440000"/>
            <a:ext cx="10619280" cy="43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s-UY" sz="2400" strike="noStrike" u="none">
                <a:solidFill>
                  <a:srgbClr val="000000"/>
                </a:solidFill>
                <a:uFillTx/>
                <a:latin typeface="Arial"/>
              </a:rPr>
              <a:t>¿Cómo aprendemos?</a:t>
            </a:r>
            <a:endParaRPr b="0" lang="es-U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UY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UY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UY" sz="2200" strike="noStrike" u="none">
                <a:solidFill>
                  <a:srgbClr val="000000"/>
                </a:solidFill>
                <a:uFillTx/>
                <a:latin typeface="Arial"/>
              </a:rPr>
              <a:t>- Documentación</a:t>
            </a:r>
            <a:endParaRPr b="0" lang="es-UY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UY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UY" sz="2200" strike="noStrike" u="none">
                <a:solidFill>
                  <a:srgbClr val="000000"/>
                </a:solidFill>
                <a:uFillTx/>
                <a:latin typeface="Arial"/>
              </a:rPr>
              <a:t>- StackOverflow ---- Blogs</a:t>
            </a:r>
            <a:endParaRPr b="0" lang="es-UY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UY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s-UY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s-UY" sz="2200" strike="noStrike" u="none">
                <a:solidFill>
                  <a:srgbClr val="000000"/>
                </a:solidFill>
                <a:uFillTx/>
                <a:latin typeface="Arial"/>
              </a:rPr>
              <a:t>- LLMs</a:t>
            </a:r>
            <a:endParaRPr b="0" lang="es-UY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Picture 5" descr="bell curve | GOOGLE - STACKOVERFLOW - CHATGPT - PREGUNTAR - FOROS; DOCUMENTACIÓN; DOCUMENTACIÓN | image tagged in bell curve | made w/ Imgflip meme maker"/>
          <p:cNvPicPr/>
          <p:nvPr/>
        </p:nvPicPr>
        <p:blipFill>
          <a:blip r:embed="rId1"/>
          <a:stretch/>
        </p:blipFill>
        <p:spPr>
          <a:xfrm>
            <a:off x="2700000" y="495720"/>
            <a:ext cx="6876360" cy="508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2" name="Título 3"/>
          <p:cNvSpPr/>
          <p:nvPr/>
        </p:nvSpPr>
        <p:spPr>
          <a:xfrm>
            <a:off x="-1343160" y="408240"/>
            <a:ext cx="9142560" cy="8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 defTabSz="914400">
              <a:lnSpc>
                <a:spcPct val="90000"/>
              </a:lnSpc>
            </a:pPr>
            <a:r>
              <a:rPr b="0" lang="es-UY" sz="3600" strike="noStrike" u="none">
                <a:solidFill>
                  <a:schemeClr val="dk1"/>
                </a:solidFill>
                <a:uFillTx/>
                <a:latin typeface="Aptos Display"/>
              </a:rPr>
              <a:t>Documentación</a:t>
            </a:r>
            <a:endParaRPr b="0" lang="es-UY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3" name="CuadroTexto 4"/>
          <p:cNvSpPr/>
          <p:nvPr/>
        </p:nvSpPr>
        <p:spPr>
          <a:xfrm>
            <a:off x="3420000" y="5760000"/>
            <a:ext cx="5664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s-UY" sz="2400" strike="noStrike" u="none">
                <a:solidFill>
                  <a:schemeClr val="dk1"/>
                </a:solidFill>
                <a:uFillTx/>
                <a:latin typeface="Aptos"/>
              </a:rPr>
              <a:t>https://pandas.pydata.org/docs/</a:t>
            </a:r>
            <a:endParaRPr b="0" lang="es-UY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Picture 6" descr=""/>
          <p:cNvPicPr/>
          <p:nvPr/>
        </p:nvPicPr>
        <p:blipFill>
          <a:blip r:embed="rId1"/>
          <a:stretch/>
        </p:blipFill>
        <p:spPr>
          <a:xfrm>
            <a:off x="2804760" y="1369440"/>
            <a:ext cx="7206120" cy="4599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5" name="Título 1"/>
          <p:cNvSpPr/>
          <p:nvPr/>
        </p:nvSpPr>
        <p:spPr>
          <a:xfrm>
            <a:off x="-1766880" y="270000"/>
            <a:ext cx="9142560" cy="8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ctr" defTabSz="914400">
              <a:lnSpc>
                <a:spcPct val="90000"/>
              </a:lnSpc>
            </a:pPr>
            <a:r>
              <a:rPr b="0" lang="es-UY" sz="3600" strike="noStrike" u="none">
                <a:solidFill>
                  <a:schemeClr val="dk1"/>
                </a:solidFill>
                <a:uFillTx/>
                <a:latin typeface="Aptos Display"/>
              </a:rPr>
              <a:t>Documentación</a:t>
            </a:r>
            <a:endParaRPr b="0" lang="es-UY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6" name="Picture 3" descr="CDN media"/>
          <p:cNvPicPr/>
          <p:nvPr/>
        </p:nvPicPr>
        <p:blipFill>
          <a:blip r:embed="rId1"/>
          <a:stretch/>
        </p:blipFill>
        <p:spPr>
          <a:xfrm>
            <a:off x="6095880" y="908280"/>
            <a:ext cx="3837600" cy="5650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7" name="CuadroTexto 1"/>
          <p:cNvSpPr/>
          <p:nvPr/>
        </p:nvSpPr>
        <p:spPr>
          <a:xfrm>
            <a:off x="1585440" y="2338200"/>
            <a:ext cx="383760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UY" sz="2400" strike="noStrike" u="none">
                <a:solidFill>
                  <a:schemeClr val="dk1"/>
                </a:solidFill>
                <a:uFillTx/>
                <a:latin typeface="Aptos"/>
              </a:rPr>
              <a:t>https://stackoverflow.com/</a:t>
            </a:r>
            <a:endParaRPr b="0" lang="es-UY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8" name="CuadroTexto 2"/>
          <p:cNvSpPr/>
          <p:nvPr/>
        </p:nvSpPr>
        <p:spPr>
          <a:xfrm>
            <a:off x="1112760" y="3699360"/>
            <a:ext cx="47829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UY" sz="2400" strike="noStrike" u="none">
                <a:solidFill>
                  <a:schemeClr val="dk1"/>
                </a:solidFill>
                <a:uFillTx/>
                <a:latin typeface="Aptos"/>
              </a:rPr>
              <a:t>https://stats.stackexchange.com/</a:t>
            </a:r>
            <a:endParaRPr b="0" lang="es-UY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9" name="CuadroTexto 3"/>
          <p:cNvSpPr/>
          <p:nvPr/>
        </p:nvSpPr>
        <p:spPr>
          <a:xfrm>
            <a:off x="2016000" y="4829400"/>
            <a:ext cx="3406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UY" sz="2400" strike="noStrike" u="none">
                <a:solidFill>
                  <a:schemeClr val="dk1"/>
                </a:solidFill>
                <a:uFillTx/>
                <a:latin typeface="Aptos"/>
              </a:rPr>
              <a:t>https://medium.com/</a:t>
            </a:r>
            <a:endParaRPr b="0" lang="es-UY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0" name="Título 4"/>
          <p:cNvSpPr/>
          <p:nvPr/>
        </p:nvSpPr>
        <p:spPr>
          <a:xfrm>
            <a:off x="-1343160" y="408240"/>
            <a:ext cx="9142560" cy="82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 defTabSz="914400">
              <a:lnSpc>
                <a:spcPct val="90000"/>
              </a:lnSpc>
            </a:pPr>
            <a:r>
              <a:rPr b="0" lang="es-UY" sz="3600" strike="noStrike" u="none">
                <a:solidFill>
                  <a:schemeClr val="dk1"/>
                </a:solidFill>
                <a:uFillTx/>
                <a:latin typeface="Aptos Display"/>
              </a:rPr>
              <a:t>Foros especializados</a:t>
            </a:r>
            <a:endParaRPr b="0" lang="es-UY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1877</TotalTime>
  <Application>LibreOffice/24.8.6.2$Windows_X86_64 LibreOffice_project/6d98ba145e9a8a39fc57bcc76981d1fb1316c60c</Application>
  <AppVersion>15.0000</AppVersion>
  <Words>6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2025-02-12T23:38:46Z</dcterms:created>
  <dc:creator>María Rivera González</dc:creator>
  <dc:description/>
  <dc:language>es-UY</dc:language>
  <cp:lastModifiedBy/>
  <dcterms:modified xsi:type="dcterms:W3CDTF">2025-05-02T19:29:08Z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Panorámica</vt:lpwstr>
  </property>
  <property fmtid="{D5CDD505-2E9C-101B-9397-08002B2CF9AE}" pid="3" name="Slides">
    <vt:i4>2</vt:i4>
  </property>
</Properties>
</file>