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3672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2153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96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25253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130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32212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1273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6659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1239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5268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3738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9413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2240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2621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6037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8623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E5379-9673-4D65-B3C9-A7646F89B302}" type="datetimeFigureOut">
              <a:rPr lang="es-CR" smtClean="0"/>
              <a:t>18/5/2020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8826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7574F-E874-4777-BF70-C8ABC9A67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</a:t>
            </a:r>
            <a:r>
              <a:rPr lang="es-CR" dirty="0"/>
              <a:t>í</a:t>
            </a:r>
            <a:r>
              <a:rPr lang="en-US" dirty="0"/>
              <a:t>a para el uso de Jira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22AA6A-CD28-4258-82A4-C84DEF482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Harold Espinoza Matarrita 2019185140 </a:t>
            </a:r>
          </a:p>
          <a:p>
            <a:r>
              <a:rPr lang="en-US" dirty="0"/>
              <a:t>Sebastian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7304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987E3-0A0C-412C-B8B7-2574087E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1.Iniciar un proyecto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222E6-296A-47BB-B984-063525B6C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824" y="1930400"/>
            <a:ext cx="6736340" cy="3880773"/>
          </a:xfrm>
        </p:spPr>
        <p:txBody>
          <a:bodyPr/>
          <a:lstStyle/>
          <a:p>
            <a:r>
              <a:rPr lang="es-MX" dirty="0"/>
              <a:t>Primero se crea una cuenta utilizando el email, se procede a darle un nombre al sitio, posteriormente se da la opción para seleccionar el tipo de trabajo.</a:t>
            </a:r>
          </a:p>
          <a:p>
            <a:r>
              <a:rPr lang="es-MX" dirty="0"/>
              <a:t>Aparece una pestaña para añadir a los diferentes integrantes del equipo por medio del email</a:t>
            </a:r>
          </a:p>
          <a:p>
            <a:r>
              <a:rPr lang="es-MX" dirty="0"/>
              <a:t>Se escoge una plantilla y le asigna un nombre y clave al proyecto</a:t>
            </a:r>
            <a:endParaRPr lang="es-CR" dirty="0"/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9374914-DD97-4610-911B-039100801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757" y="1628130"/>
            <a:ext cx="3724795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1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555ED-CF6E-42C0-ADE1-866F9592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2. División del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E8E28-7C49-4130-BFB3-9A3A9DB3D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23" y="2253957"/>
            <a:ext cx="4296548" cy="3880773"/>
          </a:xfrm>
        </p:spPr>
        <p:txBody>
          <a:bodyPr/>
          <a:lstStyle/>
          <a:p>
            <a:r>
              <a:rPr lang="es-MX" dirty="0"/>
              <a:t>Se muestran 3 columnas(por hacer, en curso, listo) estas para la administración de las tareas del trabajo</a:t>
            </a:r>
            <a:endParaRPr lang="es-C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6001F5-16F6-4865-ADFB-807BAEB5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930400"/>
            <a:ext cx="65246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1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D293E-2723-4065-8CA8-9EE057DF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 de la división de tareas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1E2E5CC-59BA-4092-8760-14759D95A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138" y="1761588"/>
            <a:ext cx="6502104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2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B8E2D3B-9E3C-436D-903C-4443AEB3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472" y="628105"/>
            <a:ext cx="8596312" cy="3879850"/>
          </a:xfrm>
        </p:spPr>
        <p:txBody>
          <a:bodyPr/>
          <a:lstStyle/>
          <a:p>
            <a:r>
              <a:rPr lang="es-MX" dirty="0"/>
              <a:t>Luego de crear las incidencias se puede asignar la persona encargada de cada una junto con una breve descripción, estas se van cambiando de columna a medida que  se van haciendo.</a:t>
            </a:r>
            <a:endParaRPr lang="es-C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55D756-8B7D-43AA-A296-69D23B62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2210052"/>
            <a:ext cx="88868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8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1F4F3-DB82-4859-A6E9-37E027D4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3. Administración del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B87B4B-89F4-41EE-BBE0-0FF4F3D29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60" y="1270000"/>
            <a:ext cx="8596668" cy="3880773"/>
          </a:xfrm>
        </p:spPr>
        <p:txBody>
          <a:bodyPr/>
          <a:lstStyle/>
          <a:p>
            <a:r>
              <a:rPr lang="es-MX" dirty="0"/>
              <a:t>En la opción "hoja de ruta" se puede crear un diagrama de criticalidad con las tareas a realizar además de añadir dependencias entre las tareas y otros como ver por "por hacer", "en curso", "listo", cambiar vista de meses a semanas, etc.</a:t>
            </a:r>
            <a:endParaRPr lang="es-C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140314-54A2-4CE5-80F6-E7F4F1C0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66" y="2711771"/>
            <a:ext cx="8454852" cy="356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2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38132E-61CF-42EC-B3C1-42B362BF0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73" y="1034155"/>
            <a:ext cx="8596668" cy="3880773"/>
          </a:xfrm>
        </p:spPr>
        <p:txBody>
          <a:bodyPr/>
          <a:lstStyle/>
          <a:p>
            <a:r>
              <a:rPr lang="es-MX" dirty="0"/>
              <a:t>En la opción de añadir un elemento se puede añadir un repositorio de GitHub/</a:t>
            </a:r>
            <a:r>
              <a:rPr lang="es-MX" dirty="0" err="1"/>
              <a:t>Bitbucket</a:t>
            </a:r>
            <a:r>
              <a:rPr lang="es-MX" dirty="0"/>
              <a:t> o un link muy recurrido(para este caso un repositorio de GitHub)</a:t>
            </a:r>
            <a:endParaRPr lang="es-C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BAA210-26CF-4F4C-B38F-1DCB1EC48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887" y="2871095"/>
            <a:ext cx="5114925" cy="29527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EB461CF-1413-4F29-AF04-17570563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49" y="2390082"/>
            <a:ext cx="38766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05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229</Words>
  <Application>Microsoft Office PowerPoint</Application>
  <PresentationFormat>Panorámica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Guía para el uso de Jira</vt:lpstr>
      <vt:lpstr>1.Iniciar un proyecto</vt:lpstr>
      <vt:lpstr>2. División del trabajo</vt:lpstr>
      <vt:lpstr>Ejemplo de la división de tareas </vt:lpstr>
      <vt:lpstr>Presentación de PowerPoint</vt:lpstr>
      <vt:lpstr>3. Administración del trabajo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Guía para el uso de jira</dc:title>
  <dc:creator>Harold</dc:creator>
  <cp:lastModifiedBy>Harold</cp:lastModifiedBy>
  <cp:revision>4</cp:revision>
  <dcterms:created xsi:type="dcterms:W3CDTF">2020-05-19T04:02:11Z</dcterms:created>
  <dcterms:modified xsi:type="dcterms:W3CDTF">2020-05-19T04:26:52Z</dcterms:modified>
</cp:coreProperties>
</file>