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embeddedFontLst>
    <p:embeddedFont>
      <p:font typeface="Verdana" panose="020B0604030504040204" pitchFamily="34" charset="0"/>
      <p:regular r:id="rId11"/>
      <p:bold r:id="rId12"/>
      <p:italic r:id="rId13"/>
      <p:boldItalic r:id="rId14"/>
    </p:embeddedFont>
    <p:embeddedFont>
      <p:font typeface="Questrial" panose="020B0604020202020204" charset="0"/>
      <p:regular r:id="rId15"/>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96928535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576692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39988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5" name="Shape 1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s-CO">
                <a:solidFill>
                  <a:schemeClr val="dk1"/>
                </a:solidFill>
                <a:highlight>
                  <a:srgbClr val="FFFFFF"/>
                </a:highlight>
                <a:latin typeface="Verdana"/>
                <a:ea typeface="Verdana"/>
                <a:cs typeface="Verdana"/>
                <a:sym typeface="Verdana"/>
              </a:rPr>
              <a:t>Los datos incluidos en esta matriz inicial son normalizados a través del cálculo del peso estadístico local y global, así como de la aplicación de una fórmula de entropía </a:t>
            </a:r>
            <a:r>
              <a:rPr lang="es-CO" i="1">
                <a:solidFill>
                  <a:schemeClr val="dk1"/>
                </a:solidFill>
                <a:highlight>
                  <a:srgbClr val="FFFFFF"/>
                </a:highlight>
                <a:latin typeface="Verdana"/>
                <a:ea typeface="Verdana"/>
                <a:cs typeface="Verdana"/>
                <a:sym typeface="Verdana"/>
              </a:rPr>
              <a:t>(log entropy)</a:t>
            </a:r>
            <a:r>
              <a:rPr lang="es-CO">
                <a:solidFill>
                  <a:schemeClr val="dk1"/>
                </a:solidFill>
                <a:highlight>
                  <a:srgbClr val="FFFFFF"/>
                </a:highlight>
                <a:latin typeface="Verdana"/>
                <a:ea typeface="Verdana"/>
                <a:cs typeface="Verdana"/>
                <a:sym typeface="Verdana"/>
              </a:rPr>
              <a:t>. </a:t>
            </a:r>
          </a:p>
        </p:txBody>
      </p:sp>
    </p:spTree>
    <p:extLst>
      <p:ext uri="{BB962C8B-B14F-4D97-AF65-F5344CB8AC3E}">
        <p14:creationId xmlns:p14="http://schemas.microsoft.com/office/powerpoint/2010/main" val="3526277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91666"/>
              <a:buFont typeface="Arial"/>
              <a:buNone/>
            </a:pPr>
            <a:r>
              <a:rPr lang="es-CO" sz="1200">
                <a:solidFill>
                  <a:schemeClr val="dk1"/>
                </a:solidFill>
                <a:highlight>
                  <a:srgbClr val="F1F1F1"/>
                </a:highlight>
                <a:latin typeface="Times New Roman"/>
                <a:ea typeface="Times New Roman"/>
                <a:cs typeface="Times New Roman"/>
                <a:sym typeface="Times New Roman"/>
              </a:rPr>
              <a:t>A rectangular matrix A is de-composed into three matrices -an orthogonal matrix U, a diagonal matrix ∑, and the transpose of an orthogonal matrix V.</a:t>
            </a:r>
          </a:p>
          <a:p>
            <a:pPr>
              <a:spcBef>
                <a:spcPts val="0"/>
              </a:spcBef>
              <a:buNone/>
            </a:pPr>
            <a:endParaRPr/>
          </a:p>
        </p:txBody>
      </p:sp>
    </p:spTree>
    <p:extLst>
      <p:ext uri="{BB962C8B-B14F-4D97-AF65-F5344CB8AC3E}">
        <p14:creationId xmlns:p14="http://schemas.microsoft.com/office/powerpoint/2010/main" val="1353645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9" name="Shape 1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70713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810663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1" name="Shape 2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776039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7" name="Shape 2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sz="1800"/>
          </a:p>
        </p:txBody>
      </p:sp>
    </p:spTree>
    <p:extLst>
      <p:ext uri="{BB962C8B-B14F-4D97-AF65-F5344CB8AC3E}">
        <p14:creationId xmlns:p14="http://schemas.microsoft.com/office/powerpoint/2010/main" val="28990961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11"/>
        <p:cNvGrpSpPr/>
        <p:nvPr/>
      </p:nvGrpSpPr>
      <p:grpSpPr>
        <a:xfrm>
          <a:off x="0" y="0"/>
          <a:ext cx="0" cy="0"/>
          <a:chOff x="0" y="0"/>
          <a:chExt cx="0" cy="0"/>
        </a:xfrm>
      </p:grpSpPr>
      <p:pic>
        <p:nvPicPr>
          <p:cNvPr id="12" name="Shape 12"/>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 name="Shape 13"/>
          <p:cNvSpPr txBox="1">
            <a:spLocks noGrp="1"/>
          </p:cNvSpPr>
          <p:nvPr>
            <p:ph type="ctrTitle"/>
          </p:nvPr>
        </p:nvSpPr>
        <p:spPr>
          <a:xfrm>
            <a:off x="1371600" y="1803405"/>
            <a:ext cx="9448800" cy="1825096"/>
          </a:xfrm>
          <a:prstGeom prst="rect">
            <a:avLst/>
          </a:prstGeom>
          <a:noFill/>
          <a:ln>
            <a:noFill/>
          </a:ln>
        </p:spPr>
        <p:txBody>
          <a:bodyPr lIns="91425" tIns="91425" rIns="91425" bIns="91425" anchor="b" anchorCtr="0"/>
          <a:lstStyle>
            <a:lvl1pPr marL="0" marR="0" indent="0" algn="l" rtl="0">
              <a:lnSpc>
                <a:spcPct val="90000"/>
              </a:lnSpc>
              <a:spcBef>
                <a:spcPts val="0"/>
              </a:spcBef>
              <a:buClr>
                <a:schemeClr val="lt1"/>
              </a:buClr>
              <a:buFont typeface="Questrial"/>
              <a:buNone/>
              <a:defRPr sz="6000" b="0" i="0" u="none" strike="noStrike" cap="none" baseline="0">
                <a:solidFill>
                  <a:schemeClr val="lt1"/>
                </a:solidFill>
                <a:latin typeface="Questrial"/>
                <a:ea typeface="Questrial"/>
                <a:cs typeface="Questrial"/>
                <a:sym typeface="Questrial"/>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4" name="Shape 14"/>
          <p:cNvSpPr txBox="1">
            <a:spLocks noGrp="1"/>
          </p:cNvSpPr>
          <p:nvPr>
            <p:ph type="subTitle" idx="1"/>
          </p:nvPr>
        </p:nvSpPr>
        <p:spPr>
          <a:xfrm>
            <a:off x="1371600" y="3632201"/>
            <a:ext cx="9448800" cy="685799"/>
          </a:xfrm>
          <a:prstGeom prst="rect">
            <a:avLst/>
          </a:prstGeom>
          <a:noFill/>
          <a:ln>
            <a:noFill/>
          </a:ln>
        </p:spPr>
        <p:txBody>
          <a:bodyPr lIns="91425" tIns="91425" rIns="91425" bIns="91425" anchor="t" anchorCtr="0"/>
          <a:lstStyle>
            <a:lvl1pPr marL="0" marR="0" indent="0" algn="l" rtl="0">
              <a:lnSpc>
                <a:spcPct val="90000"/>
              </a:lnSpc>
              <a:spcBef>
                <a:spcPts val="1000"/>
              </a:spcBef>
              <a:buClr>
                <a:schemeClr val="lt1"/>
              </a:buClr>
              <a:buFont typeface="Arial"/>
              <a:buNone/>
              <a:defRPr sz="2000" b="0" i="0" u="none" strike="noStrike" cap="none" baseline="0">
                <a:solidFill>
                  <a:schemeClr val="lt1"/>
                </a:solidFill>
                <a:latin typeface="Questrial"/>
                <a:ea typeface="Questrial"/>
                <a:cs typeface="Questrial"/>
                <a:sym typeface="Questrial"/>
              </a:defRPr>
            </a:lvl1pPr>
            <a:lvl2pPr marL="457200" marR="0" indent="0" algn="ctr" rtl="0">
              <a:lnSpc>
                <a:spcPct val="90000"/>
              </a:lnSpc>
              <a:spcBef>
                <a:spcPts val="500"/>
              </a:spcBef>
              <a:buClr>
                <a:schemeClr val="lt1"/>
              </a:buClr>
              <a:buFont typeface="Arial"/>
              <a:buNone/>
              <a:defRPr sz="2000" b="0" i="0" u="none" strike="noStrike" cap="none" baseline="0">
                <a:solidFill>
                  <a:schemeClr val="lt1"/>
                </a:solidFill>
                <a:latin typeface="Questrial"/>
                <a:ea typeface="Questrial"/>
                <a:cs typeface="Questrial"/>
                <a:sym typeface="Questrial"/>
              </a:defRPr>
            </a:lvl2pPr>
            <a:lvl3pPr marL="914400" marR="0" indent="0" algn="ctr" rtl="0">
              <a:lnSpc>
                <a:spcPct val="90000"/>
              </a:lnSpc>
              <a:spcBef>
                <a:spcPts val="500"/>
              </a:spcBef>
              <a:buClr>
                <a:schemeClr val="lt1"/>
              </a:buClr>
              <a:buFont typeface="Arial"/>
              <a:buNone/>
              <a:defRPr sz="1800" b="0" i="0" u="none" strike="noStrike" cap="none" baseline="0">
                <a:solidFill>
                  <a:schemeClr val="lt1"/>
                </a:solidFill>
                <a:latin typeface="Questrial"/>
                <a:ea typeface="Questrial"/>
                <a:cs typeface="Questrial"/>
                <a:sym typeface="Questrial"/>
              </a:defRPr>
            </a:lvl3pPr>
            <a:lvl4pPr marL="1371600" marR="0" indent="0" algn="ctr" rtl="0">
              <a:lnSpc>
                <a:spcPct val="90000"/>
              </a:lnSpc>
              <a:spcBef>
                <a:spcPts val="500"/>
              </a:spcBef>
              <a:buClr>
                <a:schemeClr val="lt1"/>
              </a:buClr>
              <a:buFont typeface="Arial"/>
              <a:buNone/>
              <a:defRPr sz="1600" b="0" i="0" u="none" strike="noStrike" cap="none" baseline="0">
                <a:solidFill>
                  <a:schemeClr val="lt1"/>
                </a:solidFill>
                <a:latin typeface="Questrial"/>
                <a:ea typeface="Questrial"/>
                <a:cs typeface="Questrial"/>
                <a:sym typeface="Questrial"/>
              </a:defRPr>
            </a:lvl4pPr>
            <a:lvl5pPr marL="1828800" marR="0" indent="0" algn="ctr" rtl="0">
              <a:lnSpc>
                <a:spcPct val="90000"/>
              </a:lnSpc>
              <a:spcBef>
                <a:spcPts val="500"/>
              </a:spcBef>
              <a:buClr>
                <a:schemeClr val="lt1"/>
              </a:buClr>
              <a:buFont typeface="Arial"/>
              <a:buNone/>
              <a:defRPr sz="1600" b="0" i="0" u="none" strike="noStrike" cap="none" baseline="0">
                <a:solidFill>
                  <a:schemeClr val="lt1"/>
                </a:solidFill>
                <a:latin typeface="Questrial"/>
                <a:ea typeface="Questrial"/>
                <a:cs typeface="Questrial"/>
                <a:sym typeface="Questrial"/>
              </a:defRPr>
            </a:lvl5pPr>
            <a:lvl6pPr marL="2286000" marR="0" indent="0" algn="ctr" rtl="0">
              <a:lnSpc>
                <a:spcPct val="90000"/>
              </a:lnSpc>
              <a:spcBef>
                <a:spcPts val="500"/>
              </a:spcBef>
              <a:buClr>
                <a:schemeClr val="lt1"/>
              </a:buClr>
              <a:buFont typeface="Arial"/>
              <a:buNone/>
              <a:defRPr sz="1600" b="0" i="0" u="none" strike="noStrike" cap="none" baseline="0">
                <a:solidFill>
                  <a:schemeClr val="lt1"/>
                </a:solidFill>
                <a:latin typeface="Questrial"/>
                <a:ea typeface="Questrial"/>
                <a:cs typeface="Questrial"/>
                <a:sym typeface="Questrial"/>
              </a:defRPr>
            </a:lvl6pPr>
            <a:lvl7pPr marL="2743200" marR="0" indent="0" algn="ctr" rtl="0">
              <a:lnSpc>
                <a:spcPct val="90000"/>
              </a:lnSpc>
              <a:spcBef>
                <a:spcPts val="500"/>
              </a:spcBef>
              <a:buClr>
                <a:schemeClr val="lt1"/>
              </a:buClr>
              <a:buFont typeface="Arial"/>
              <a:buNone/>
              <a:defRPr sz="1600" b="0" i="0" u="none" strike="noStrike" cap="none" baseline="0">
                <a:solidFill>
                  <a:schemeClr val="lt1"/>
                </a:solidFill>
                <a:latin typeface="Questrial"/>
                <a:ea typeface="Questrial"/>
                <a:cs typeface="Questrial"/>
                <a:sym typeface="Questrial"/>
              </a:defRPr>
            </a:lvl7pPr>
            <a:lvl8pPr marL="3200400" marR="0" indent="0" algn="ctr" rtl="0">
              <a:lnSpc>
                <a:spcPct val="90000"/>
              </a:lnSpc>
              <a:spcBef>
                <a:spcPts val="500"/>
              </a:spcBef>
              <a:buClr>
                <a:schemeClr val="lt1"/>
              </a:buClr>
              <a:buFont typeface="Arial"/>
              <a:buNone/>
              <a:defRPr sz="1600" b="0" i="0" u="none" strike="noStrike" cap="none" baseline="0">
                <a:solidFill>
                  <a:schemeClr val="lt1"/>
                </a:solidFill>
                <a:latin typeface="Questrial"/>
                <a:ea typeface="Questrial"/>
                <a:cs typeface="Questrial"/>
                <a:sym typeface="Questrial"/>
              </a:defRPr>
            </a:lvl8pPr>
            <a:lvl9pPr marL="3657600" marR="0" indent="0" algn="ctr" rtl="0">
              <a:lnSpc>
                <a:spcPct val="90000"/>
              </a:lnSpc>
              <a:spcBef>
                <a:spcPts val="500"/>
              </a:spcBef>
              <a:buClr>
                <a:schemeClr val="lt1"/>
              </a:buClr>
              <a:buFont typeface="Arial"/>
              <a:buNone/>
              <a:defRPr sz="1600" b="0" i="0" u="none" strike="noStrike" cap="none" baseline="0">
                <a:solidFill>
                  <a:schemeClr val="lt1"/>
                </a:solidFill>
                <a:latin typeface="Questrial"/>
                <a:ea typeface="Questrial"/>
                <a:cs typeface="Questrial"/>
                <a:sym typeface="Questrial"/>
              </a:defRPr>
            </a:lvl9pPr>
          </a:lstStyle>
          <a:p>
            <a:endParaRPr/>
          </a:p>
        </p:txBody>
      </p:sp>
      <p:sp>
        <p:nvSpPr>
          <p:cNvPr id="15" name="Shape 15"/>
          <p:cNvSpPr txBox="1">
            <a:spLocks noGrp="1"/>
          </p:cNvSpPr>
          <p:nvPr>
            <p:ph type="dt" idx="10"/>
          </p:nvPr>
        </p:nvSpPr>
        <p:spPr>
          <a:xfrm>
            <a:off x="7909560" y="4314328"/>
            <a:ext cx="2910839" cy="374641"/>
          </a:xfrm>
          <a:prstGeom prst="rect">
            <a:avLst/>
          </a:prstGeom>
          <a:noFill/>
          <a:ln>
            <a:noFill/>
          </a:ln>
        </p:spPr>
        <p:txBody>
          <a:bodyPr lIns="91425" tIns="91425" rIns="91425" bIns="91425" anchor="ctr" anchorCtr="0"/>
          <a:lstStyle>
            <a:lvl1pPr marL="0" marR="0" indent="0" algn="r" rtl="0">
              <a:spcBef>
                <a:spcPts val="0"/>
              </a:spcBef>
              <a:defRPr sz="1050" b="0" i="0" u="none" strike="noStrike" cap="none" baseline="0">
                <a:solidFill>
                  <a:schemeClr val="lt1"/>
                </a:solidFill>
                <a:latin typeface="Questrial"/>
                <a:ea typeface="Questrial"/>
                <a:cs typeface="Questrial"/>
                <a:sym typeface="Questrial"/>
              </a:defRPr>
            </a:lvl1pPr>
            <a:lvl2pPr marL="457200" marR="0" indent="0" algn="l" rtl="0">
              <a:spcBef>
                <a:spcPts val="0"/>
              </a:spcBef>
              <a:defRPr sz="1800" b="0" i="0" u="none" strike="noStrike" cap="none" baseline="0">
                <a:solidFill>
                  <a:schemeClr val="lt1"/>
                </a:solidFill>
                <a:latin typeface="Questrial"/>
                <a:ea typeface="Questrial"/>
                <a:cs typeface="Questrial"/>
                <a:sym typeface="Questrial"/>
              </a:defRPr>
            </a:lvl2pPr>
            <a:lvl3pPr marL="914400" marR="0" indent="0" algn="l" rtl="0">
              <a:spcBef>
                <a:spcPts val="0"/>
              </a:spcBef>
              <a:defRPr sz="1800" b="0" i="0" u="none" strike="noStrike" cap="none" baseline="0">
                <a:solidFill>
                  <a:schemeClr val="lt1"/>
                </a:solidFill>
                <a:latin typeface="Questrial"/>
                <a:ea typeface="Questrial"/>
                <a:cs typeface="Questrial"/>
                <a:sym typeface="Questrial"/>
              </a:defRPr>
            </a:lvl3pPr>
            <a:lvl4pPr marL="1371600" marR="0" indent="0" algn="l" rtl="0">
              <a:spcBef>
                <a:spcPts val="0"/>
              </a:spcBef>
              <a:defRPr sz="1800" b="0" i="0" u="none" strike="noStrike" cap="none" baseline="0">
                <a:solidFill>
                  <a:schemeClr val="lt1"/>
                </a:solidFill>
                <a:latin typeface="Questrial"/>
                <a:ea typeface="Questrial"/>
                <a:cs typeface="Questrial"/>
                <a:sym typeface="Questrial"/>
              </a:defRPr>
            </a:lvl4pPr>
            <a:lvl5pPr marL="1828800" marR="0" indent="0" algn="l" rtl="0">
              <a:spcBef>
                <a:spcPts val="0"/>
              </a:spcBef>
              <a:defRPr sz="1800" b="0" i="0" u="none" strike="noStrike" cap="none" baseline="0">
                <a:solidFill>
                  <a:schemeClr val="lt1"/>
                </a:solidFill>
                <a:latin typeface="Questrial"/>
                <a:ea typeface="Questrial"/>
                <a:cs typeface="Questrial"/>
                <a:sym typeface="Questrial"/>
              </a:defRPr>
            </a:lvl5pPr>
            <a:lvl6pPr marL="2286000" marR="0" indent="0" algn="l" rtl="0">
              <a:spcBef>
                <a:spcPts val="0"/>
              </a:spcBef>
              <a:defRPr sz="1800" b="0" i="0" u="none" strike="noStrike" cap="none" baseline="0">
                <a:solidFill>
                  <a:schemeClr val="lt1"/>
                </a:solidFill>
                <a:latin typeface="Questrial"/>
                <a:ea typeface="Questrial"/>
                <a:cs typeface="Questrial"/>
                <a:sym typeface="Questrial"/>
              </a:defRPr>
            </a:lvl6pPr>
            <a:lvl7pPr marL="2743200" marR="0" indent="0" algn="l" rtl="0">
              <a:spcBef>
                <a:spcPts val="0"/>
              </a:spcBef>
              <a:defRPr sz="1800" b="0" i="0" u="none" strike="noStrike" cap="none" baseline="0">
                <a:solidFill>
                  <a:schemeClr val="lt1"/>
                </a:solidFill>
                <a:latin typeface="Questrial"/>
                <a:ea typeface="Questrial"/>
                <a:cs typeface="Questrial"/>
                <a:sym typeface="Questrial"/>
              </a:defRPr>
            </a:lvl7pPr>
            <a:lvl8pPr marL="3200400" marR="0" indent="0" algn="l" rtl="0">
              <a:spcBef>
                <a:spcPts val="0"/>
              </a:spcBef>
              <a:defRPr sz="1800" b="0" i="0" u="none" strike="noStrike" cap="none" baseline="0">
                <a:solidFill>
                  <a:schemeClr val="lt1"/>
                </a:solidFill>
                <a:latin typeface="Questrial"/>
                <a:ea typeface="Questrial"/>
                <a:cs typeface="Questrial"/>
                <a:sym typeface="Questrial"/>
              </a:defRPr>
            </a:lvl8pPr>
            <a:lvl9pPr marL="3657600" marR="0" indent="0" algn="l" rtl="0">
              <a:spcBef>
                <a:spcPts val="0"/>
              </a:spcBef>
              <a:defRPr sz="1800" b="0" i="0" u="none" strike="noStrike" cap="none" baseline="0">
                <a:solidFill>
                  <a:schemeClr val="lt1"/>
                </a:solidFill>
                <a:latin typeface="Questrial"/>
                <a:ea typeface="Questrial"/>
                <a:cs typeface="Questrial"/>
                <a:sym typeface="Questrial"/>
              </a:defRPr>
            </a:lvl9pPr>
          </a:lstStyle>
          <a:p>
            <a:endParaRPr/>
          </a:p>
        </p:txBody>
      </p:sp>
      <p:sp>
        <p:nvSpPr>
          <p:cNvPr id="16" name="Shape 16"/>
          <p:cNvSpPr txBox="1">
            <a:spLocks noGrp="1"/>
          </p:cNvSpPr>
          <p:nvPr>
            <p:ph type="ftr" idx="11"/>
          </p:nvPr>
        </p:nvSpPr>
        <p:spPr>
          <a:xfrm>
            <a:off x="1371600" y="4323844"/>
            <a:ext cx="6400799" cy="365125"/>
          </a:xfrm>
          <a:prstGeom prst="rect">
            <a:avLst/>
          </a:prstGeom>
          <a:noFill/>
          <a:ln>
            <a:noFill/>
          </a:ln>
        </p:spPr>
        <p:txBody>
          <a:bodyPr lIns="91425" tIns="91425" rIns="91425" bIns="91425" anchor="ctr" anchorCtr="0"/>
          <a:lstStyle>
            <a:lvl1pPr marL="0" marR="0" indent="0" algn="l" rtl="0">
              <a:spcBef>
                <a:spcPts val="0"/>
              </a:spcBef>
              <a:defRPr sz="1050" b="0" i="0" u="none" strike="noStrike" cap="none" baseline="0">
                <a:solidFill>
                  <a:schemeClr val="lt1"/>
                </a:solidFill>
                <a:latin typeface="Questrial"/>
                <a:ea typeface="Questrial"/>
                <a:cs typeface="Questrial"/>
                <a:sym typeface="Questrial"/>
              </a:defRPr>
            </a:lvl1pPr>
            <a:lvl2pPr marL="457200" marR="0" indent="0" algn="l" rtl="0">
              <a:spcBef>
                <a:spcPts val="0"/>
              </a:spcBef>
              <a:defRPr sz="1800" b="0" i="0" u="none" strike="noStrike" cap="none" baseline="0">
                <a:solidFill>
                  <a:schemeClr val="lt1"/>
                </a:solidFill>
                <a:latin typeface="Questrial"/>
                <a:ea typeface="Questrial"/>
                <a:cs typeface="Questrial"/>
                <a:sym typeface="Questrial"/>
              </a:defRPr>
            </a:lvl2pPr>
            <a:lvl3pPr marL="914400" marR="0" indent="0" algn="l" rtl="0">
              <a:spcBef>
                <a:spcPts val="0"/>
              </a:spcBef>
              <a:defRPr sz="1800" b="0" i="0" u="none" strike="noStrike" cap="none" baseline="0">
                <a:solidFill>
                  <a:schemeClr val="lt1"/>
                </a:solidFill>
                <a:latin typeface="Questrial"/>
                <a:ea typeface="Questrial"/>
                <a:cs typeface="Questrial"/>
                <a:sym typeface="Questrial"/>
              </a:defRPr>
            </a:lvl3pPr>
            <a:lvl4pPr marL="1371600" marR="0" indent="0" algn="l" rtl="0">
              <a:spcBef>
                <a:spcPts val="0"/>
              </a:spcBef>
              <a:defRPr sz="1800" b="0" i="0" u="none" strike="noStrike" cap="none" baseline="0">
                <a:solidFill>
                  <a:schemeClr val="lt1"/>
                </a:solidFill>
                <a:latin typeface="Questrial"/>
                <a:ea typeface="Questrial"/>
                <a:cs typeface="Questrial"/>
                <a:sym typeface="Questrial"/>
              </a:defRPr>
            </a:lvl4pPr>
            <a:lvl5pPr marL="1828800" marR="0" indent="0" algn="l" rtl="0">
              <a:spcBef>
                <a:spcPts val="0"/>
              </a:spcBef>
              <a:defRPr sz="1800" b="0" i="0" u="none" strike="noStrike" cap="none" baseline="0">
                <a:solidFill>
                  <a:schemeClr val="lt1"/>
                </a:solidFill>
                <a:latin typeface="Questrial"/>
                <a:ea typeface="Questrial"/>
                <a:cs typeface="Questrial"/>
                <a:sym typeface="Questrial"/>
              </a:defRPr>
            </a:lvl5pPr>
            <a:lvl6pPr marL="2286000" marR="0" indent="0" algn="l" rtl="0">
              <a:spcBef>
                <a:spcPts val="0"/>
              </a:spcBef>
              <a:defRPr sz="1800" b="0" i="0" u="none" strike="noStrike" cap="none" baseline="0">
                <a:solidFill>
                  <a:schemeClr val="lt1"/>
                </a:solidFill>
                <a:latin typeface="Questrial"/>
                <a:ea typeface="Questrial"/>
                <a:cs typeface="Questrial"/>
                <a:sym typeface="Questrial"/>
              </a:defRPr>
            </a:lvl6pPr>
            <a:lvl7pPr marL="2743200" marR="0" indent="0" algn="l" rtl="0">
              <a:spcBef>
                <a:spcPts val="0"/>
              </a:spcBef>
              <a:defRPr sz="1800" b="0" i="0" u="none" strike="noStrike" cap="none" baseline="0">
                <a:solidFill>
                  <a:schemeClr val="lt1"/>
                </a:solidFill>
                <a:latin typeface="Questrial"/>
                <a:ea typeface="Questrial"/>
                <a:cs typeface="Questrial"/>
                <a:sym typeface="Questrial"/>
              </a:defRPr>
            </a:lvl7pPr>
            <a:lvl8pPr marL="3200400" marR="0" indent="0" algn="l" rtl="0">
              <a:spcBef>
                <a:spcPts val="0"/>
              </a:spcBef>
              <a:defRPr sz="1800" b="0" i="0" u="none" strike="noStrike" cap="none" baseline="0">
                <a:solidFill>
                  <a:schemeClr val="lt1"/>
                </a:solidFill>
                <a:latin typeface="Questrial"/>
                <a:ea typeface="Questrial"/>
                <a:cs typeface="Questrial"/>
                <a:sym typeface="Questrial"/>
              </a:defRPr>
            </a:lvl8pPr>
            <a:lvl9pPr marL="3657600" marR="0" indent="0" algn="l" rtl="0">
              <a:spcBef>
                <a:spcPts val="0"/>
              </a:spcBef>
              <a:defRPr sz="1800" b="0" i="0" u="none" strike="noStrike" cap="none" baseline="0">
                <a:solidFill>
                  <a:schemeClr val="lt1"/>
                </a:solidFill>
                <a:latin typeface="Questrial"/>
                <a:ea typeface="Questrial"/>
                <a:cs typeface="Questrial"/>
                <a:sym typeface="Questrial"/>
              </a:defRPr>
            </a:lvl9pPr>
          </a:lstStyle>
          <a:p>
            <a:endParaRPr/>
          </a:p>
        </p:txBody>
      </p:sp>
      <p:sp>
        <p:nvSpPr>
          <p:cNvPr id="17" name="Shape 17"/>
          <p:cNvSpPr txBox="1">
            <a:spLocks noGrp="1"/>
          </p:cNvSpPr>
          <p:nvPr>
            <p:ph type="sldNum" idx="12"/>
          </p:nvPr>
        </p:nvSpPr>
        <p:spPr>
          <a:xfrm>
            <a:off x="8077200" y="1430866"/>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CO" sz="1050" b="0" i="0" u="none" strike="noStrike" cap="none" baseline="0">
                <a:solidFill>
                  <a:schemeClr val="lt1"/>
                </a:solidFill>
                <a:latin typeface="Questrial"/>
                <a:ea typeface="Questrial"/>
                <a:cs typeface="Questrial"/>
                <a:sym typeface="Questrial"/>
              </a:rPr>
              <a:t>‹Nº›</a:t>
            </a:fld>
            <a:endParaRPr lang="es-CO" sz="1050" b="0" i="0" u="none" strike="noStrike" cap="none" baseline="0">
              <a:solidFill>
                <a:schemeClr val="lt1"/>
              </a:solidFill>
              <a:latin typeface="Questrial"/>
              <a:ea typeface="Questrial"/>
              <a:cs typeface="Questrial"/>
              <a:sym typeface="Quest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Imagen panorámica con descripción">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685777" y="4697360"/>
            <a:ext cx="10822033" cy="819355"/>
          </a:xfrm>
          <a:prstGeom prst="rect">
            <a:avLst/>
          </a:prstGeom>
          <a:noFill/>
          <a:ln>
            <a:noFill/>
          </a:ln>
        </p:spPr>
        <p:txBody>
          <a:bodyPr lIns="91425" tIns="91425" rIns="91425" bIns="91425" anchor="b" anchorCtr="0"/>
          <a:lstStyle>
            <a:lvl1pPr algn="l" rtl="0">
              <a:spcBef>
                <a:spcPts val="0"/>
              </a:spcBef>
              <a:defRPr sz="32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2" name="Shape 72"/>
          <p:cNvSpPr>
            <a:spLocks noGrp="1"/>
          </p:cNvSpPr>
          <p:nvPr>
            <p:ph type="pic" idx="2"/>
          </p:nvPr>
        </p:nvSpPr>
        <p:spPr>
          <a:xfrm>
            <a:off x="681727" y="941438"/>
            <a:ext cx="10821840" cy="3478160"/>
          </a:xfrm>
          <a:prstGeom prst="rect">
            <a:avLst/>
          </a:prstGeom>
          <a:noFill/>
          <a:ln>
            <a:noFill/>
          </a:ln>
        </p:spPr>
        <p:txBody>
          <a:bodyPr lIns="91425" tIns="91425" rIns="91425" bIns="91425" anchor="t" anchorCtr="0"/>
          <a:lstStyle>
            <a:lvl1pPr marL="0" marR="0" indent="0" algn="r" rtl="0">
              <a:spcBef>
                <a:spcPts val="0"/>
              </a:spcBef>
              <a:buClr>
                <a:schemeClr val="lt1"/>
              </a:buClr>
              <a:buFont typeface="Questrial"/>
              <a:buNone/>
              <a:defRPr sz="3200" b="0" i="0" u="none" strike="noStrike" cap="none" baseline="0">
                <a:solidFill>
                  <a:schemeClr val="lt1"/>
                </a:solidFill>
                <a:latin typeface="Questrial"/>
                <a:ea typeface="Questrial"/>
                <a:cs typeface="Questrial"/>
                <a:sym typeface="Questrial"/>
              </a:defRPr>
            </a:lvl1pPr>
            <a:lvl2pPr marL="457200" marR="0" indent="0" algn="l" rtl="0">
              <a:spcBef>
                <a:spcPts val="0"/>
              </a:spcBef>
              <a:buClr>
                <a:schemeClr val="lt1"/>
              </a:buClr>
              <a:buFont typeface="Questrial"/>
              <a:buNone/>
              <a:defRPr sz="2800" b="0" i="0" u="none" strike="noStrike" cap="none" baseline="0">
                <a:solidFill>
                  <a:schemeClr val="lt1"/>
                </a:solidFill>
                <a:latin typeface="Questrial"/>
                <a:ea typeface="Questrial"/>
                <a:cs typeface="Questrial"/>
                <a:sym typeface="Questrial"/>
              </a:defRPr>
            </a:lvl2pPr>
            <a:lvl3pPr marL="914400" marR="0" indent="0" algn="l" rtl="0">
              <a:spcBef>
                <a:spcPts val="0"/>
              </a:spcBef>
              <a:buClr>
                <a:schemeClr val="lt1"/>
              </a:buClr>
              <a:buFont typeface="Questrial"/>
              <a:buNone/>
              <a:defRPr sz="2400" b="0" i="0" u="none" strike="noStrike" cap="none" baseline="0">
                <a:solidFill>
                  <a:schemeClr val="lt1"/>
                </a:solidFill>
                <a:latin typeface="Questrial"/>
                <a:ea typeface="Questrial"/>
                <a:cs typeface="Questrial"/>
                <a:sym typeface="Questrial"/>
              </a:defRPr>
            </a:lvl3pPr>
            <a:lvl4pPr marL="1371600" marR="0" indent="0" algn="l" rtl="0">
              <a:spcBef>
                <a:spcPts val="0"/>
              </a:spcBef>
              <a:buClr>
                <a:schemeClr val="lt1"/>
              </a:buClr>
              <a:buFont typeface="Questrial"/>
              <a:buNone/>
              <a:defRPr sz="2000" b="0" i="0" u="none" strike="noStrike" cap="none" baseline="0">
                <a:solidFill>
                  <a:schemeClr val="lt1"/>
                </a:solidFill>
                <a:latin typeface="Questrial"/>
                <a:ea typeface="Questrial"/>
                <a:cs typeface="Questrial"/>
                <a:sym typeface="Questrial"/>
              </a:defRPr>
            </a:lvl4pPr>
            <a:lvl5pPr marL="1828800" marR="0" indent="0" algn="l" rtl="0">
              <a:spcBef>
                <a:spcPts val="0"/>
              </a:spcBef>
              <a:buClr>
                <a:schemeClr val="lt1"/>
              </a:buClr>
              <a:buFont typeface="Questrial"/>
              <a:buNone/>
              <a:defRPr sz="2000" b="0" i="0" u="none" strike="noStrike" cap="none" baseline="0">
                <a:solidFill>
                  <a:schemeClr val="lt1"/>
                </a:solidFill>
                <a:latin typeface="Questrial"/>
                <a:ea typeface="Questrial"/>
                <a:cs typeface="Questrial"/>
                <a:sym typeface="Questrial"/>
              </a:defRPr>
            </a:lvl5pPr>
            <a:lvl6pPr marL="2286000" marR="0" indent="0" algn="l" rtl="0">
              <a:spcBef>
                <a:spcPts val="0"/>
              </a:spcBef>
              <a:buClr>
                <a:schemeClr val="lt1"/>
              </a:buClr>
              <a:buFont typeface="Questrial"/>
              <a:buNone/>
              <a:defRPr sz="2000" b="0" i="0" u="none" strike="noStrike" cap="none" baseline="0">
                <a:solidFill>
                  <a:schemeClr val="lt1"/>
                </a:solidFill>
                <a:latin typeface="Questrial"/>
                <a:ea typeface="Questrial"/>
                <a:cs typeface="Questrial"/>
                <a:sym typeface="Questrial"/>
              </a:defRPr>
            </a:lvl6pPr>
            <a:lvl7pPr marL="2743200" marR="0" indent="0" algn="l" rtl="0">
              <a:spcBef>
                <a:spcPts val="0"/>
              </a:spcBef>
              <a:buClr>
                <a:schemeClr val="lt1"/>
              </a:buClr>
              <a:buFont typeface="Questrial"/>
              <a:buNone/>
              <a:defRPr sz="2000" b="0" i="0" u="none" strike="noStrike" cap="none" baseline="0">
                <a:solidFill>
                  <a:schemeClr val="lt1"/>
                </a:solidFill>
                <a:latin typeface="Questrial"/>
                <a:ea typeface="Questrial"/>
                <a:cs typeface="Questrial"/>
                <a:sym typeface="Questrial"/>
              </a:defRPr>
            </a:lvl7pPr>
            <a:lvl8pPr marL="3200400" marR="0" indent="0" algn="l" rtl="0">
              <a:spcBef>
                <a:spcPts val="0"/>
              </a:spcBef>
              <a:buClr>
                <a:schemeClr val="lt1"/>
              </a:buClr>
              <a:buFont typeface="Questrial"/>
              <a:buNone/>
              <a:defRPr sz="2000" b="0" i="0" u="none" strike="noStrike" cap="none" baseline="0">
                <a:solidFill>
                  <a:schemeClr val="lt1"/>
                </a:solidFill>
                <a:latin typeface="Questrial"/>
                <a:ea typeface="Questrial"/>
                <a:cs typeface="Questrial"/>
                <a:sym typeface="Questrial"/>
              </a:defRPr>
            </a:lvl8pPr>
            <a:lvl9pPr marL="3657600" marR="0" indent="0" algn="l" rtl="0">
              <a:spcBef>
                <a:spcPts val="0"/>
              </a:spcBef>
              <a:buClr>
                <a:schemeClr val="lt1"/>
              </a:buClr>
              <a:buFont typeface="Questrial"/>
              <a:buNone/>
              <a:defRPr sz="2000" b="0" i="0" u="none" strike="noStrike" cap="none" baseline="0">
                <a:solidFill>
                  <a:schemeClr val="lt1"/>
                </a:solidFill>
                <a:latin typeface="Questrial"/>
                <a:ea typeface="Questrial"/>
                <a:cs typeface="Questrial"/>
                <a:sym typeface="Questrial"/>
              </a:defRPr>
            </a:lvl9pPr>
          </a:lstStyle>
          <a:p>
            <a:endParaRPr/>
          </a:p>
        </p:txBody>
      </p:sp>
      <p:sp>
        <p:nvSpPr>
          <p:cNvPr id="73" name="Shape 73"/>
          <p:cNvSpPr txBox="1">
            <a:spLocks noGrp="1"/>
          </p:cNvSpPr>
          <p:nvPr>
            <p:ph type="body" idx="1"/>
          </p:nvPr>
        </p:nvSpPr>
        <p:spPr>
          <a:xfrm>
            <a:off x="685800" y="5516714"/>
            <a:ext cx="10820400" cy="701969"/>
          </a:xfrm>
          <a:prstGeom prst="rect">
            <a:avLst/>
          </a:prstGeom>
          <a:noFill/>
          <a:ln>
            <a:noFill/>
          </a:ln>
        </p:spPr>
        <p:txBody>
          <a:bodyPr lIns="91425" tIns="91425" rIns="91425" bIns="91425" anchor="t" anchorCtr="0"/>
          <a:lstStyle>
            <a:lvl1pPr marL="0" indent="0" algn="l" rtl="0">
              <a:spcBef>
                <a:spcPts val="0"/>
              </a:spcBef>
              <a:buFont typeface="Questrial"/>
              <a:buNone/>
              <a:defRPr sz="1600"/>
            </a:lvl1pPr>
            <a:lvl2pPr marL="457200" indent="0" rtl="0">
              <a:spcBef>
                <a:spcPts val="0"/>
              </a:spcBef>
              <a:buFont typeface="Questrial"/>
              <a:buNone/>
              <a:defRPr sz="1400"/>
            </a:lvl2pPr>
            <a:lvl3pPr marL="914400" indent="0" rtl="0">
              <a:spcBef>
                <a:spcPts val="0"/>
              </a:spcBef>
              <a:buFont typeface="Questrial"/>
              <a:buNone/>
              <a:defRPr sz="1200"/>
            </a:lvl3pPr>
            <a:lvl4pPr marL="1371600" indent="0" rtl="0">
              <a:spcBef>
                <a:spcPts val="0"/>
              </a:spcBef>
              <a:buFont typeface="Questrial"/>
              <a:buNone/>
              <a:defRPr sz="1000"/>
            </a:lvl4pPr>
            <a:lvl5pPr marL="1828800" indent="0" rtl="0">
              <a:spcBef>
                <a:spcPts val="0"/>
              </a:spcBef>
              <a:buFont typeface="Questrial"/>
              <a:buNone/>
              <a:defRPr sz="1000"/>
            </a:lvl5pPr>
            <a:lvl6pPr marL="2286000" indent="0" rtl="0">
              <a:spcBef>
                <a:spcPts val="0"/>
              </a:spcBef>
              <a:buFont typeface="Questrial"/>
              <a:buNone/>
              <a:defRPr sz="1000"/>
            </a:lvl6pPr>
            <a:lvl7pPr marL="2743200" indent="0" rtl="0">
              <a:spcBef>
                <a:spcPts val="0"/>
              </a:spcBef>
              <a:buFont typeface="Questrial"/>
              <a:buNone/>
              <a:defRPr sz="1000"/>
            </a:lvl7pPr>
            <a:lvl8pPr marL="3200400" indent="0" rtl="0">
              <a:spcBef>
                <a:spcPts val="0"/>
              </a:spcBef>
              <a:buFont typeface="Questrial"/>
              <a:buNone/>
              <a:defRPr sz="1000"/>
            </a:lvl8pPr>
            <a:lvl9pPr marL="3657600" indent="0" rtl="0">
              <a:spcBef>
                <a:spcPts val="0"/>
              </a:spcBef>
              <a:buFont typeface="Questrial"/>
              <a:buNone/>
              <a:defRPr sz="1000"/>
            </a:lvl9pPr>
          </a:lstStyle>
          <a:p>
            <a:endParaRPr/>
          </a:p>
        </p:txBody>
      </p:sp>
      <p:sp>
        <p:nvSpPr>
          <p:cNvPr id="74" name="Shape 74"/>
          <p:cNvSpPr txBox="1">
            <a:spLocks noGrp="1"/>
          </p:cNvSpPr>
          <p:nvPr>
            <p:ph type="dt" idx="10"/>
          </p:nvPr>
        </p:nvSpPr>
        <p:spPr>
          <a:xfrm>
            <a:off x="8595360" y="6356350"/>
            <a:ext cx="2910839" cy="365125"/>
          </a:xfrm>
          <a:prstGeom prst="rect">
            <a:avLst/>
          </a:prstGeom>
          <a:noFill/>
          <a:ln>
            <a:noFill/>
          </a:ln>
        </p:spPr>
        <p:txBody>
          <a:bodyPr lIns="91425" tIns="91425" rIns="91425" bIns="91425" anchor="ctr" anchorCtr="0"/>
          <a:lstStyle>
            <a:lvl1pPr marL="0" marR="0" indent="0" algn="r" rtl="0">
              <a:spcBef>
                <a:spcPts val="0"/>
              </a:spcBef>
              <a:defRPr sz="1050" b="0" i="0" u="none" strike="noStrike" cap="none" baseline="0">
                <a:solidFill>
                  <a:schemeClr val="lt1"/>
                </a:solidFill>
                <a:latin typeface="Questrial"/>
                <a:ea typeface="Questrial"/>
                <a:cs typeface="Questrial"/>
                <a:sym typeface="Questrial"/>
              </a:defRPr>
            </a:lvl1pPr>
            <a:lvl2pPr marL="457200" marR="0" indent="0" algn="l" rtl="0">
              <a:spcBef>
                <a:spcPts val="0"/>
              </a:spcBef>
              <a:defRPr sz="1800" b="0" i="0" u="none" strike="noStrike" cap="none" baseline="0">
                <a:solidFill>
                  <a:schemeClr val="lt1"/>
                </a:solidFill>
                <a:latin typeface="Questrial"/>
                <a:ea typeface="Questrial"/>
                <a:cs typeface="Questrial"/>
                <a:sym typeface="Questrial"/>
              </a:defRPr>
            </a:lvl2pPr>
            <a:lvl3pPr marL="914400" marR="0" indent="0" algn="l" rtl="0">
              <a:spcBef>
                <a:spcPts val="0"/>
              </a:spcBef>
              <a:defRPr sz="1800" b="0" i="0" u="none" strike="noStrike" cap="none" baseline="0">
                <a:solidFill>
                  <a:schemeClr val="lt1"/>
                </a:solidFill>
                <a:latin typeface="Questrial"/>
                <a:ea typeface="Questrial"/>
                <a:cs typeface="Questrial"/>
                <a:sym typeface="Questrial"/>
              </a:defRPr>
            </a:lvl3pPr>
            <a:lvl4pPr marL="1371600" marR="0" indent="0" algn="l" rtl="0">
              <a:spcBef>
                <a:spcPts val="0"/>
              </a:spcBef>
              <a:defRPr sz="1800" b="0" i="0" u="none" strike="noStrike" cap="none" baseline="0">
                <a:solidFill>
                  <a:schemeClr val="lt1"/>
                </a:solidFill>
                <a:latin typeface="Questrial"/>
                <a:ea typeface="Questrial"/>
                <a:cs typeface="Questrial"/>
                <a:sym typeface="Questrial"/>
              </a:defRPr>
            </a:lvl4pPr>
            <a:lvl5pPr marL="1828800" marR="0" indent="0" algn="l" rtl="0">
              <a:spcBef>
                <a:spcPts val="0"/>
              </a:spcBef>
              <a:defRPr sz="1800" b="0" i="0" u="none" strike="noStrike" cap="none" baseline="0">
                <a:solidFill>
                  <a:schemeClr val="lt1"/>
                </a:solidFill>
                <a:latin typeface="Questrial"/>
                <a:ea typeface="Questrial"/>
                <a:cs typeface="Questrial"/>
                <a:sym typeface="Questrial"/>
              </a:defRPr>
            </a:lvl5pPr>
            <a:lvl6pPr marL="2286000" marR="0" indent="0" algn="l" rtl="0">
              <a:spcBef>
                <a:spcPts val="0"/>
              </a:spcBef>
              <a:defRPr sz="1800" b="0" i="0" u="none" strike="noStrike" cap="none" baseline="0">
                <a:solidFill>
                  <a:schemeClr val="lt1"/>
                </a:solidFill>
                <a:latin typeface="Questrial"/>
                <a:ea typeface="Questrial"/>
                <a:cs typeface="Questrial"/>
                <a:sym typeface="Questrial"/>
              </a:defRPr>
            </a:lvl6pPr>
            <a:lvl7pPr marL="2743200" marR="0" indent="0" algn="l" rtl="0">
              <a:spcBef>
                <a:spcPts val="0"/>
              </a:spcBef>
              <a:defRPr sz="1800" b="0" i="0" u="none" strike="noStrike" cap="none" baseline="0">
                <a:solidFill>
                  <a:schemeClr val="lt1"/>
                </a:solidFill>
                <a:latin typeface="Questrial"/>
                <a:ea typeface="Questrial"/>
                <a:cs typeface="Questrial"/>
                <a:sym typeface="Questrial"/>
              </a:defRPr>
            </a:lvl7pPr>
            <a:lvl8pPr marL="3200400" marR="0" indent="0" algn="l" rtl="0">
              <a:spcBef>
                <a:spcPts val="0"/>
              </a:spcBef>
              <a:defRPr sz="1800" b="0" i="0" u="none" strike="noStrike" cap="none" baseline="0">
                <a:solidFill>
                  <a:schemeClr val="lt1"/>
                </a:solidFill>
                <a:latin typeface="Questrial"/>
                <a:ea typeface="Questrial"/>
                <a:cs typeface="Questrial"/>
                <a:sym typeface="Questrial"/>
              </a:defRPr>
            </a:lvl8pPr>
            <a:lvl9pPr marL="3657600" marR="0" indent="0" algn="l" rtl="0">
              <a:spcBef>
                <a:spcPts val="0"/>
              </a:spcBef>
              <a:defRPr sz="1800" b="0" i="0" u="none" strike="noStrike" cap="none" baseline="0">
                <a:solidFill>
                  <a:schemeClr val="lt1"/>
                </a:solidFill>
                <a:latin typeface="Questrial"/>
                <a:ea typeface="Questrial"/>
                <a:cs typeface="Questrial"/>
                <a:sym typeface="Questrial"/>
              </a:defRPr>
            </a:lvl9pPr>
          </a:lstStyle>
          <a:p>
            <a:endParaRPr/>
          </a:p>
        </p:txBody>
      </p:sp>
      <p:sp>
        <p:nvSpPr>
          <p:cNvPr id="75" name="Shape 75"/>
          <p:cNvSpPr txBox="1">
            <a:spLocks noGrp="1"/>
          </p:cNvSpPr>
          <p:nvPr>
            <p:ph type="ftr" idx="11"/>
          </p:nvPr>
        </p:nvSpPr>
        <p:spPr>
          <a:xfrm>
            <a:off x="685800" y="6355844"/>
            <a:ext cx="7772400" cy="365125"/>
          </a:xfrm>
          <a:prstGeom prst="rect">
            <a:avLst/>
          </a:prstGeom>
          <a:noFill/>
          <a:ln>
            <a:noFill/>
          </a:ln>
        </p:spPr>
        <p:txBody>
          <a:bodyPr lIns="91425" tIns="91425" rIns="91425" bIns="91425" anchor="ctr" anchorCtr="0"/>
          <a:lstStyle>
            <a:lvl1pPr marL="0" marR="0" indent="0" algn="l" rtl="0">
              <a:spcBef>
                <a:spcPts val="0"/>
              </a:spcBef>
              <a:defRPr sz="1050" b="0" i="0" u="none" strike="noStrike" cap="none" baseline="0">
                <a:solidFill>
                  <a:schemeClr val="lt1"/>
                </a:solidFill>
                <a:latin typeface="Questrial"/>
                <a:ea typeface="Questrial"/>
                <a:cs typeface="Questrial"/>
                <a:sym typeface="Questrial"/>
              </a:defRPr>
            </a:lvl1pPr>
            <a:lvl2pPr marL="457200" marR="0" indent="0" algn="l" rtl="0">
              <a:spcBef>
                <a:spcPts val="0"/>
              </a:spcBef>
              <a:defRPr sz="1800" b="0" i="0" u="none" strike="noStrike" cap="none" baseline="0">
                <a:solidFill>
                  <a:schemeClr val="lt1"/>
                </a:solidFill>
                <a:latin typeface="Questrial"/>
                <a:ea typeface="Questrial"/>
                <a:cs typeface="Questrial"/>
                <a:sym typeface="Questrial"/>
              </a:defRPr>
            </a:lvl2pPr>
            <a:lvl3pPr marL="914400" marR="0" indent="0" algn="l" rtl="0">
              <a:spcBef>
                <a:spcPts val="0"/>
              </a:spcBef>
              <a:defRPr sz="1800" b="0" i="0" u="none" strike="noStrike" cap="none" baseline="0">
                <a:solidFill>
                  <a:schemeClr val="lt1"/>
                </a:solidFill>
                <a:latin typeface="Questrial"/>
                <a:ea typeface="Questrial"/>
                <a:cs typeface="Questrial"/>
                <a:sym typeface="Questrial"/>
              </a:defRPr>
            </a:lvl3pPr>
            <a:lvl4pPr marL="1371600" marR="0" indent="0" algn="l" rtl="0">
              <a:spcBef>
                <a:spcPts val="0"/>
              </a:spcBef>
              <a:defRPr sz="1800" b="0" i="0" u="none" strike="noStrike" cap="none" baseline="0">
                <a:solidFill>
                  <a:schemeClr val="lt1"/>
                </a:solidFill>
                <a:latin typeface="Questrial"/>
                <a:ea typeface="Questrial"/>
                <a:cs typeface="Questrial"/>
                <a:sym typeface="Questrial"/>
              </a:defRPr>
            </a:lvl4pPr>
            <a:lvl5pPr marL="1828800" marR="0" indent="0" algn="l" rtl="0">
              <a:spcBef>
                <a:spcPts val="0"/>
              </a:spcBef>
              <a:defRPr sz="1800" b="0" i="0" u="none" strike="noStrike" cap="none" baseline="0">
                <a:solidFill>
                  <a:schemeClr val="lt1"/>
                </a:solidFill>
                <a:latin typeface="Questrial"/>
                <a:ea typeface="Questrial"/>
                <a:cs typeface="Questrial"/>
                <a:sym typeface="Questrial"/>
              </a:defRPr>
            </a:lvl5pPr>
            <a:lvl6pPr marL="2286000" marR="0" indent="0" algn="l" rtl="0">
              <a:spcBef>
                <a:spcPts val="0"/>
              </a:spcBef>
              <a:defRPr sz="1800" b="0" i="0" u="none" strike="noStrike" cap="none" baseline="0">
                <a:solidFill>
                  <a:schemeClr val="lt1"/>
                </a:solidFill>
                <a:latin typeface="Questrial"/>
                <a:ea typeface="Questrial"/>
                <a:cs typeface="Questrial"/>
                <a:sym typeface="Questrial"/>
              </a:defRPr>
            </a:lvl6pPr>
            <a:lvl7pPr marL="2743200" marR="0" indent="0" algn="l" rtl="0">
              <a:spcBef>
                <a:spcPts val="0"/>
              </a:spcBef>
              <a:defRPr sz="1800" b="0" i="0" u="none" strike="noStrike" cap="none" baseline="0">
                <a:solidFill>
                  <a:schemeClr val="lt1"/>
                </a:solidFill>
                <a:latin typeface="Questrial"/>
                <a:ea typeface="Questrial"/>
                <a:cs typeface="Questrial"/>
                <a:sym typeface="Questrial"/>
              </a:defRPr>
            </a:lvl7pPr>
            <a:lvl8pPr marL="3200400" marR="0" indent="0" algn="l" rtl="0">
              <a:spcBef>
                <a:spcPts val="0"/>
              </a:spcBef>
              <a:defRPr sz="1800" b="0" i="0" u="none" strike="noStrike" cap="none" baseline="0">
                <a:solidFill>
                  <a:schemeClr val="lt1"/>
                </a:solidFill>
                <a:latin typeface="Questrial"/>
                <a:ea typeface="Questrial"/>
                <a:cs typeface="Questrial"/>
                <a:sym typeface="Questrial"/>
              </a:defRPr>
            </a:lvl8pPr>
            <a:lvl9pPr marL="3657600" marR="0" indent="0" algn="l" rtl="0">
              <a:spcBef>
                <a:spcPts val="0"/>
              </a:spcBef>
              <a:defRPr sz="1800" b="0" i="0" u="none" strike="noStrike" cap="none" baseline="0">
                <a:solidFill>
                  <a:schemeClr val="lt1"/>
                </a:solidFill>
                <a:latin typeface="Questrial"/>
                <a:ea typeface="Questrial"/>
                <a:cs typeface="Questrial"/>
                <a:sym typeface="Questrial"/>
              </a:defRPr>
            </a:lvl9pPr>
          </a:lstStyle>
          <a:p>
            <a:endParaRPr/>
          </a:p>
        </p:txBody>
      </p:sp>
      <p:sp>
        <p:nvSpPr>
          <p:cNvPr id="76" name="Shape 76"/>
          <p:cNvSpPr txBox="1">
            <a:spLocks noGrp="1"/>
          </p:cNvSpPr>
          <p:nvPr>
            <p:ph type="sldNum" idx="12"/>
          </p:nvPr>
        </p:nvSpPr>
        <p:spPr>
          <a:xfrm>
            <a:off x="8763000" y="38100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CO" sz="1050" b="0" i="0" u="none" strike="noStrike" cap="none" baseline="0">
                <a:solidFill>
                  <a:schemeClr val="lt1"/>
                </a:solidFill>
                <a:latin typeface="Questrial"/>
                <a:ea typeface="Questrial"/>
                <a:cs typeface="Questrial"/>
                <a:sym typeface="Questrial"/>
              </a:rPr>
              <a:t>‹Nº›</a:t>
            </a:fld>
            <a:endParaRPr lang="es-CO" sz="1050" b="0" i="0" u="none" strike="noStrike" cap="none" baseline="0">
              <a:solidFill>
                <a:schemeClr val="lt1"/>
              </a:solidFill>
              <a:latin typeface="Questrial"/>
              <a:ea typeface="Questrial"/>
              <a:cs typeface="Questrial"/>
              <a:sym typeface="Quest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ítulo y descripción">
    <p:spTree>
      <p:nvGrpSpPr>
        <p:cNvPr id="1" name="Shape 77"/>
        <p:cNvGrpSpPr/>
        <p:nvPr/>
      </p:nvGrpSpPr>
      <p:grpSpPr>
        <a:xfrm>
          <a:off x="0" y="0"/>
          <a:ext cx="0" cy="0"/>
          <a:chOff x="0" y="0"/>
          <a:chExt cx="0" cy="0"/>
        </a:xfrm>
      </p:grpSpPr>
      <p:pic>
        <p:nvPicPr>
          <p:cNvPr id="78" name="Shape 78"/>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79" name="Shape 79"/>
          <p:cNvSpPr txBox="1">
            <a:spLocks noGrp="1"/>
          </p:cNvSpPr>
          <p:nvPr>
            <p:ph type="title"/>
          </p:nvPr>
        </p:nvSpPr>
        <p:spPr>
          <a:xfrm>
            <a:off x="685800" y="753531"/>
            <a:ext cx="10820400" cy="2802466"/>
          </a:xfrm>
          <a:prstGeom prst="rect">
            <a:avLst/>
          </a:prstGeom>
          <a:noFill/>
          <a:ln>
            <a:noFill/>
          </a:ln>
        </p:spPr>
        <p:txBody>
          <a:bodyPr lIns="91425" tIns="91425" rIns="91425" bIns="91425" anchor="ctr" anchorCtr="0"/>
          <a:lstStyle>
            <a:lvl1pPr algn="l" rtl="0">
              <a:spcBef>
                <a:spcPts val="0"/>
              </a:spcBef>
              <a:defRPr sz="32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0" name="Shape 80"/>
          <p:cNvSpPr txBox="1">
            <a:spLocks noGrp="1"/>
          </p:cNvSpPr>
          <p:nvPr>
            <p:ph type="body" idx="1"/>
          </p:nvPr>
        </p:nvSpPr>
        <p:spPr>
          <a:xfrm>
            <a:off x="1024466" y="3649132"/>
            <a:ext cx="10130516" cy="999066"/>
          </a:xfrm>
          <a:prstGeom prst="rect">
            <a:avLst/>
          </a:prstGeom>
          <a:noFill/>
          <a:ln>
            <a:noFill/>
          </a:ln>
        </p:spPr>
        <p:txBody>
          <a:bodyPr lIns="91425" tIns="91425" rIns="91425" bIns="91425" anchor="ctr" anchorCtr="0"/>
          <a:lstStyle>
            <a:lvl1pPr marL="0" indent="0" rtl="0">
              <a:spcBef>
                <a:spcPts val="0"/>
              </a:spcBef>
              <a:buFont typeface="Questrial"/>
              <a:buNone/>
              <a:defRPr sz="1600"/>
            </a:lvl1pPr>
            <a:lvl2pPr marL="457200" indent="0" rtl="0">
              <a:spcBef>
                <a:spcPts val="0"/>
              </a:spcBef>
              <a:buFont typeface="Questrial"/>
              <a:buNone/>
              <a:defRPr sz="1400"/>
            </a:lvl2pPr>
            <a:lvl3pPr marL="914400" indent="0" rtl="0">
              <a:spcBef>
                <a:spcPts val="0"/>
              </a:spcBef>
              <a:buFont typeface="Questrial"/>
              <a:buNone/>
              <a:defRPr sz="1200"/>
            </a:lvl3pPr>
            <a:lvl4pPr marL="1371600" indent="0" rtl="0">
              <a:spcBef>
                <a:spcPts val="0"/>
              </a:spcBef>
              <a:buFont typeface="Questrial"/>
              <a:buNone/>
              <a:defRPr sz="1000"/>
            </a:lvl4pPr>
            <a:lvl5pPr marL="1828800" indent="0" rtl="0">
              <a:spcBef>
                <a:spcPts val="0"/>
              </a:spcBef>
              <a:buFont typeface="Questrial"/>
              <a:buNone/>
              <a:defRPr sz="1000"/>
            </a:lvl5pPr>
            <a:lvl6pPr marL="2286000" indent="0" rtl="0">
              <a:spcBef>
                <a:spcPts val="0"/>
              </a:spcBef>
              <a:buFont typeface="Questrial"/>
              <a:buNone/>
              <a:defRPr sz="1000"/>
            </a:lvl6pPr>
            <a:lvl7pPr marL="2743200" indent="0" rtl="0">
              <a:spcBef>
                <a:spcPts val="0"/>
              </a:spcBef>
              <a:buFont typeface="Questrial"/>
              <a:buNone/>
              <a:defRPr sz="1000"/>
            </a:lvl7pPr>
            <a:lvl8pPr marL="3200400" indent="0" rtl="0">
              <a:spcBef>
                <a:spcPts val="0"/>
              </a:spcBef>
              <a:buFont typeface="Questrial"/>
              <a:buNone/>
              <a:defRPr sz="1000"/>
            </a:lvl8pPr>
            <a:lvl9pPr marL="3657600" indent="0" rtl="0">
              <a:spcBef>
                <a:spcPts val="0"/>
              </a:spcBef>
              <a:buFont typeface="Questrial"/>
              <a:buNone/>
              <a:defRPr sz="1000"/>
            </a:lvl9pPr>
          </a:lstStyle>
          <a:p>
            <a:endParaRPr/>
          </a:p>
        </p:txBody>
      </p:sp>
      <p:sp>
        <p:nvSpPr>
          <p:cNvPr id="81" name="Shape 81"/>
          <p:cNvSpPr txBox="1">
            <a:spLocks noGrp="1"/>
          </p:cNvSpPr>
          <p:nvPr>
            <p:ph type="dt" idx="10"/>
          </p:nvPr>
        </p:nvSpPr>
        <p:spPr>
          <a:xfrm>
            <a:off x="7814452" y="381000"/>
            <a:ext cx="2910839" cy="365125"/>
          </a:xfrm>
          <a:prstGeom prst="rect">
            <a:avLst/>
          </a:prstGeom>
          <a:noFill/>
          <a:ln>
            <a:noFill/>
          </a:ln>
        </p:spPr>
        <p:txBody>
          <a:bodyPr lIns="91425" tIns="91425" rIns="91425" bIns="91425" anchor="ctr" anchorCtr="0"/>
          <a:lstStyle>
            <a:lvl1pPr marL="0" marR="0" indent="0" algn="r" rtl="0">
              <a:spcBef>
                <a:spcPts val="0"/>
              </a:spcBef>
              <a:defRPr sz="1050" b="0" i="0" u="none" strike="noStrike" cap="none" baseline="0">
                <a:solidFill>
                  <a:schemeClr val="lt1"/>
                </a:solidFill>
                <a:latin typeface="Questrial"/>
                <a:ea typeface="Questrial"/>
                <a:cs typeface="Questrial"/>
                <a:sym typeface="Questrial"/>
              </a:defRPr>
            </a:lvl1pPr>
            <a:lvl2pPr marL="457200" marR="0" indent="0" algn="l" rtl="0">
              <a:spcBef>
                <a:spcPts val="0"/>
              </a:spcBef>
              <a:defRPr sz="1800" b="0" i="0" u="none" strike="noStrike" cap="none" baseline="0">
                <a:solidFill>
                  <a:schemeClr val="lt1"/>
                </a:solidFill>
                <a:latin typeface="Questrial"/>
                <a:ea typeface="Questrial"/>
                <a:cs typeface="Questrial"/>
                <a:sym typeface="Questrial"/>
              </a:defRPr>
            </a:lvl2pPr>
            <a:lvl3pPr marL="914400" marR="0" indent="0" algn="l" rtl="0">
              <a:spcBef>
                <a:spcPts val="0"/>
              </a:spcBef>
              <a:defRPr sz="1800" b="0" i="0" u="none" strike="noStrike" cap="none" baseline="0">
                <a:solidFill>
                  <a:schemeClr val="lt1"/>
                </a:solidFill>
                <a:latin typeface="Questrial"/>
                <a:ea typeface="Questrial"/>
                <a:cs typeface="Questrial"/>
                <a:sym typeface="Questrial"/>
              </a:defRPr>
            </a:lvl3pPr>
            <a:lvl4pPr marL="1371600" marR="0" indent="0" algn="l" rtl="0">
              <a:spcBef>
                <a:spcPts val="0"/>
              </a:spcBef>
              <a:defRPr sz="1800" b="0" i="0" u="none" strike="noStrike" cap="none" baseline="0">
                <a:solidFill>
                  <a:schemeClr val="lt1"/>
                </a:solidFill>
                <a:latin typeface="Questrial"/>
                <a:ea typeface="Questrial"/>
                <a:cs typeface="Questrial"/>
                <a:sym typeface="Questrial"/>
              </a:defRPr>
            </a:lvl4pPr>
            <a:lvl5pPr marL="1828800" marR="0" indent="0" algn="l" rtl="0">
              <a:spcBef>
                <a:spcPts val="0"/>
              </a:spcBef>
              <a:defRPr sz="1800" b="0" i="0" u="none" strike="noStrike" cap="none" baseline="0">
                <a:solidFill>
                  <a:schemeClr val="lt1"/>
                </a:solidFill>
                <a:latin typeface="Questrial"/>
                <a:ea typeface="Questrial"/>
                <a:cs typeface="Questrial"/>
                <a:sym typeface="Questrial"/>
              </a:defRPr>
            </a:lvl5pPr>
            <a:lvl6pPr marL="2286000" marR="0" indent="0" algn="l" rtl="0">
              <a:spcBef>
                <a:spcPts val="0"/>
              </a:spcBef>
              <a:defRPr sz="1800" b="0" i="0" u="none" strike="noStrike" cap="none" baseline="0">
                <a:solidFill>
                  <a:schemeClr val="lt1"/>
                </a:solidFill>
                <a:latin typeface="Questrial"/>
                <a:ea typeface="Questrial"/>
                <a:cs typeface="Questrial"/>
                <a:sym typeface="Questrial"/>
              </a:defRPr>
            </a:lvl6pPr>
            <a:lvl7pPr marL="2743200" marR="0" indent="0" algn="l" rtl="0">
              <a:spcBef>
                <a:spcPts val="0"/>
              </a:spcBef>
              <a:defRPr sz="1800" b="0" i="0" u="none" strike="noStrike" cap="none" baseline="0">
                <a:solidFill>
                  <a:schemeClr val="lt1"/>
                </a:solidFill>
                <a:latin typeface="Questrial"/>
                <a:ea typeface="Questrial"/>
                <a:cs typeface="Questrial"/>
                <a:sym typeface="Questrial"/>
              </a:defRPr>
            </a:lvl7pPr>
            <a:lvl8pPr marL="3200400" marR="0" indent="0" algn="l" rtl="0">
              <a:spcBef>
                <a:spcPts val="0"/>
              </a:spcBef>
              <a:defRPr sz="1800" b="0" i="0" u="none" strike="noStrike" cap="none" baseline="0">
                <a:solidFill>
                  <a:schemeClr val="lt1"/>
                </a:solidFill>
                <a:latin typeface="Questrial"/>
                <a:ea typeface="Questrial"/>
                <a:cs typeface="Questrial"/>
                <a:sym typeface="Questrial"/>
              </a:defRPr>
            </a:lvl8pPr>
            <a:lvl9pPr marL="3657600" marR="0" indent="0" algn="l" rtl="0">
              <a:spcBef>
                <a:spcPts val="0"/>
              </a:spcBef>
              <a:defRPr sz="1800" b="0" i="0" u="none" strike="noStrike" cap="none" baseline="0">
                <a:solidFill>
                  <a:schemeClr val="lt1"/>
                </a:solidFill>
                <a:latin typeface="Questrial"/>
                <a:ea typeface="Questrial"/>
                <a:cs typeface="Questrial"/>
                <a:sym typeface="Questrial"/>
              </a:defRPr>
            </a:lvl9pPr>
          </a:lstStyle>
          <a:p>
            <a:endParaRPr/>
          </a:p>
        </p:txBody>
      </p:sp>
      <p:sp>
        <p:nvSpPr>
          <p:cNvPr id="82" name="Shape 82"/>
          <p:cNvSpPr txBox="1">
            <a:spLocks noGrp="1"/>
          </p:cNvSpPr>
          <p:nvPr>
            <p:ph type="ftr" idx="11"/>
          </p:nvPr>
        </p:nvSpPr>
        <p:spPr>
          <a:xfrm>
            <a:off x="685800" y="379940"/>
            <a:ext cx="6991491" cy="365125"/>
          </a:xfrm>
          <a:prstGeom prst="rect">
            <a:avLst/>
          </a:prstGeom>
          <a:noFill/>
          <a:ln>
            <a:noFill/>
          </a:ln>
        </p:spPr>
        <p:txBody>
          <a:bodyPr lIns="91425" tIns="91425" rIns="91425" bIns="91425" anchor="ctr" anchorCtr="0"/>
          <a:lstStyle>
            <a:lvl1pPr marL="0" marR="0" indent="0" algn="l" rtl="0">
              <a:spcBef>
                <a:spcPts val="0"/>
              </a:spcBef>
              <a:defRPr sz="1050" b="0" i="0" u="none" strike="noStrike" cap="none" baseline="0">
                <a:solidFill>
                  <a:schemeClr val="lt1"/>
                </a:solidFill>
                <a:latin typeface="Questrial"/>
                <a:ea typeface="Questrial"/>
                <a:cs typeface="Questrial"/>
                <a:sym typeface="Questrial"/>
              </a:defRPr>
            </a:lvl1pPr>
            <a:lvl2pPr marL="457200" marR="0" indent="0" algn="l" rtl="0">
              <a:spcBef>
                <a:spcPts val="0"/>
              </a:spcBef>
              <a:defRPr sz="1800" b="0" i="0" u="none" strike="noStrike" cap="none" baseline="0">
                <a:solidFill>
                  <a:schemeClr val="lt1"/>
                </a:solidFill>
                <a:latin typeface="Questrial"/>
                <a:ea typeface="Questrial"/>
                <a:cs typeface="Questrial"/>
                <a:sym typeface="Questrial"/>
              </a:defRPr>
            </a:lvl2pPr>
            <a:lvl3pPr marL="914400" marR="0" indent="0" algn="l" rtl="0">
              <a:spcBef>
                <a:spcPts val="0"/>
              </a:spcBef>
              <a:defRPr sz="1800" b="0" i="0" u="none" strike="noStrike" cap="none" baseline="0">
                <a:solidFill>
                  <a:schemeClr val="lt1"/>
                </a:solidFill>
                <a:latin typeface="Questrial"/>
                <a:ea typeface="Questrial"/>
                <a:cs typeface="Questrial"/>
                <a:sym typeface="Questrial"/>
              </a:defRPr>
            </a:lvl3pPr>
            <a:lvl4pPr marL="1371600" marR="0" indent="0" algn="l" rtl="0">
              <a:spcBef>
                <a:spcPts val="0"/>
              </a:spcBef>
              <a:defRPr sz="1800" b="0" i="0" u="none" strike="noStrike" cap="none" baseline="0">
                <a:solidFill>
                  <a:schemeClr val="lt1"/>
                </a:solidFill>
                <a:latin typeface="Questrial"/>
                <a:ea typeface="Questrial"/>
                <a:cs typeface="Questrial"/>
                <a:sym typeface="Questrial"/>
              </a:defRPr>
            </a:lvl4pPr>
            <a:lvl5pPr marL="1828800" marR="0" indent="0" algn="l" rtl="0">
              <a:spcBef>
                <a:spcPts val="0"/>
              </a:spcBef>
              <a:defRPr sz="1800" b="0" i="0" u="none" strike="noStrike" cap="none" baseline="0">
                <a:solidFill>
                  <a:schemeClr val="lt1"/>
                </a:solidFill>
                <a:latin typeface="Questrial"/>
                <a:ea typeface="Questrial"/>
                <a:cs typeface="Questrial"/>
                <a:sym typeface="Questrial"/>
              </a:defRPr>
            </a:lvl5pPr>
            <a:lvl6pPr marL="2286000" marR="0" indent="0" algn="l" rtl="0">
              <a:spcBef>
                <a:spcPts val="0"/>
              </a:spcBef>
              <a:defRPr sz="1800" b="0" i="0" u="none" strike="noStrike" cap="none" baseline="0">
                <a:solidFill>
                  <a:schemeClr val="lt1"/>
                </a:solidFill>
                <a:latin typeface="Questrial"/>
                <a:ea typeface="Questrial"/>
                <a:cs typeface="Questrial"/>
                <a:sym typeface="Questrial"/>
              </a:defRPr>
            </a:lvl6pPr>
            <a:lvl7pPr marL="2743200" marR="0" indent="0" algn="l" rtl="0">
              <a:spcBef>
                <a:spcPts val="0"/>
              </a:spcBef>
              <a:defRPr sz="1800" b="0" i="0" u="none" strike="noStrike" cap="none" baseline="0">
                <a:solidFill>
                  <a:schemeClr val="lt1"/>
                </a:solidFill>
                <a:latin typeface="Questrial"/>
                <a:ea typeface="Questrial"/>
                <a:cs typeface="Questrial"/>
                <a:sym typeface="Questrial"/>
              </a:defRPr>
            </a:lvl7pPr>
            <a:lvl8pPr marL="3200400" marR="0" indent="0" algn="l" rtl="0">
              <a:spcBef>
                <a:spcPts val="0"/>
              </a:spcBef>
              <a:defRPr sz="1800" b="0" i="0" u="none" strike="noStrike" cap="none" baseline="0">
                <a:solidFill>
                  <a:schemeClr val="lt1"/>
                </a:solidFill>
                <a:latin typeface="Questrial"/>
                <a:ea typeface="Questrial"/>
                <a:cs typeface="Questrial"/>
                <a:sym typeface="Questrial"/>
              </a:defRPr>
            </a:lvl8pPr>
            <a:lvl9pPr marL="3657600" marR="0" indent="0" algn="l" rtl="0">
              <a:spcBef>
                <a:spcPts val="0"/>
              </a:spcBef>
              <a:defRPr sz="1800" b="0" i="0" u="none" strike="noStrike" cap="none" baseline="0">
                <a:solidFill>
                  <a:schemeClr val="lt1"/>
                </a:solidFill>
                <a:latin typeface="Questrial"/>
                <a:ea typeface="Questrial"/>
                <a:cs typeface="Questrial"/>
                <a:sym typeface="Questrial"/>
              </a:defRPr>
            </a:lvl9pPr>
          </a:lstStyle>
          <a:p>
            <a:endParaRPr/>
          </a:p>
        </p:txBody>
      </p:sp>
      <p:sp>
        <p:nvSpPr>
          <p:cNvPr id="83" name="Shape 83"/>
          <p:cNvSpPr txBox="1">
            <a:spLocks noGrp="1"/>
          </p:cNvSpPr>
          <p:nvPr>
            <p:ph type="sldNum" idx="12"/>
          </p:nvPr>
        </p:nvSpPr>
        <p:spPr>
          <a:xfrm>
            <a:off x="10862452" y="381000"/>
            <a:ext cx="64374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CO" sz="1050" b="0" i="0" u="none" strike="noStrike" cap="none" baseline="0">
                <a:solidFill>
                  <a:schemeClr val="lt1"/>
                </a:solidFill>
                <a:latin typeface="Questrial"/>
                <a:ea typeface="Questrial"/>
                <a:cs typeface="Questrial"/>
                <a:sym typeface="Questrial"/>
              </a:rPr>
              <a:t>‹Nº›</a:t>
            </a:fld>
            <a:endParaRPr lang="es-CO" sz="1050" b="0" i="0" u="none" strike="noStrike" cap="none" baseline="0">
              <a:solidFill>
                <a:schemeClr val="lt1"/>
              </a:solidFill>
              <a:latin typeface="Questrial"/>
              <a:ea typeface="Questrial"/>
              <a:cs typeface="Questrial"/>
              <a:sym typeface="Quest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ita con descripción">
    <p:spTree>
      <p:nvGrpSpPr>
        <p:cNvPr id="1" name="Shape 84"/>
        <p:cNvGrpSpPr/>
        <p:nvPr/>
      </p:nvGrpSpPr>
      <p:grpSpPr>
        <a:xfrm>
          <a:off x="0" y="0"/>
          <a:ext cx="0" cy="0"/>
          <a:chOff x="0" y="0"/>
          <a:chExt cx="0" cy="0"/>
        </a:xfrm>
      </p:grpSpPr>
      <p:pic>
        <p:nvPicPr>
          <p:cNvPr id="85" name="Shape 85"/>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6" name="Shape 86"/>
          <p:cNvSpPr txBox="1">
            <a:spLocks noGrp="1"/>
          </p:cNvSpPr>
          <p:nvPr>
            <p:ph type="title"/>
          </p:nvPr>
        </p:nvSpPr>
        <p:spPr>
          <a:xfrm>
            <a:off x="1024466" y="753533"/>
            <a:ext cx="10151533" cy="2604495"/>
          </a:xfrm>
          <a:prstGeom prst="rect">
            <a:avLst/>
          </a:prstGeom>
          <a:noFill/>
          <a:ln>
            <a:noFill/>
          </a:ln>
        </p:spPr>
        <p:txBody>
          <a:bodyPr lIns="91425" tIns="91425" rIns="91425" bIns="91425" anchor="ctr" anchorCtr="0"/>
          <a:lstStyle>
            <a:lvl1pPr algn="l" rtl="0">
              <a:spcBef>
                <a:spcPts val="0"/>
              </a:spcBef>
              <a:defRPr sz="32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7" name="Shape 87"/>
          <p:cNvSpPr txBox="1">
            <a:spLocks noGrp="1"/>
          </p:cNvSpPr>
          <p:nvPr>
            <p:ph type="body" idx="1"/>
          </p:nvPr>
        </p:nvSpPr>
        <p:spPr>
          <a:xfrm>
            <a:off x="1303865" y="3365555"/>
            <a:ext cx="9592736" cy="444443"/>
          </a:xfrm>
          <a:prstGeom prst="rect">
            <a:avLst/>
          </a:prstGeom>
          <a:noFill/>
          <a:ln>
            <a:noFill/>
          </a:ln>
        </p:spPr>
        <p:txBody>
          <a:bodyPr lIns="91425" tIns="91425" rIns="91425" bIns="91425" anchor="t" anchorCtr="0"/>
          <a:lstStyle>
            <a:lvl1pPr marL="0" indent="0" rtl="0">
              <a:spcBef>
                <a:spcPts val="0"/>
              </a:spcBef>
              <a:buFont typeface="Questrial"/>
              <a:buNone/>
              <a:defRPr sz="1400"/>
            </a:lvl1pPr>
            <a:lvl2pPr marL="457200" indent="0" rtl="0">
              <a:spcBef>
                <a:spcPts val="0"/>
              </a:spcBef>
              <a:buFont typeface="Questrial"/>
              <a:buNone/>
              <a:defRPr sz="1400"/>
            </a:lvl2pPr>
            <a:lvl3pPr marL="914400" indent="0" rtl="0">
              <a:spcBef>
                <a:spcPts val="0"/>
              </a:spcBef>
              <a:buFont typeface="Questrial"/>
              <a:buNone/>
              <a:defRPr sz="1200"/>
            </a:lvl3pPr>
            <a:lvl4pPr marL="1371600" indent="0" rtl="0">
              <a:spcBef>
                <a:spcPts val="0"/>
              </a:spcBef>
              <a:buFont typeface="Questrial"/>
              <a:buNone/>
              <a:defRPr sz="1000"/>
            </a:lvl4pPr>
            <a:lvl5pPr marL="1828800" indent="0" rtl="0">
              <a:spcBef>
                <a:spcPts val="0"/>
              </a:spcBef>
              <a:buFont typeface="Questrial"/>
              <a:buNone/>
              <a:defRPr sz="1000"/>
            </a:lvl5pPr>
            <a:lvl6pPr marL="2286000" indent="0" rtl="0">
              <a:spcBef>
                <a:spcPts val="0"/>
              </a:spcBef>
              <a:buFont typeface="Questrial"/>
              <a:buNone/>
              <a:defRPr sz="1000"/>
            </a:lvl6pPr>
            <a:lvl7pPr marL="2743200" indent="0" rtl="0">
              <a:spcBef>
                <a:spcPts val="0"/>
              </a:spcBef>
              <a:buFont typeface="Questrial"/>
              <a:buNone/>
              <a:defRPr sz="1000"/>
            </a:lvl7pPr>
            <a:lvl8pPr marL="3200400" indent="0" rtl="0">
              <a:spcBef>
                <a:spcPts val="0"/>
              </a:spcBef>
              <a:buFont typeface="Questrial"/>
              <a:buNone/>
              <a:defRPr sz="1000"/>
            </a:lvl8pPr>
            <a:lvl9pPr marL="3657600" indent="0" rtl="0">
              <a:spcBef>
                <a:spcPts val="0"/>
              </a:spcBef>
              <a:buFont typeface="Questrial"/>
              <a:buNone/>
              <a:defRPr sz="1000"/>
            </a:lvl9pPr>
          </a:lstStyle>
          <a:p>
            <a:endParaRPr/>
          </a:p>
        </p:txBody>
      </p:sp>
      <p:sp>
        <p:nvSpPr>
          <p:cNvPr id="88" name="Shape 88"/>
          <p:cNvSpPr txBox="1">
            <a:spLocks noGrp="1"/>
          </p:cNvSpPr>
          <p:nvPr>
            <p:ph type="body" idx="2"/>
          </p:nvPr>
        </p:nvSpPr>
        <p:spPr>
          <a:xfrm>
            <a:off x="1024466" y="3959862"/>
            <a:ext cx="10151533" cy="679871"/>
          </a:xfrm>
          <a:prstGeom prst="rect">
            <a:avLst/>
          </a:prstGeom>
          <a:noFill/>
          <a:ln>
            <a:noFill/>
          </a:ln>
        </p:spPr>
        <p:txBody>
          <a:bodyPr lIns="91425" tIns="91425" rIns="91425" bIns="91425" anchor="ctr" anchorCtr="0"/>
          <a:lstStyle>
            <a:lvl1pPr marL="0" indent="0" rtl="0">
              <a:spcBef>
                <a:spcPts val="0"/>
              </a:spcBef>
              <a:buFont typeface="Questrial"/>
              <a:buNone/>
              <a:defRPr sz="1600"/>
            </a:lvl1pPr>
            <a:lvl2pPr marL="457200" indent="0" rtl="0">
              <a:spcBef>
                <a:spcPts val="0"/>
              </a:spcBef>
              <a:buFont typeface="Questrial"/>
              <a:buNone/>
              <a:defRPr sz="1400"/>
            </a:lvl2pPr>
            <a:lvl3pPr marL="914400" indent="0" rtl="0">
              <a:spcBef>
                <a:spcPts val="0"/>
              </a:spcBef>
              <a:buFont typeface="Questrial"/>
              <a:buNone/>
              <a:defRPr sz="1200"/>
            </a:lvl3pPr>
            <a:lvl4pPr marL="1371600" indent="0" rtl="0">
              <a:spcBef>
                <a:spcPts val="0"/>
              </a:spcBef>
              <a:buFont typeface="Questrial"/>
              <a:buNone/>
              <a:defRPr sz="1000"/>
            </a:lvl4pPr>
            <a:lvl5pPr marL="1828800" indent="0" rtl="0">
              <a:spcBef>
                <a:spcPts val="0"/>
              </a:spcBef>
              <a:buFont typeface="Questrial"/>
              <a:buNone/>
              <a:defRPr sz="1000"/>
            </a:lvl5pPr>
            <a:lvl6pPr marL="2286000" indent="0" rtl="0">
              <a:spcBef>
                <a:spcPts val="0"/>
              </a:spcBef>
              <a:buFont typeface="Questrial"/>
              <a:buNone/>
              <a:defRPr sz="1000"/>
            </a:lvl6pPr>
            <a:lvl7pPr marL="2743200" indent="0" rtl="0">
              <a:spcBef>
                <a:spcPts val="0"/>
              </a:spcBef>
              <a:buFont typeface="Questrial"/>
              <a:buNone/>
              <a:defRPr sz="1000"/>
            </a:lvl7pPr>
            <a:lvl8pPr marL="3200400" indent="0" rtl="0">
              <a:spcBef>
                <a:spcPts val="0"/>
              </a:spcBef>
              <a:buFont typeface="Questrial"/>
              <a:buNone/>
              <a:defRPr sz="1000"/>
            </a:lvl8pPr>
            <a:lvl9pPr marL="3657600" indent="0" rtl="0">
              <a:spcBef>
                <a:spcPts val="0"/>
              </a:spcBef>
              <a:buFont typeface="Questrial"/>
              <a:buNone/>
              <a:defRPr sz="1000"/>
            </a:lvl9pPr>
          </a:lstStyle>
          <a:p>
            <a:endParaRPr/>
          </a:p>
        </p:txBody>
      </p:sp>
      <p:sp>
        <p:nvSpPr>
          <p:cNvPr id="89" name="Shape 89"/>
          <p:cNvSpPr txBox="1">
            <a:spLocks noGrp="1"/>
          </p:cNvSpPr>
          <p:nvPr>
            <p:ph type="dt" idx="10"/>
          </p:nvPr>
        </p:nvSpPr>
        <p:spPr>
          <a:xfrm>
            <a:off x="7814452" y="381000"/>
            <a:ext cx="2910839" cy="365125"/>
          </a:xfrm>
          <a:prstGeom prst="rect">
            <a:avLst/>
          </a:prstGeom>
          <a:noFill/>
          <a:ln>
            <a:noFill/>
          </a:ln>
        </p:spPr>
        <p:txBody>
          <a:bodyPr lIns="91425" tIns="91425" rIns="91425" bIns="91425" anchor="ctr" anchorCtr="0"/>
          <a:lstStyle>
            <a:lvl1pPr marL="0" marR="0" indent="0" algn="r" rtl="0">
              <a:spcBef>
                <a:spcPts val="0"/>
              </a:spcBef>
              <a:defRPr sz="1050" b="0" i="0" u="none" strike="noStrike" cap="none" baseline="0">
                <a:solidFill>
                  <a:schemeClr val="lt1"/>
                </a:solidFill>
                <a:latin typeface="Questrial"/>
                <a:ea typeface="Questrial"/>
                <a:cs typeface="Questrial"/>
                <a:sym typeface="Questrial"/>
              </a:defRPr>
            </a:lvl1pPr>
            <a:lvl2pPr marL="457200" marR="0" indent="0" algn="l" rtl="0">
              <a:spcBef>
                <a:spcPts val="0"/>
              </a:spcBef>
              <a:defRPr sz="1800" b="0" i="0" u="none" strike="noStrike" cap="none" baseline="0">
                <a:solidFill>
                  <a:schemeClr val="lt1"/>
                </a:solidFill>
                <a:latin typeface="Questrial"/>
                <a:ea typeface="Questrial"/>
                <a:cs typeface="Questrial"/>
                <a:sym typeface="Questrial"/>
              </a:defRPr>
            </a:lvl2pPr>
            <a:lvl3pPr marL="914400" marR="0" indent="0" algn="l" rtl="0">
              <a:spcBef>
                <a:spcPts val="0"/>
              </a:spcBef>
              <a:defRPr sz="1800" b="0" i="0" u="none" strike="noStrike" cap="none" baseline="0">
                <a:solidFill>
                  <a:schemeClr val="lt1"/>
                </a:solidFill>
                <a:latin typeface="Questrial"/>
                <a:ea typeface="Questrial"/>
                <a:cs typeface="Questrial"/>
                <a:sym typeface="Questrial"/>
              </a:defRPr>
            </a:lvl3pPr>
            <a:lvl4pPr marL="1371600" marR="0" indent="0" algn="l" rtl="0">
              <a:spcBef>
                <a:spcPts val="0"/>
              </a:spcBef>
              <a:defRPr sz="1800" b="0" i="0" u="none" strike="noStrike" cap="none" baseline="0">
                <a:solidFill>
                  <a:schemeClr val="lt1"/>
                </a:solidFill>
                <a:latin typeface="Questrial"/>
                <a:ea typeface="Questrial"/>
                <a:cs typeface="Questrial"/>
                <a:sym typeface="Questrial"/>
              </a:defRPr>
            </a:lvl4pPr>
            <a:lvl5pPr marL="1828800" marR="0" indent="0" algn="l" rtl="0">
              <a:spcBef>
                <a:spcPts val="0"/>
              </a:spcBef>
              <a:defRPr sz="1800" b="0" i="0" u="none" strike="noStrike" cap="none" baseline="0">
                <a:solidFill>
                  <a:schemeClr val="lt1"/>
                </a:solidFill>
                <a:latin typeface="Questrial"/>
                <a:ea typeface="Questrial"/>
                <a:cs typeface="Questrial"/>
                <a:sym typeface="Questrial"/>
              </a:defRPr>
            </a:lvl5pPr>
            <a:lvl6pPr marL="2286000" marR="0" indent="0" algn="l" rtl="0">
              <a:spcBef>
                <a:spcPts val="0"/>
              </a:spcBef>
              <a:defRPr sz="1800" b="0" i="0" u="none" strike="noStrike" cap="none" baseline="0">
                <a:solidFill>
                  <a:schemeClr val="lt1"/>
                </a:solidFill>
                <a:latin typeface="Questrial"/>
                <a:ea typeface="Questrial"/>
                <a:cs typeface="Questrial"/>
                <a:sym typeface="Questrial"/>
              </a:defRPr>
            </a:lvl6pPr>
            <a:lvl7pPr marL="2743200" marR="0" indent="0" algn="l" rtl="0">
              <a:spcBef>
                <a:spcPts val="0"/>
              </a:spcBef>
              <a:defRPr sz="1800" b="0" i="0" u="none" strike="noStrike" cap="none" baseline="0">
                <a:solidFill>
                  <a:schemeClr val="lt1"/>
                </a:solidFill>
                <a:latin typeface="Questrial"/>
                <a:ea typeface="Questrial"/>
                <a:cs typeface="Questrial"/>
                <a:sym typeface="Questrial"/>
              </a:defRPr>
            </a:lvl7pPr>
            <a:lvl8pPr marL="3200400" marR="0" indent="0" algn="l" rtl="0">
              <a:spcBef>
                <a:spcPts val="0"/>
              </a:spcBef>
              <a:defRPr sz="1800" b="0" i="0" u="none" strike="noStrike" cap="none" baseline="0">
                <a:solidFill>
                  <a:schemeClr val="lt1"/>
                </a:solidFill>
                <a:latin typeface="Questrial"/>
                <a:ea typeface="Questrial"/>
                <a:cs typeface="Questrial"/>
                <a:sym typeface="Questrial"/>
              </a:defRPr>
            </a:lvl8pPr>
            <a:lvl9pPr marL="3657600" marR="0" indent="0" algn="l" rtl="0">
              <a:spcBef>
                <a:spcPts val="0"/>
              </a:spcBef>
              <a:defRPr sz="1800" b="0" i="0" u="none" strike="noStrike" cap="none" baseline="0">
                <a:solidFill>
                  <a:schemeClr val="lt1"/>
                </a:solidFill>
                <a:latin typeface="Questrial"/>
                <a:ea typeface="Questrial"/>
                <a:cs typeface="Questrial"/>
                <a:sym typeface="Questrial"/>
              </a:defRPr>
            </a:lvl9pPr>
          </a:lstStyle>
          <a:p>
            <a:endParaRPr/>
          </a:p>
        </p:txBody>
      </p:sp>
      <p:sp>
        <p:nvSpPr>
          <p:cNvPr id="90" name="Shape 90"/>
          <p:cNvSpPr txBox="1">
            <a:spLocks noGrp="1"/>
          </p:cNvSpPr>
          <p:nvPr>
            <p:ph type="ftr" idx="11"/>
          </p:nvPr>
        </p:nvSpPr>
        <p:spPr>
          <a:xfrm>
            <a:off x="685800" y="379940"/>
            <a:ext cx="6991491" cy="365125"/>
          </a:xfrm>
          <a:prstGeom prst="rect">
            <a:avLst/>
          </a:prstGeom>
          <a:noFill/>
          <a:ln>
            <a:noFill/>
          </a:ln>
        </p:spPr>
        <p:txBody>
          <a:bodyPr lIns="91425" tIns="91425" rIns="91425" bIns="91425" anchor="ctr" anchorCtr="0"/>
          <a:lstStyle>
            <a:lvl1pPr marL="0" marR="0" indent="0" algn="l" rtl="0">
              <a:spcBef>
                <a:spcPts val="0"/>
              </a:spcBef>
              <a:defRPr sz="1050" b="0" i="0" u="none" strike="noStrike" cap="none" baseline="0">
                <a:solidFill>
                  <a:schemeClr val="lt1"/>
                </a:solidFill>
                <a:latin typeface="Questrial"/>
                <a:ea typeface="Questrial"/>
                <a:cs typeface="Questrial"/>
                <a:sym typeface="Questrial"/>
              </a:defRPr>
            </a:lvl1pPr>
            <a:lvl2pPr marL="457200" marR="0" indent="0" algn="l" rtl="0">
              <a:spcBef>
                <a:spcPts val="0"/>
              </a:spcBef>
              <a:defRPr sz="1800" b="0" i="0" u="none" strike="noStrike" cap="none" baseline="0">
                <a:solidFill>
                  <a:schemeClr val="lt1"/>
                </a:solidFill>
                <a:latin typeface="Questrial"/>
                <a:ea typeface="Questrial"/>
                <a:cs typeface="Questrial"/>
                <a:sym typeface="Questrial"/>
              </a:defRPr>
            </a:lvl2pPr>
            <a:lvl3pPr marL="914400" marR="0" indent="0" algn="l" rtl="0">
              <a:spcBef>
                <a:spcPts val="0"/>
              </a:spcBef>
              <a:defRPr sz="1800" b="0" i="0" u="none" strike="noStrike" cap="none" baseline="0">
                <a:solidFill>
                  <a:schemeClr val="lt1"/>
                </a:solidFill>
                <a:latin typeface="Questrial"/>
                <a:ea typeface="Questrial"/>
                <a:cs typeface="Questrial"/>
                <a:sym typeface="Questrial"/>
              </a:defRPr>
            </a:lvl3pPr>
            <a:lvl4pPr marL="1371600" marR="0" indent="0" algn="l" rtl="0">
              <a:spcBef>
                <a:spcPts val="0"/>
              </a:spcBef>
              <a:defRPr sz="1800" b="0" i="0" u="none" strike="noStrike" cap="none" baseline="0">
                <a:solidFill>
                  <a:schemeClr val="lt1"/>
                </a:solidFill>
                <a:latin typeface="Questrial"/>
                <a:ea typeface="Questrial"/>
                <a:cs typeface="Questrial"/>
                <a:sym typeface="Questrial"/>
              </a:defRPr>
            </a:lvl4pPr>
            <a:lvl5pPr marL="1828800" marR="0" indent="0" algn="l" rtl="0">
              <a:spcBef>
                <a:spcPts val="0"/>
              </a:spcBef>
              <a:defRPr sz="1800" b="0" i="0" u="none" strike="noStrike" cap="none" baseline="0">
                <a:solidFill>
                  <a:schemeClr val="lt1"/>
                </a:solidFill>
                <a:latin typeface="Questrial"/>
                <a:ea typeface="Questrial"/>
                <a:cs typeface="Questrial"/>
                <a:sym typeface="Questrial"/>
              </a:defRPr>
            </a:lvl5pPr>
            <a:lvl6pPr marL="2286000" marR="0" indent="0" algn="l" rtl="0">
              <a:spcBef>
                <a:spcPts val="0"/>
              </a:spcBef>
              <a:defRPr sz="1800" b="0" i="0" u="none" strike="noStrike" cap="none" baseline="0">
                <a:solidFill>
                  <a:schemeClr val="lt1"/>
                </a:solidFill>
                <a:latin typeface="Questrial"/>
                <a:ea typeface="Questrial"/>
                <a:cs typeface="Questrial"/>
                <a:sym typeface="Questrial"/>
              </a:defRPr>
            </a:lvl6pPr>
            <a:lvl7pPr marL="2743200" marR="0" indent="0" algn="l" rtl="0">
              <a:spcBef>
                <a:spcPts val="0"/>
              </a:spcBef>
              <a:defRPr sz="1800" b="0" i="0" u="none" strike="noStrike" cap="none" baseline="0">
                <a:solidFill>
                  <a:schemeClr val="lt1"/>
                </a:solidFill>
                <a:latin typeface="Questrial"/>
                <a:ea typeface="Questrial"/>
                <a:cs typeface="Questrial"/>
                <a:sym typeface="Questrial"/>
              </a:defRPr>
            </a:lvl7pPr>
            <a:lvl8pPr marL="3200400" marR="0" indent="0" algn="l" rtl="0">
              <a:spcBef>
                <a:spcPts val="0"/>
              </a:spcBef>
              <a:defRPr sz="1800" b="0" i="0" u="none" strike="noStrike" cap="none" baseline="0">
                <a:solidFill>
                  <a:schemeClr val="lt1"/>
                </a:solidFill>
                <a:latin typeface="Questrial"/>
                <a:ea typeface="Questrial"/>
                <a:cs typeface="Questrial"/>
                <a:sym typeface="Questrial"/>
              </a:defRPr>
            </a:lvl8pPr>
            <a:lvl9pPr marL="3657600" marR="0" indent="0" algn="l" rtl="0">
              <a:spcBef>
                <a:spcPts val="0"/>
              </a:spcBef>
              <a:defRPr sz="1800" b="0" i="0" u="none" strike="noStrike" cap="none" baseline="0">
                <a:solidFill>
                  <a:schemeClr val="lt1"/>
                </a:solidFill>
                <a:latin typeface="Questrial"/>
                <a:ea typeface="Questrial"/>
                <a:cs typeface="Questrial"/>
                <a:sym typeface="Questrial"/>
              </a:defRPr>
            </a:lvl9pPr>
          </a:lstStyle>
          <a:p>
            <a:endParaRPr/>
          </a:p>
        </p:txBody>
      </p:sp>
      <p:sp>
        <p:nvSpPr>
          <p:cNvPr id="91" name="Shape 91"/>
          <p:cNvSpPr txBox="1">
            <a:spLocks noGrp="1"/>
          </p:cNvSpPr>
          <p:nvPr>
            <p:ph type="sldNum" idx="12"/>
          </p:nvPr>
        </p:nvSpPr>
        <p:spPr>
          <a:xfrm>
            <a:off x="10862452" y="381000"/>
            <a:ext cx="64374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CO" sz="1050" b="0" i="0" u="none" strike="noStrike" cap="none" baseline="0">
                <a:solidFill>
                  <a:schemeClr val="lt1"/>
                </a:solidFill>
                <a:latin typeface="Questrial"/>
                <a:ea typeface="Questrial"/>
                <a:cs typeface="Questrial"/>
                <a:sym typeface="Questrial"/>
              </a:rPr>
              <a:t>‹Nº›</a:t>
            </a:fld>
            <a:endParaRPr lang="es-CO" sz="1050" b="0" i="0" u="none" strike="noStrike" cap="none" baseline="0">
              <a:solidFill>
                <a:schemeClr val="lt1"/>
              </a:solidFill>
              <a:latin typeface="Questrial"/>
              <a:ea typeface="Questrial"/>
              <a:cs typeface="Questrial"/>
              <a:sym typeface="Questrial"/>
            </a:endParaRPr>
          </a:p>
        </p:txBody>
      </p:sp>
      <p:sp>
        <p:nvSpPr>
          <p:cNvPr id="92" name="Shape 92"/>
          <p:cNvSpPr txBox="1"/>
          <p:nvPr/>
        </p:nvSpPr>
        <p:spPr>
          <a:xfrm>
            <a:off x="476250" y="933450"/>
            <a:ext cx="609599" cy="584776"/>
          </a:xfrm>
          <a:prstGeom prst="rect">
            <a:avLst/>
          </a:prstGeom>
          <a:noFill/>
          <a:ln>
            <a:noFill/>
          </a:ln>
        </p:spPr>
        <p:txBody>
          <a:bodyPr lIns="91425" tIns="45700" rIns="91425" bIns="45700" anchor="ctr" anchorCtr="0">
            <a:noAutofit/>
          </a:bodyPr>
          <a:lstStyle/>
          <a:p>
            <a:pPr marL="0" marR="0" lvl="0" indent="0" algn="l" rtl="0">
              <a:spcBef>
                <a:spcPts val="0"/>
              </a:spcBef>
              <a:buClr>
                <a:schemeClr val="lt1"/>
              </a:buClr>
              <a:buSzPct val="25000"/>
              <a:buFont typeface="Questrial"/>
              <a:buNone/>
            </a:pPr>
            <a:r>
              <a:rPr lang="es-CO" sz="8000" b="0" i="0" u="none" strike="noStrike" cap="none" baseline="0">
                <a:solidFill>
                  <a:schemeClr val="lt1"/>
                </a:solidFill>
                <a:latin typeface="Questrial"/>
                <a:ea typeface="Questrial"/>
                <a:cs typeface="Questrial"/>
                <a:sym typeface="Questrial"/>
              </a:rPr>
              <a:t>“</a:t>
            </a:r>
          </a:p>
        </p:txBody>
      </p:sp>
      <p:sp>
        <p:nvSpPr>
          <p:cNvPr id="93" name="Shape 93"/>
          <p:cNvSpPr txBox="1"/>
          <p:nvPr/>
        </p:nvSpPr>
        <p:spPr>
          <a:xfrm>
            <a:off x="10984229" y="2701290"/>
            <a:ext cx="609599" cy="584776"/>
          </a:xfrm>
          <a:prstGeom prst="rect">
            <a:avLst/>
          </a:prstGeom>
          <a:noFill/>
          <a:ln>
            <a:noFill/>
          </a:ln>
        </p:spPr>
        <p:txBody>
          <a:bodyPr lIns="91425" tIns="45700" rIns="91425" bIns="45700" anchor="ctr" anchorCtr="0">
            <a:noAutofit/>
          </a:bodyPr>
          <a:lstStyle/>
          <a:p>
            <a:pPr marL="0" marR="0" lvl="0" indent="0" algn="r" rtl="0">
              <a:spcBef>
                <a:spcPts val="0"/>
              </a:spcBef>
              <a:buClr>
                <a:schemeClr val="lt1"/>
              </a:buClr>
              <a:buSzPct val="25000"/>
              <a:buFont typeface="Questrial"/>
              <a:buNone/>
            </a:pPr>
            <a:r>
              <a:rPr lang="es-CO" sz="8000" b="0" i="0" u="none" strike="noStrike" cap="none" baseline="0">
                <a:solidFill>
                  <a:schemeClr val="lt1"/>
                </a:solidFill>
                <a:latin typeface="Questrial"/>
                <a:ea typeface="Questrial"/>
                <a:cs typeface="Questrial"/>
                <a:sym typeface="Questrial"/>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arjeta de nombre">
    <p:spTree>
      <p:nvGrpSpPr>
        <p:cNvPr id="1" name="Shape 94"/>
        <p:cNvGrpSpPr/>
        <p:nvPr/>
      </p:nvGrpSpPr>
      <p:grpSpPr>
        <a:xfrm>
          <a:off x="0" y="0"/>
          <a:ext cx="0" cy="0"/>
          <a:chOff x="0" y="0"/>
          <a:chExt cx="0" cy="0"/>
        </a:xfrm>
      </p:grpSpPr>
      <p:pic>
        <p:nvPicPr>
          <p:cNvPr id="95" name="Shape 95"/>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6" name="Shape 96"/>
          <p:cNvSpPr txBox="1">
            <a:spLocks noGrp="1"/>
          </p:cNvSpPr>
          <p:nvPr>
            <p:ph type="title"/>
          </p:nvPr>
        </p:nvSpPr>
        <p:spPr>
          <a:xfrm>
            <a:off x="1024495" y="1124700"/>
            <a:ext cx="10146185" cy="2511834"/>
          </a:xfrm>
          <a:prstGeom prst="rect">
            <a:avLst/>
          </a:prstGeom>
          <a:noFill/>
          <a:ln>
            <a:noFill/>
          </a:ln>
        </p:spPr>
        <p:txBody>
          <a:bodyPr lIns="91425" tIns="91425" rIns="91425" bIns="91425" anchor="b" anchorCtr="0"/>
          <a:lstStyle>
            <a:lvl1pPr algn="l" rtl="0">
              <a:spcBef>
                <a:spcPts val="0"/>
              </a:spcBef>
              <a:defRPr sz="32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7" name="Shape 97"/>
          <p:cNvSpPr txBox="1">
            <a:spLocks noGrp="1"/>
          </p:cNvSpPr>
          <p:nvPr>
            <p:ph type="body" idx="1"/>
          </p:nvPr>
        </p:nvSpPr>
        <p:spPr>
          <a:xfrm>
            <a:off x="1024466" y="3648314"/>
            <a:ext cx="10144653" cy="999884"/>
          </a:xfrm>
          <a:prstGeom prst="rect">
            <a:avLst/>
          </a:prstGeom>
          <a:noFill/>
          <a:ln>
            <a:noFill/>
          </a:ln>
        </p:spPr>
        <p:txBody>
          <a:bodyPr lIns="91425" tIns="91425" rIns="91425" bIns="91425" anchor="t" anchorCtr="0"/>
          <a:lstStyle>
            <a:lvl1pPr marL="0" indent="0" rtl="0">
              <a:spcBef>
                <a:spcPts val="0"/>
              </a:spcBef>
              <a:buFont typeface="Questrial"/>
              <a:buNone/>
              <a:defRPr sz="1600"/>
            </a:lvl1pPr>
            <a:lvl2pPr marL="457200" indent="0" rtl="0">
              <a:spcBef>
                <a:spcPts val="0"/>
              </a:spcBef>
              <a:buFont typeface="Questrial"/>
              <a:buNone/>
              <a:defRPr sz="1400"/>
            </a:lvl2pPr>
            <a:lvl3pPr marL="914400" indent="0" rtl="0">
              <a:spcBef>
                <a:spcPts val="0"/>
              </a:spcBef>
              <a:buFont typeface="Questrial"/>
              <a:buNone/>
              <a:defRPr sz="1200"/>
            </a:lvl3pPr>
            <a:lvl4pPr marL="1371600" indent="0" rtl="0">
              <a:spcBef>
                <a:spcPts val="0"/>
              </a:spcBef>
              <a:buFont typeface="Questrial"/>
              <a:buNone/>
              <a:defRPr sz="1000"/>
            </a:lvl4pPr>
            <a:lvl5pPr marL="1828800" indent="0" rtl="0">
              <a:spcBef>
                <a:spcPts val="0"/>
              </a:spcBef>
              <a:buFont typeface="Questrial"/>
              <a:buNone/>
              <a:defRPr sz="1000"/>
            </a:lvl5pPr>
            <a:lvl6pPr marL="2286000" indent="0" rtl="0">
              <a:spcBef>
                <a:spcPts val="0"/>
              </a:spcBef>
              <a:buFont typeface="Questrial"/>
              <a:buNone/>
              <a:defRPr sz="1000"/>
            </a:lvl6pPr>
            <a:lvl7pPr marL="2743200" indent="0" rtl="0">
              <a:spcBef>
                <a:spcPts val="0"/>
              </a:spcBef>
              <a:buFont typeface="Questrial"/>
              <a:buNone/>
              <a:defRPr sz="1000"/>
            </a:lvl7pPr>
            <a:lvl8pPr marL="3200400" indent="0" rtl="0">
              <a:spcBef>
                <a:spcPts val="0"/>
              </a:spcBef>
              <a:buFont typeface="Questrial"/>
              <a:buNone/>
              <a:defRPr sz="1000"/>
            </a:lvl8pPr>
            <a:lvl9pPr marL="3657600" indent="0" rtl="0">
              <a:spcBef>
                <a:spcPts val="0"/>
              </a:spcBef>
              <a:buFont typeface="Questrial"/>
              <a:buNone/>
              <a:defRPr sz="1000"/>
            </a:lvl9pPr>
          </a:lstStyle>
          <a:p>
            <a:endParaRPr/>
          </a:p>
        </p:txBody>
      </p:sp>
      <p:sp>
        <p:nvSpPr>
          <p:cNvPr id="98" name="Shape 98"/>
          <p:cNvSpPr txBox="1">
            <a:spLocks noGrp="1"/>
          </p:cNvSpPr>
          <p:nvPr>
            <p:ph type="dt" idx="10"/>
          </p:nvPr>
        </p:nvSpPr>
        <p:spPr>
          <a:xfrm>
            <a:off x="7814452" y="378883"/>
            <a:ext cx="2910839" cy="365125"/>
          </a:xfrm>
          <a:prstGeom prst="rect">
            <a:avLst/>
          </a:prstGeom>
          <a:noFill/>
          <a:ln>
            <a:noFill/>
          </a:ln>
        </p:spPr>
        <p:txBody>
          <a:bodyPr lIns="91425" tIns="91425" rIns="91425" bIns="91425" anchor="ctr" anchorCtr="0"/>
          <a:lstStyle>
            <a:lvl1pPr marL="0" marR="0" indent="0" algn="r" rtl="0">
              <a:spcBef>
                <a:spcPts val="0"/>
              </a:spcBef>
              <a:defRPr sz="1050" b="0" i="0" u="none" strike="noStrike" cap="none" baseline="0">
                <a:solidFill>
                  <a:schemeClr val="lt1"/>
                </a:solidFill>
                <a:latin typeface="Questrial"/>
                <a:ea typeface="Questrial"/>
                <a:cs typeface="Questrial"/>
                <a:sym typeface="Questrial"/>
              </a:defRPr>
            </a:lvl1pPr>
            <a:lvl2pPr marL="457200" marR="0" indent="0" algn="l" rtl="0">
              <a:spcBef>
                <a:spcPts val="0"/>
              </a:spcBef>
              <a:defRPr sz="1800" b="0" i="0" u="none" strike="noStrike" cap="none" baseline="0">
                <a:solidFill>
                  <a:schemeClr val="lt1"/>
                </a:solidFill>
                <a:latin typeface="Questrial"/>
                <a:ea typeface="Questrial"/>
                <a:cs typeface="Questrial"/>
                <a:sym typeface="Questrial"/>
              </a:defRPr>
            </a:lvl2pPr>
            <a:lvl3pPr marL="914400" marR="0" indent="0" algn="l" rtl="0">
              <a:spcBef>
                <a:spcPts val="0"/>
              </a:spcBef>
              <a:defRPr sz="1800" b="0" i="0" u="none" strike="noStrike" cap="none" baseline="0">
                <a:solidFill>
                  <a:schemeClr val="lt1"/>
                </a:solidFill>
                <a:latin typeface="Questrial"/>
                <a:ea typeface="Questrial"/>
                <a:cs typeface="Questrial"/>
                <a:sym typeface="Questrial"/>
              </a:defRPr>
            </a:lvl3pPr>
            <a:lvl4pPr marL="1371600" marR="0" indent="0" algn="l" rtl="0">
              <a:spcBef>
                <a:spcPts val="0"/>
              </a:spcBef>
              <a:defRPr sz="1800" b="0" i="0" u="none" strike="noStrike" cap="none" baseline="0">
                <a:solidFill>
                  <a:schemeClr val="lt1"/>
                </a:solidFill>
                <a:latin typeface="Questrial"/>
                <a:ea typeface="Questrial"/>
                <a:cs typeface="Questrial"/>
                <a:sym typeface="Questrial"/>
              </a:defRPr>
            </a:lvl4pPr>
            <a:lvl5pPr marL="1828800" marR="0" indent="0" algn="l" rtl="0">
              <a:spcBef>
                <a:spcPts val="0"/>
              </a:spcBef>
              <a:defRPr sz="1800" b="0" i="0" u="none" strike="noStrike" cap="none" baseline="0">
                <a:solidFill>
                  <a:schemeClr val="lt1"/>
                </a:solidFill>
                <a:latin typeface="Questrial"/>
                <a:ea typeface="Questrial"/>
                <a:cs typeface="Questrial"/>
                <a:sym typeface="Questrial"/>
              </a:defRPr>
            </a:lvl5pPr>
            <a:lvl6pPr marL="2286000" marR="0" indent="0" algn="l" rtl="0">
              <a:spcBef>
                <a:spcPts val="0"/>
              </a:spcBef>
              <a:defRPr sz="1800" b="0" i="0" u="none" strike="noStrike" cap="none" baseline="0">
                <a:solidFill>
                  <a:schemeClr val="lt1"/>
                </a:solidFill>
                <a:latin typeface="Questrial"/>
                <a:ea typeface="Questrial"/>
                <a:cs typeface="Questrial"/>
                <a:sym typeface="Questrial"/>
              </a:defRPr>
            </a:lvl6pPr>
            <a:lvl7pPr marL="2743200" marR="0" indent="0" algn="l" rtl="0">
              <a:spcBef>
                <a:spcPts val="0"/>
              </a:spcBef>
              <a:defRPr sz="1800" b="0" i="0" u="none" strike="noStrike" cap="none" baseline="0">
                <a:solidFill>
                  <a:schemeClr val="lt1"/>
                </a:solidFill>
                <a:latin typeface="Questrial"/>
                <a:ea typeface="Questrial"/>
                <a:cs typeface="Questrial"/>
                <a:sym typeface="Questrial"/>
              </a:defRPr>
            </a:lvl7pPr>
            <a:lvl8pPr marL="3200400" marR="0" indent="0" algn="l" rtl="0">
              <a:spcBef>
                <a:spcPts val="0"/>
              </a:spcBef>
              <a:defRPr sz="1800" b="0" i="0" u="none" strike="noStrike" cap="none" baseline="0">
                <a:solidFill>
                  <a:schemeClr val="lt1"/>
                </a:solidFill>
                <a:latin typeface="Questrial"/>
                <a:ea typeface="Questrial"/>
                <a:cs typeface="Questrial"/>
                <a:sym typeface="Questrial"/>
              </a:defRPr>
            </a:lvl8pPr>
            <a:lvl9pPr marL="3657600" marR="0" indent="0" algn="l" rtl="0">
              <a:spcBef>
                <a:spcPts val="0"/>
              </a:spcBef>
              <a:defRPr sz="1800" b="0" i="0" u="none" strike="noStrike" cap="none" baseline="0">
                <a:solidFill>
                  <a:schemeClr val="lt1"/>
                </a:solidFill>
                <a:latin typeface="Questrial"/>
                <a:ea typeface="Questrial"/>
                <a:cs typeface="Questrial"/>
                <a:sym typeface="Questrial"/>
              </a:defRPr>
            </a:lvl9pPr>
          </a:lstStyle>
          <a:p>
            <a:endParaRPr/>
          </a:p>
        </p:txBody>
      </p:sp>
      <p:sp>
        <p:nvSpPr>
          <p:cNvPr id="99" name="Shape 99"/>
          <p:cNvSpPr txBox="1">
            <a:spLocks noGrp="1"/>
          </p:cNvSpPr>
          <p:nvPr>
            <p:ph type="ftr" idx="11"/>
          </p:nvPr>
        </p:nvSpPr>
        <p:spPr>
          <a:xfrm>
            <a:off x="685800" y="378883"/>
            <a:ext cx="6991491" cy="365125"/>
          </a:xfrm>
          <a:prstGeom prst="rect">
            <a:avLst/>
          </a:prstGeom>
          <a:noFill/>
          <a:ln>
            <a:noFill/>
          </a:ln>
        </p:spPr>
        <p:txBody>
          <a:bodyPr lIns="91425" tIns="91425" rIns="91425" bIns="91425" anchor="ctr" anchorCtr="0"/>
          <a:lstStyle>
            <a:lvl1pPr marL="0" marR="0" indent="0" algn="l" rtl="0">
              <a:spcBef>
                <a:spcPts val="0"/>
              </a:spcBef>
              <a:defRPr sz="1050" b="0" i="0" u="none" strike="noStrike" cap="none" baseline="0">
                <a:solidFill>
                  <a:schemeClr val="lt1"/>
                </a:solidFill>
                <a:latin typeface="Questrial"/>
                <a:ea typeface="Questrial"/>
                <a:cs typeface="Questrial"/>
                <a:sym typeface="Questrial"/>
              </a:defRPr>
            </a:lvl1pPr>
            <a:lvl2pPr marL="457200" marR="0" indent="0" algn="l" rtl="0">
              <a:spcBef>
                <a:spcPts val="0"/>
              </a:spcBef>
              <a:defRPr sz="1800" b="0" i="0" u="none" strike="noStrike" cap="none" baseline="0">
                <a:solidFill>
                  <a:schemeClr val="lt1"/>
                </a:solidFill>
                <a:latin typeface="Questrial"/>
                <a:ea typeface="Questrial"/>
                <a:cs typeface="Questrial"/>
                <a:sym typeface="Questrial"/>
              </a:defRPr>
            </a:lvl2pPr>
            <a:lvl3pPr marL="914400" marR="0" indent="0" algn="l" rtl="0">
              <a:spcBef>
                <a:spcPts val="0"/>
              </a:spcBef>
              <a:defRPr sz="1800" b="0" i="0" u="none" strike="noStrike" cap="none" baseline="0">
                <a:solidFill>
                  <a:schemeClr val="lt1"/>
                </a:solidFill>
                <a:latin typeface="Questrial"/>
                <a:ea typeface="Questrial"/>
                <a:cs typeface="Questrial"/>
                <a:sym typeface="Questrial"/>
              </a:defRPr>
            </a:lvl3pPr>
            <a:lvl4pPr marL="1371600" marR="0" indent="0" algn="l" rtl="0">
              <a:spcBef>
                <a:spcPts val="0"/>
              </a:spcBef>
              <a:defRPr sz="1800" b="0" i="0" u="none" strike="noStrike" cap="none" baseline="0">
                <a:solidFill>
                  <a:schemeClr val="lt1"/>
                </a:solidFill>
                <a:latin typeface="Questrial"/>
                <a:ea typeface="Questrial"/>
                <a:cs typeface="Questrial"/>
                <a:sym typeface="Questrial"/>
              </a:defRPr>
            </a:lvl4pPr>
            <a:lvl5pPr marL="1828800" marR="0" indent="0" algn="l" rtl="0">
              <a:spcBef>
                <a:spcPts val="0"/>
              </a:spcBef>
              <a:defRPr sz="1800" b="0" i="0" u="none" strike="noStrike" cap="none" baseline="0">
                <a:solidFill>
                  <a:schemeClr val="lt1"/>
                </a:solidFill>
                <a:latin typeface="Questrial"/>
                <a:ea typeface="Questrial"/>
                <a:cs typeface="Questrial"/>
                <a:sym typeface="Questrial"/>
              </a:defRPr>
            </a:lvl5pPr>
            <a:lvl6pPr marL="2286000" marR="0" indent="0" algn="l" rtl="0">
              <a:spcBef>
                <a:spcPts val="0"/>
              </a:spcBef>
              <a:defRPr sz="1800" b="0" i="0" u="none" strike="noStrike" cap="none" baseline="0">
                <a:solidFill>
                  <a:schemeClr val="lt1"/>
                </a:solidFill>
                <a:latin typeface="Questrial"/>
                <a:ea typeface="Questrial"/>
                <a:cs typeface="Questrial"/>
                <a:sym typeface="Questrial"/>
              </a:defRPr>
            </a:lvl6pPr>
            <a:lvl7pPr marL="2743200" marR="0" indent="0" algn="l" rtl="0">
              <a:spcBef>
                <a:spcPts val="0"/>
              </a:spcBef>
              <a:defRPr sz="1800" b="0" i="0" u="none" strike="noStrike" cap="none" baseline="0">
                <a:solidFill>
                  <a:schemeClr val="lt1"/>
                </a:solidFill>
                <a:latin typeface="Questrial"/>
                <a:ea typeface="Questrial"/>
                <a:cs typeface="Questrial"/>
                <a:sym typeface="Questrial"/>
              </a:defRPr>
            </a:lvl7pPr>
            <a:lvl8pPr marL="3200400" marR="0" indent="0" algn="l" rtl="0">
              <a:spcBef>
                <a:spcPts val="0"/>
              </a:spcBef>
              <a:defRPr sz="1800" b="0" i="0" u="none" strike="noStrike" cap="none" baseline="0">
                <a:solidFill>
                  <a:schemeClr val="lt1"/>
                </a:solidFill>
                <a:latin typeface="Questrial"/>
                <a:ea typeface="Questrial"/>
                <a:cs typeface="Questrial"/>
                <a:sym typeface="Questrial"/>
              </a:defRPr>
            </a:lvl8pPr>
            <a:lvl9pPr marL="3657600" marR="0" indent="0" algn="l" rtl="0">
              <a:spcBef>
                <a:spcPts val="0"/>
              </a:spcBef>
              <a:defRPr sz="1800" b="0" i="0" u="none" strike="noStrike" cap="none" baseline="0">
                <a:solidFill>
                  <a:schemeClr val="lt1"/>
                </a:solidFill>
                <a:latin typeface="Questrial"/>
                <a:ea typeface="Questrial"/>
                <a:cs typeface="Questrial"/>
                <a:sym typeface="Questrial"/>
              </a:defRPr>
            </a:lvl9pPr>
          </a:lstStyle>
          <a:p>
            <a:endParaRPr/>
          </a:p>
        </p:txBody>
      </p:sp>
      <p:sp>
        <p:nvSpPr>
          <p:cNvPr id="100" name="Shape 100"/>
          <p:cNvSpPr txBox="1">
            <a:spLocks noGrp="1"/>
          </p:cNvSpPr>
          <p:nvPr>
            <p:ph type="sldNum" idx="12"/>
          </p:nvPr>
        </p:nvSpPr>
        <p:spPr>
          <a:xfrm>
            <a:off x="10862452" y="381000"/>
            <a:ext cx="64374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CO" sz="1050" b="0" i="0" u="none" strike="noStrike" cap="none" baseline="0">
                <a:solidFill>
                  <a:schemeClr val="lt1"/>
                </a:solidFill>
                <a:latin typeface="Questrial"/>
                <a:ea typeface="Questrial"/>
                <a:cs typeface="Questrial"/>
                <a:sym typeface="Questrial"/>
              </a:rPr>
              <a:t>‹Nº›</a:t>
            </a:fld>
            <a:endParaRPr lang="es-CO" sz="1050" b="0" i="0" u="none" strike="noStrike" cap="none" baseline="0">
              <a:solidFill>
                <a:schemeClr val="lt1"/>
              </a:solidFill>
              <a:latin typeface="Questrial"/>
              <a:ea typeface="Questrial"/>
              <a:cs typeface="Questrial"/>
              <a:sym typeface="Quest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olumna 3">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2895600" y="761999"/>
            <a:ext cx="8610599" cy="1303867"/>
          </a:xfrm>
          <a:prstGeom prst="rect">
            <a:avLst/>
          </a:prstGeom>
          <a:noFill/>
          <a:ln>
            <a:noFill/>
          </a:ln>
        </p:spPr>
        <p:txBody>
          <a:bodyPr lIns="91425" tIns="91425" rIns="91425" bIns="91425" anchor="ctr" anchorCtr="0"/>
          <a:lstStyle>
            <a:lvl1pPr algn="r" rtl="0">
              <a:lnSpc>
                <a:spcPct val="90000"/>
              </a:lnSpc>
              <a:spcBef>
                <a:spcPts val="0"/>
              </a:spcBef>
              <a:buClr>
                <a:schemeClr val="lt1"/>
              </a:buClr>
              <a:buFont typeface="Questrial"/>
              <a:buNone/>
              <a:defRPr sz="4000" cap="none" baseline="0">
                <a:solidFill>
                  <a:schemeClr val="lt1"/>
                </a:solidFill>
                <a:latin typeface="Questrial"/>
                <a:ea typeface="Questrial"/>
                <a:cs typeface="Questrial"/>
                <a:sym typeface="Quest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03" name="Shape 103"/>
          <p:cNvSpPr txBox="1">
            <a:spLocks noGrp="1"/>
          </p:cNvSpPr>
          <p:nvPr>
            <p:ph type="body" idx="1"/>
          </p:nvPr>
        </p:nvSpPr>
        <p:spPr>
          <a:xfrm>
            <a:off x="685800" y="2202080"/>
            <a:ext cx="3456431" cy="617320"/>
          </a:xfrm>
          <a:prstGeom prst="rect">
            <a:avLst/>
          </a:prstGeom>
          <a:noFill/>
          <a:ln>
            <a:noFill/>
          </a:ln>
        </p:spPr>
        <p:txBody>
          <a:bodyPr lIns="91425" tIns="91425" rIns="91425" bIns="91425" anchor="b" anchorCtr="0"/>
          <a:lstStyle>
            <a:lvl1pPr marL="0" indent="0" rtl="0">
              <a:spcBef>
                <a:spcPts val="0"/>
              </a:spcBef>
              <a:buClr>
                <a:schemeClr val="lt1"/>
              </a:buClr>
              <a:buFont typeface="Questrial"/>
              <a:buNone/>
              <a:defRPr sz="2400" b="0">
                <a:solidFill>
                  <a:schemeClr val="lt1"/>
                </a:solidFill>
              </a:defRPr>
            </a:lvl1pPr>
            <a:lvl2pPr marL="457200" indent="0" rtl="0">
              <a:spcBef>
                <a:spcPts val="0"/>
              </a:spcBef>
              <a:buFont typeface="Questrial"/>
              <a:buNone/>
              <a:defRPr sz="2000" b="1"/>
            </a:lvl2pPr>
            <a:lvl3pPr marL="914400" indent="0" rtl="0">
              <a:spcBef>
                <a:spcPts val="0"/>
              </a:spcBef>
              <a:buFont typeface="Questrial"/>
              <a:buNone/>
              <a:defRPr sz="1800" b="1"/>
            </a:lvl3pPr>
            <a:lvl4pPr marL="1371600" indent="0" rtl="0">
              <a:spcBef>
                <a:spcPts val="0"/>
              </a:spcBef>
              <a:buFont typeface="Questrial"/>
              <a:buNone/>
              <a:defRPr sz="1600" b="1"/>
            </a:lvl4pPr>
            <a:lvl5pPr marL="1828800" indent="0" rtl="0">
              <a:spcBef>
                <a:spcPts val="0"/>
              </a:spcBef>
              <a:buFont typeface="Questrial"/>
              <a:buNone/>
              <a:defRPr sz="1600" b="1"/>
            </a:lvl5pPr>
            <a:lvl6pPr marL="2286000" indent="0" rtl="0">
              <a:spcBef>
                <a:spcPts val="0"/>
              </a:spcBef>
              <a:buFont typeface="Questrial"/>
              <a:buNone/>
              <a:defRPr sz="1600" b="1"/>
            </a:lvl6pPr>
            <a:lvl7pPr marL="2743200" indent="0" rtl="0">
              <a:spcBef>
                <a:spcPts val="0"/>
              </a:spcBef>
              <a:buFont typeface="Questrial"/>
              <a:buNone/>
              <a:defRPr sz="1600" b="1"/>
            </a:lvl7pPr>
            <a:lvl8pPr marL="3200400" indent="0" rtl="0">
              <a:spcBef>
                <a:spcPts val="0"/>
              </a:spcBef>
              <a:buFont typeface="Questrial"/>
              <a:buNone/>
              <a:defRPr sz="1600" b="1"/>
            </a:lvl8pPr>
            <a:lvl9pPr marL="3657600" indent="0" rtl="0">
              <a:spcBef>
                <a:spcPts val="0"/>
              </a:spcBef>
              <a:buFont typeface="Questrial"/>
              <a:buNone/>
              <a:defRPr sz="1600" b="1"/>
            </a:lvl9pPr>
          </a:lstStyle>
          <a:p>
            <a:endParaRPr/>
          </a:p>
        </p:txBody>
      </p:sp>
      <p:sp>
        <p:nvSpPr>
          <p:cNvPr id="104" name="Shape 104"/>
          <p:cNvSpPr txBox="1">
            <a:spLocks noGrp="1"/>
          </p:cNvSpPr>
          <p:nvPr>
            <p:ph type="body" idx="2"/>
          </p:nvPr>
        </p:nvSpPr>
        <p:spPr>
          <a:xfrm>
            <a:off x="685799" y="2904565"/>
            <a:ext cx="3456431" cy="3314132"/>
          </a:xfrm>
          <a:prstGeom prst="rect">
            <a:avLst/>
          </a:prstGeom>
          <a:noFill/>
          <a:ln>
            <a:noFill/>
          </a:ln>
        </p:spPr>
        <p:txBody>
          <a:bodyPr lIns="91425" tIns="91425" rIns="91425" bIns="91425" anchor="t" anchorCtr="0"/>
          <a:lstStyle>
            <a:lvl1pPr marL="0" indent="0" rtl="0">
              <a:spcBef>
                <a:spcPts val="0"/>
              </a:spcBef>
              <a:buFont typeface="Questrial"/>
              <a:buNone/>
              <a:defRPr sz="1400"/>
            </a:lvl1pPr>
            <a:lvl2pPr marL="457200" indent="0" rtl="0">
              <a:spcBef>
                <a:spcPts val="0"/>
              </a:spcBef>
              <a:buFont typeface="Questrial"/>
              <a:buNone/>
              <a:defRPr sz="1200"/>
            </a:lvl2pPr>
            <a:lvl3pPr marL="914400" indent="0" rtl="0">
              <a:spcBef>
                <a:spcPts val="0"/>
              </a:spcBef>
              <a:buFont typeface="Questrial"/>
              <a:buNone/>
              <a:defRPr sz="1000"/>
            </a:lvl3pPr>
            <a:lvl4pPr marL="1371600" indent="0" rtl="0">
              <a:spcBef>
                <a:spcPts val="0"/>
              </a:spcBef>
              <a:buFont typeface="Questrial"/>
              <a:buNone/>
              <a:defRPr sz="900"/>
            </a:lvl4pPr>
            <a:lvl5pPr marL="1828800" indent="0" rtl="0">
              <a:spcBef>
                <a:spcPts val="0"/>
              </a:spcBef>
              <a:buFont typeface="Questrial"/>
              <a:buNone/>
              <a:defRPr sz="900"/>
            </a:lvl5pPr>
            <a:lvl6pPr marL="2286000" indent="0" rtl="0">
              <a:spcBef>
                <a:spcPts val="0"/>
              </a:spcBef>
              <a:buFont typeface="Questrial"/>
              <a:buNone/>
              <a:defRPr sz="900"/>
            </a:lvl6pPr>
            <a:lvl7pPr marL="2743200" indent="0" rtl="0">
              <a:spcBef>
                <a:spcPts val="0"/>
              </a:spcBef>
              <a:buFont typeface="Questrial"/>
              <a:buNone/>
              <a:defRPr sz="900"/>
            </a:lvl7pPr>
            <a:lvl8pPr marL="3200400" indent="0" rtl="0">
              <a:spcBef>
                <a:spcPts val="0"/>
              </a:spcBef>
              <a:buFont typeface="Questrial"/>
              <a:buNone/>
              <a:defRPr sz="900"/>
            </a:lvl8pPr>
            <a:lvl9pPr marL="3657600" indent="0" rtl="0">
              <a:spcBef>
                <a:spcPts val="0"/>
              </a:spcBef>
              <a:buFont typeface="Questrial"/>
              <a:buNone/>
              <a:defRPr sz="900"/>
            </a:lvl9pPr>
          </a:lstStyle>
          <a:p>
            <a:endParaRPr/>
          </a:p>
        </p:txBody>
      </p:sp>
      <p:sp>
        <p:nvSpPr>
          <p:cNvPr id="105" name="Shape 105"/>
          <p:cNvSpPr txBox="1">
            <a:spLocks noGrp="1"/>
          </p:cNvSpPr>
          <p:nvPr>
            <p:ph type="body" idx="3"/>
          </p:nvPr>
        </p:nvSpPr>
        <p:spPr>
          <a:xfrm>
            <a:off x="4368800" y="2201333"/>
            <a:ext cx="3456431" cy="626533"/>
          </a:xfrm>
          <a:prstGeom prst="rect">
            <a:avLst/>
          </a:prstGeom>
          <a:noFill/>
          <a:ln>
            <a:noFill/>
          </a:ln>
        </p:spPr>
        <p:txBody>
          <a:bodyPr lIns="91425" tIns="91425" rIns="91425" bIns="91425" anchor="b" anchorCtr="0"/>
          <a:lstStyle>
            <a:lvl1pPr marL="0" indent="0" rtl="0">
              <a:spcBef>
                <a:spcPts val="0"/>
              </a:spcBef>
              <a:buClr>
                <a:schemeClr val="lt1"/>
              </a:buClr>
              <a:buFont typeface="Questrial"/>
              <a:buNone/>
              <a:defRPr sz="2400" b="0">
                <a:solidFill>
                  <a:schemeClr val="lt1"/>
                </a:solidFill>
              </a:defRPr>
            </a:lvl1pPr>
            <a:lvl2pPr marL="457200" indent="0" rtl="0">
              <a:spcBef>
                <a:spcPts val="0"/>
              </a:spcBef>
              <a:buFont typeface="Questrial"/>
              <a:buNone/>
              <a:defRPr sz="2000" b="1"/>
            </a:lvl2pPr>
            <a:lvl3pPr marL="914400" indent="0" rtl="0">
              <a:spcBef>
                <a:spcPts val="0"/>
              </a:spcBef>
              <a:buFont typeface="Questrial"/>
              <a:buNone/>
              <a:defRPr sz="1800" b="1"/>
            </a:lvl3pPr>
            <a:lvl4pPr marL="1371600" indent="0" rtl="0">
              <a:spcBef>
                <a:spcPts val="0"/>
              </a:spcBef>
              <a:buFont typeface="Questrial"/>
              <a:buNone/>
              <a:defRPr sz="1600" b="1"/>
            </a:lvl4pPr>
            <a:lvl5pPr marL="1828800" indent="0" rtl="0">
              <a:spcBef>
                <a:spcPts val="0"/>
              </a:spcBef>
              <a:buFont typeface="Questrial"/>
              <a:buNone/>
              <a:defRPr sz="1600" b="1"/>
            </a:lvl5pPr>
            <a:lvl6pPr marL="2286000" indent="0" rtl="0">
              <a:spcBef>
                <a:spcPts val="0"/>
              </a:spcBef>
              <a:buFont typeface="Questrial"/>
              <a:buNone/>
              <a:defRPr sz="1600" b="1"/>
            </a:lvl6pPr>
            <a:lvl7pPr marL="2743200" indent="0" rtl="0">
              <a:spcBef>
                <a:spcPts val="0"/>
              </a:spcBef>
              <a:buFont typeface="Questrial"/>
              <a:buNone/>
              <a:defRPr sz="1600" b="1"/>
            </a:lvl7pPr>
            <a:lvl8pPr marL="3200400" indent="0" rtl="0">
              <a:spcBef>
                <a:spcPts val="0"/>
              </a:spcBef>
              <a:buFont typeface="Questrial"/>
              <a:buNone/>
              <a:defRPr sz="1600" b="1"/>
            </a:lvl8pPr>
            <a:lvl9pPr marL="3657600" indent="0" rtl="0">
              <a:spcBef>
                <a:spcPts val="0"/>
              </a:spcBef>
              <a:buFont typeface="Questrial"/>
              <a:buNone/>
              <a:defRPr sz="1600" b="1"/>
            </a:lvl9pPr>
          </a:lstStyle>
          <a:p>
            <a:endParaRPr/>
          </a:p>
        </p:txBody>
      </p:sp>
      <p:sp>
        <p:nvSpPr>
          <p:cNvPr id="106" name="Shape 106"/>
          <p:cNvSpPr txBox="1">
            <a:spLocks noGrp="1"/>
          </p:cNvSpPr>
          <p:nvPr>
            <p:ph type="body" idx="4"/>
          </p:nvPr>
        </p:nvSpPr>
        <p:spPr>
          <a:xfrm>
            <a:off x="4366857" y="2904066"/>
            <a:ext cx="3456431" cy="3314618"/>
          </a:xfrm>
          <a:prstGeom prst="rect">
            <a:avLst/>
          </a:prstGeom>
          <a:noFill/>
          <a:ln>
            <a:noFill/>
          </a:ln>
        </p:spPr>
        <p:txBody>
          <a:bodyPr lIns="91425" tIns="91425" rIns="91425" bIns="91425" anchor="t" anchorCtr="0"/>
          <a:lstStyle>
            <a:lvl1pPr marL="0" indent="0" rtl="0">
              <a:spcBef>
                <a:spcPts val="0"/>
              </a:spcBef>
              <a:buFont typeface="Questrial"/>
              <a:buNone/>
              <a:defRPr sz="1400"/>
            </a:lvl1pPr>
            <a:lvl2pPr marL="457200" indent="0" rtl="0">
              <a:spcBef>
                <a:spcPts val="0"/>
              </a:spcBef>
              <a:buFont typeface="Questrial"/>
              <a:buNone/>
              <a:defRPr sz="1200"/>
            </a:lvl2pPr>
            <a:lvl3pPr marL="914400" indent="0" rtl="0">
              <a:spcBef>
                <a:spcPts val="0"/>
              </a:spcBef>
              <a:buFont typeface="Questrial"/>
              <a:buNone/>
              <a:defRPr sz="1000"/>
            </a:lvl3pPr>
            <a:lvl4pPr marL="1371600" indent="0" rtl="0">
              <a:spcBef>
                <a:spcPts val="0"/>
              </a:spcBef>
              <a:buFont typeface="Questrial"/>
              <a:buNone/>
              <a:defRPr sz="900"/>
            </a:lvl4pPr>
            <a:lvl5pPr marL="1828800" indent="0" rtl="0">
              <a:spcBef>
                <a:spcPts val="0"/>
              </a:spcBef>
              <a:buFont typeface="Questrial"/>
              <a:buNone/>
              <a:defRPr sz="900"/>
            </a:lvl5pPr>
            <a:lvl6pPr marL="2286000" indent="0" rtl="0">
              <a:spcBef>
                <a:spcPts val="0"/>
              </a:spcBef>
              <a:buFont typeface="Questrial"/>
              <a:buNone/>
              <a:defRPr sz="900"/>
            </a:lvl6pPr>
            <a:lvl7pPr marL="2743200" indent="0" rtl="0">
              <a:spcBef>
                <a:spcPts val="0"/>
              </a:spcBef>
              <a:buFont typeface="Questrial"/>
              <a:buNone/>
              <a:defRPr sz="900"/>
            </a:lvl7pPr>
            <a:lvl8pPr marL="3200400" indent="0" rtl="0">
              <a:spcBef>
                <a:spcPts val="0"/>
              </a:spcBef>
              <a:buFont typeface="Questrial"/>
              <a:buNone/>
              <a:defRPr sz="900"/>
            </a:lvl8pPr>
            <a:lvl9pPr marL="3657600" indent="0" rtl="0">
              <a:spcBef>
                <a:spcPts val="0"/>
              </a:spcBef>
              <a:buFont typeface="Questrial"/>
              <a:buNone/>
              <a:defRPr sz="900"/>
            </a:lvl9pPr>
          </a:lstStyle>
          <a:p>
            <a:endParaRPr/>
          </a:p>
        </p:txBody>
      </p:sp>
      <p:sp>
        <p:nvSpPr>
          <p:cNvPr id="107" name="Shape 107"/>
          <p:cNvSpPr txBox="1">
            <a:spLocks noGrp="1"/>
          </p:cNvSpPr>
          <p:nvPr>
            <p:ph type="body" idx="5"/>
          </p:nvPr>
        </p:nvSpPr>
        <p:spPr>
          <a:xfrm>
            <a:off x="8051800" y="2192866"/>
            <a:ext cx="3456431" cy="626533"/>
          </a:xfrm>
          <a:prstGeom prst="rect">
            <a:avLst/>
          </a:prstGeom>
          <a:noFill/>
          <a:ln>
            <a:noFill/>
          </a:ln>
        </p:spPr>
        <p:txBody>
          <a:bodyPr lIns="91425" tIns="91425" rIns="91425" bIns="91425" anchor="b" anchorCtr="0"/>
          <a:lstStyle>
            <a:lvl1pPr marL="0" indent="0" rtl="0">
              <a:spcBef>
                <a:spcPts val="0"/>
              </a:spcBef>
              <a:buClr>
                <a:schemeClr val="lt1"/>
              </a:buClr>
              <a:buFont typeface="Questrial"/>
              <a:buNone/>
              <a:defRPr sz="2400" b="0">
                <a:solidFill>
                  <a:schemeClr val="lt1"/>
                </a:solidFill>
              </a:defRPr>
            </a:lvl1pPr>
            <a:lvl2pPr marL="457200" indent="0" rtl="0">
              <a:spcBef>
                <a:spcPts val="0"/>
              </a:spcBef>
              <a:buFont typeface="Questrial"/>
              <a:buNone/>
              <a:defRPr sz="2000" b="1"/>
            </a:lvl2pPr>
            <a:lvl3pPr marL="914400" indent="0" rtl="0">
              <a:spcBef>
                <a:spcPts val="0"/>
              </a:spcBef>
              <a:buFont typeface="Questrial"/>
              <a:buNone/>
              <a:defRPr sz="1800" b="1"/>
            </a:lvl3pPr>
            <a:lvl4pPr marL="1371600" indent="0" rtl="0">
              <a:spcBef>
                <a:spcPts val="0"/>
              </a:spcBef>
              <a:buFont typeface="Questrial"/>
              <a:buNone/>
              <a:defRPr sz="1600" b="1"/>
            </a:lvl4pPr>
            <a:lvl5pPr marL="1828800" indent="0" rtl="0">
              <a:spcBef>
                <a:spcPts val="0"/>
              </a:spcBef>
              <a:buFont typeface="Questrial"/>
              <a:buNone/>
              <a:defRPr sz="1600" b="1"/>
            </a:lvl5pPr>
            <a:lvl6pPr marL="2286000" indent="0" rtl="0">
              <a:spcBef>
                <a:spcPts val="0"/>
              </a:spcBef>
              <a:buFont typeface="Questrial"/>
              <a:buNone/>
              <a:defRPr sz="1600" b="1"/>
            </a:lvl6pPr>
            <a:lvl7pPr marL="2743200" indent="0" rtl="0">
              <a:spcBef>
                <a:spcPts val="0"/>
              </a:spcBef>
              <a:buFont typeface="Questrial"/>
              <a:buNone/>
              <a:defRPr sz="1600" b="1"/>
            </a:lvl7pPr>
            <a:lvl8pPr marL="3200400" indent="0" rtl="0">
              <a:spcBef>
                <a:spcPts val="0"/>
              </a:spcBef>
              <a:buFont typeface="Questrial"/>
              <a:buNone/>
              <a:defRPr sz="1600" b="1"/>
            </a:lvl8pPr>
            <a:lvl9pPr marL="3657600" indent="0" rtl="0">
              <a:spcBef>
                <a:spcPts val="0"/>
              </a:spcBef>
              <a:buFont typeface="Questrial"/>
              <a:buNone/>
              <a:defRPr sz="1600" b="1"/>
            </a:lvl9pPr>
          </a:lstStyle>
          <a:p>
            <a:endParaRPr/>
          </a:p>
        </p:txBody>
      </p:sp>
      <p:sp>
        <p:nvSpPr>
          <p:cNvPr id="108" name="Shape 108"/>
          <p:cNvSpPr txBox="1">
            <a:spLocks noGrp="1"/>
          </p:cNvSpPr>
          <p:nvPr>
            <p:ph type="body" idx="6"/>
          </p:nvPr>
        </p:nvSpPr>
        <p:spPr>
          <a:xfrm>
            <a:off x="8051800" y="2904565"/>
            <a:ext cx="3456431" cy="3314132"/>
          </a:xfrm>
          <a:prstGeom prst="rect">
            <a:avLst/>
          </a:prstGeom>
          <a:noFill/>
          <a:ln>
            <a:noFill/>
          </a:ln>
        </p:spPr>
        <p:txBody>
          <a:bodyPr lIns="91425" tIns="91425" rIns="91425" bIns="91425" anchor="t" anchorCtr="0"/>
          <a:lstStyle>
            <a:lvl1pPr marL="0" indent="0" rtl="0">
              <a:spcBef>
                <a:spcPts val="0"/>
              </a:spcBef>
              <a:buFont typeface="Questrial"/>
              <a:buNone/>
              <a:defRPr sz="1400"/>
            </a:lvl1pPr>
            <a:lvl2pPr marL="457200" indent="0" rtl="0">
              <a:spcBef>
                <a:spcPts val="0"/>
              </a:spcBef>
              <a:buFont typeface="Questrial"/>
              <a:buNone/>
              <a:defRPr sz="1200"/>
            </a:lvl2pPr>
            <a:lvl3pPr marL="914400" indent="0" rtl="0">
              <a:spcBef>
                <a:spcPts val="0"/>
              </a:spcBef>
              <a:buFont typeface="Questrial"/>
              <a:buNone/>
              <a:defRPr sz="1000"/>
            </a:lvl3pPr>
            <a:lvl4pPr marL="1371600" indent="0" rtl="0">
              <a:spcBef>
                <a:spcPts val="0"/>
              </a:spcBef>
              <a:buFont typeface="Questrial"/>
              <a:buNone/>
              <a:defRPr sz="900"/>
            </a:lvl4pPr>
            <a:lvl5pPr marL="1828800" indent="0" rtl="0">
              <a:spcBef>
                <a:spcPts val="0"/>
              </a:spcBef>
              <a:buFont typeface="Questrial"/>
              <a:buNone/>
              <a:defRPr sz="900"/>
            </a:lvl5pPr>
            <a:lvl6pPr marL="2286000" indent="0" rtl="0">
              <a:spcBef>
                <a:spcPts val="0"/>
              </a:spcBef>
              <a:buFont typeface="Questrial"/>
              <a:buNone/>
              <a:defRPr sz="900"/>
            </a:lvl6pPr>
            <a:lvl7pPr marL="2743200" indent="0" rtl="0">
              <a:spcBef>
                <a:spcPts val="0"/>
              </a:spcBef>
              <a:buFont typeface="Questrial"/>
              <a:buNone/>
              <a:defRPr sz="900"/>
            </a:lvl7pPr>
            <a:lvl8pPr marL="3200400" indent="0" rtl="0">
              <a:spcBef>
                <a:spcPts val="0"/>
              </a:spcBef>
              <a:buFont typeface="Questrial"/>
              <a:buNone/>
              <a:defRPr sz="900"/>
            </a:lvl8pPr>
            <a:lvl9pPr marL="3657600" indent="0" rtl="0">
              <a:spcBef>
                <a:spcPts val="0"/>
              </a:spcBef>
              <a:buFont typeface="Questrial"/>
              <a:buNone/>
              <a:defRPr sz="900"/>
            </a:lvl9pPr>
          </a:lstStyle>
          <a:p>
            <a:endParaRPr/>
          </a:p>
        </p:txBody>
      </p:sp>
      <p:sp>
        <p:nvSpPr>
          <p:cNvPr id="109" name="Shape 109"/>
          <p:cNvSpPr txBox="1">
            <a:spLocks noGrp="1"/>
          </p:cNvSpPr>
          <p:nvPr>
            <p:ph type="dt" idx="10"/>
          </p:nvPr>
        </p:nvSpPr>
        <p:spPr>
          <a:xfrm>
            <a:off x="8595360" y="6356350"/>
            <a:ext cx="2910839" cy="365125"/>
          </a:xfrm>
          <a:prstGeom prst="rect">
            <a:avLst/>
          </a:prstGeom>
          <a:noFill/>
          <a:ln>
            <a:noFill/>
          </a:ln>
        </p:spPr>
        <p:txBody>
          <a:bodyPr lIns="91425" tIns="91425" rIns="91425" bIns="91425" anchor="ctr" anchorCtr="0"/>
          <a:lstStyle>
            <a:lvl1pPr marL="0" marR="0" indent="0" algn="r" rtl="0">
              <a:spcBef>
                <a:spcPts val="0"/>
              </a:spcBef>
              <a:defRPr sz="1050" b="0" i="0" u="none" strike="noStrike" cap="none" baseline="0">
                <a:solidFill>
                  <a:schemeClr val="lt1"/>
                </a:solidFill>
                <a:latin typeface="Questrial"/>
                <a:ea typeface="Questrial"/>
                <a:cs typeface="Questrial"/>
                <a:sym typeface="Questrial"/>
              </a:defRPr>
            </a:lvl1pPr>
            <a:lvl2pPr marL="457200" marR="0" indent="0" algn="l" rtl="0">
              <a:spcBef>
                <a:spcPts val="0"/>
              </a:spcBef>
              <a:defRPr sz="1800" b="0" i="0" u="none" strike="noStrike" cap="none" baseline="0">
                <a:solidFill>
                  <a:schemeClr val="lt1"/>
                </a:solidFill>
                <a:latin typeface="Questrial"/>
                <a:ea typeface="Questrial"/>
                <a:cs typeface="Questrial"/>
                <a:sym typeface="Questrial"/>
              </a:defRPr>
            </a:lvl2pPr>
            <a:lvl3pPr marL="914400" marR="0" indent="0" algn="l" rtl="0">
              <a:spcBef>
                <a:spcPts val="0"/>
              </a:spcBef>
              <a:defRPr sz="1800" b="0" i="0" u="none" strike="noStrike" cap="none" baseline="0">
                <a:solidFill>
                  <a:schemeClr val="lt1"/>
                </a:solidFill>
                <a:latin typeface="Questrial"/>
                <a:ea typeface="Questrial"/>
                <a:cs typeface="Questrial"/>
                <a:sym typeface="Questrial"/>
              </a:defRPr>
            </a:lvl3pPr>
            <a:lvl4pPr marL="1371600" marR="0" indent="0" algn="l" rtl="0">
              <a:spcBef>
                <a:spcPts val="0"/>
              </a:spcBef>
              <a:defRPr sz="1800" b="0" i="0" u="none" strike="noStrike" cap="none" baseline="0">
                <a:solidFill>
                  <a:schemeClr val="lt1"/>
                </a:solidFill>
                <a:latin typeface="Questrial"/>
                <a:ea typeface="Questrial"/>
                <a:cs typeface="Questrial"/>
                <a:sym typeface="Questrial"/>
              </a:defRPr>
            </a:lvl4pPr>
            <a:lvl5pPr marL="1828800" marR="0" indent="0" algn="l" rtl="0">
              <a:spcBef>
                <a:spcPts val="0"/>
              </a:spcBef>
              <a:defRPr sz="1800" b="0" i="0" u="none" strike="noStrike" cap="none" baseline="0">
                <a:solidFill>
                  <a:schemeClr val="lt1"/>
                </a:solidFill>
                <a:latin typeface="Questrial"/>
                <a:ea typeface="Questrial"/>
                <a:cs typeface="Questrial"/>
                <a:sym typeface="Questrial"/>
              </a:defRPr>
            </a:lvl5pPr>
            <a:lvl6pPr marL="2286000" marR="0" indent="0" algn="l" rtl="0">
              <a:spcBef>
                <a:spcPts val="0"/>
              </a:spcBef>
              <a:defRPr sz="1800" b="0" i="0" u="none" strike="noStrike" cap="none" baseline="0">
                <a:solidFill>
                  <a:schemeClr val="lt1"/>
                </a:solidFill>
                <a:latin typeface="Questrial"/>
                <a:ea typeface="Questrial"/>
                <a:cs typeface="Questrial"/>
                <a:sym typeface="Questrial"/>
              </a:defRPr>
            </a:lvl6pPr>
            <a:lvl7pPr marL="2743200" marR="0" indent="0" algn="l" rtl="0">
              <a:spcBef>
                <a:spcPts val="0"/>
              </a:spcBef>
              <a:defRPr sz="1800" b="0" i="0" u="none" strike="noStrike" cap="none" baseline="0">
                <a:solidFill>
                  <a:schemeClr val="lt1"/>
                </a:solidFill>
                <a:latin typeface="Questrial"/>
                <a:ea typeface="Questrial"/>
                <a:cs typeface="Questrial"/>
                <a:sym typeface="Questrial"/>
              </a:defRPr>
            </a:lvl7pPr>
            <a:lvl8pPr marL="3200400" marR="0" indent="0" algn="l" rtl="0">
              <a:spcBef>
                <a:spcPts val="0"/>
              </a:spcBef>
              <a:defRPr sz="1800" b="0" i="0" u="none" strike="noStrike" cap="none" baseline="0">
                <a:solidFill>
                  <a:schemeClr val="lt1"/>
                </a:solidFill>
                <a:latin typeface="Questrial"/>
                <a:ea typeface="Questrial"/>
                <a:cs typeface="Questrial"/>
                <a:sym typeface="Questrial"/>
              </a:defRPr>
            </a:lvl8pPr>
            <a:lvl9pPr marL="3657600" marR="0" indent="0" algn="l" rtl="0">
              <a:spcBef>
                <a:spcPts val="0"/>
              </a:spcBef>
              <a:defRPr sz="1800" b="0" i="0" u="none" strike="noStrike" cap="none" baseline="0">
                <a:solidFill>
                  <a:schemeClr val="lt1"/>
                </a:solidFill>
                <a:latin typeface="Questrial"/>
                <a:ea typeface="Questrial"/>
                <a:cs typeface="Questrial"/>
                <a:sym typeface="Questrial"/>
              </a:defRPr>
            </a:lvl9pPr>
          </a:lstStyle>
          <a:p>
            <a:endParaRPr/>
          </a:p>
        </p:txBody>
      </p:sp>
      <p:sp>
        <p:nvSpPr>
          <p:cNvPr id="110" name="Shape 110"/>
          <p:cNvSpPr txBox="1">
            <a:spLocks noGrp="1"/>
          </p:cNvSpPr>
          <p:nvPr>
            <p:ph type="ftr" idx="11"/>
          </p:nvPr>
        </p:nvSpPr>
        <p:spPr>
          <a:xfrm>
            <a:off x="685800" y="6355844"/>
            <a:ext cx="7772400" cy="365125"/>
          </a:xfrm>
          <a:prstGeom prst="rect">
            <a:avLst/>
          </a:prstGeom>
          <a:noFill/>
          <a:ln>
            <a:noFill/>
          </a:ln>
        </p:spPr>
        <p:txBody>
          <a:bodyPr lIns="91425" tIns="91425" rIns="91425" bIns="91425" anchor="ctr" anchorCtr="0"/>
          <a:lstStyle>
            <a:lvl1pPr marL="0" marR="0" indent="0" algn="l" rtl="0">
              <a:spcBef>
                <a:spcPts val="0"/>
              </a:spcBef>
              <a:defRPr sz="1050" b="0" i="0" u="none" strike="noStrike" cap="none" baseline="0">
                <a:solidFill>
                  <a:schemeClr val="lt1"/>
                </a:solidFill>
                <a:latin typeface="Questrial"/>
                <a:ea typeface="Questrial"/>
                <a:cs typeface="Questrial"/>
                <a:sym typeface="Questrial"/>
              </a:defRPr>
            </a:lvl1pPr>
            <a:lvl2pPr marL="457200" marR="0" indent="0" algn="l" rtl="0">
              <a:spcBef>
                <a:spcPts val="0"/>
              </a:spcBef>
              <a:defRPr sz="1800" b="0" i="0" u="none" strike="noStrike" cap="none" baseline="0">
                <a:solidFill>
                  <a:schemeClr val="lt1"/>
                </a:solidFill>
                <a:latin typeface="Questrial"/>
                <a:ea typeface="Questrial"/>
                <a:cs typeface="Questrial"/>
                <a:sym typeface="Questrial"/>
              </a:defRPr>
            </a:lvl2pPr>
            <a:lvl3pPr marL="914400" marR="0" indent="0" algn="l" rtl="0">
              <a:spcBef>
                <a:spcPts val="0"/>
              </a:spcBef>
              <a:defRPr sz="1800" b="0" i="0" u="none" strike="noStrike" cap="none" baseline="0">
                <a:solidFill>
                  <a:schemeClr val="lt1"/>
                </a:solidFill>
                <a:latin typeface="Questrial"/>
                <a:ea typeface="Questrial"/>
                <a:cs typeface="Questrial"/>
                <a:sym typeface="Questrial"/>
              </a:defRPr>
            </a:lvl3pPr>
            <a:lvl4pPr marL="1371600" marR="0" indent="0" algn="l" rtl="0">
              <a:spcBef>
                <a:spcPts val="0"/>
              </a:spcBef>
              <a:defRPr sz="1800" b="0" i="0" u="none" strike="noStrike" cap="none" baseline="0">
                <a:solidFill>
                  <a:schemeClr val="lt1"/>
                </a:solidFill>
                <a:latin typeface="Questrial"/>
                <a:ea typeface="Questrial"/>
                <a:cs typeface="Questrial"/>
                <a:sym typeface="Questrial"/>
              </a:defRPr>
            </a:lvl4pPr>
            <a:lvl5pPr marL="1828800" marR="0" indent="0" algn="l" rtl="0">
              <a:spcBef>
                <a:spcPts val="0"/>
              </a:spcBef>
              <a:defRPr sz="1800" b="0" i="0" u="none" strike="noStrike" cap="none" baseline="0">
                <a:solidFill>
                  <a:schemeClr val="lt1"/>
                </a:solidFill>
                <a:latin typeface="Questrial"/>
                <a:ea typeface="Questrial"/>
                <a:cs typeface="Questrial"/>
                <a:sym typeface="Questrial"/>
              </a:defRPr>
            </a:lvl5pPr>
            <a:lvl6pPr marL="2286000" marR="0" indent="0" algn="l" rtl="0">
              <a:spcBef>
                <a:spcPts val="0"/>
              </a:spcBef>
              <a:defRPr sz="1800" b="0" i="0" u="none" strike="noStrike" cap="none" baseline="0">
                <a:solidFill>
                  <a:schemeClr val="lt1"/>
                </a:solidFill>
                <a:latin typeface="Questrial"/>
                <a:ea typeface="Questrial"/>
                <a:cs typeface="Questrial"/>
                <a:sym typeface="Questrial"/>
              </a:defRPr>
            </a:lvl6pPr>
            <a:lvl7pPr marL="2743200" marR="0" indent="0" algn="l" rtl="0">
              <a:spcBef>
                <a:spcPts val="0"/>
              </a:spcBef>
              <a:defRPr sz="1800" b="0" i="0" u="none" strike="noStrike" cap="none" baseline="0">
                <a:solidFill>
                  <a:schemeClr val="lt1"/>
                </a:solidFill>
                <a:latin typeface="Questrial"/>
                <a:ea typeface="Questrial"/>
                <a:cs typeface="Questrial"/>
                <a:sym typeface="Questrial"/>
              </a:defRPr>
            </a:lvl7pPr>
            <a:lvl8pPr marL="3200400" marR="0" indent="0" algn="l" rtl="0">
              <a:spcBef>
                <a:spcPts val="0"/>
              </a:spcBef>
              <a:defRPr sz="1800" b="0" i="0" u="none" strike="noStrike" cap="none" baseline="0">
                <a:solidFill>
                  <a:schemeClr val="lt1"/>
                </a:solidFill>
                <a:latin typeface="Questrial"/>
                <a:ea typeface="Questrial"/>
                <a:cs typeface="Questrial"/>
                <a:sym typeface="Questrial"/>
              </a:defRPr>
            </a:lvl8pPr>
            <a:lvl9pPr marL="3657600" marR="0" indent="0" algn="l" rtl="0">
              <a:spcBef>
                <a:spcPts val="0"/>
              </a:spcBef>
              <a:defRPr sz="1800" b="0" i="0" u="none" strike="noStrike" cap="none" baseline="0">
                <a:solidFill>
                  <a:schemeClr val="lt1"/>
                </a:solidFill>
                <a:latin typeface="Questrial"/>
                <a:ea typeface="Questrial"/>
                <a:cs typeface="Questrial"/>
                <a:sym typeface="Questrial"/>
              </a:defRPr>
            </a:lvl9pPr>
          </a:lstStyle>
          <a:p>
            <a:endParaRPr/>
          </a:p>
        </p:txBody>
      </p:sp>
      <p:sp>
        <p:nvSpPr>
          <p:cNvPr id="111" name="Shape 111"/>
          <p:cNvSpPr txBox="1">
            <a:spLocks noGrp="1"/>
          </p:cNvSpPr>
          <p:nvPr>
            <p:ph type="sldNum" idx="12"/>
          </p:nvPr>
        </p:nvSpPr>
        <p:spPr>
          <a:xfrm>
            <a:off x="8763000" y="38100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CO" sz="1050" b="0" i="0" u="none" strike="noStrike" cap="none" baseline="0">
                <a:solidFill>
                  <a:schemeClr val="lt1"/>
                </a:solidFill>
                <a:latin typeface="Questrial"/>
                <a:ea typeface="Questrial"/>
                <a:cs typeface="Questrial"/>
                <a:sym typeface="Questrial"/>
              </a:rPr>
              <a:t>‹Nº›</a:t>
            </a:fld>
            <a:endParaRPr lang="es-CO" sz="1050" b="0" i="0" u="none" strike="noStrike" cap="none" baseline="0">
              <a:solidFill>
                <a:schemeClr val="lt1"/>
              </a:solidFill>
              <a:latin typeface="Questrial"/>
              <a:ea typeface="Questrial"/>
              <a:cs typeface="Questrial"/>
              <a:sym typeface="Quest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olumna de imagen 3">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2895600" y="762000"/>
            <a:ext cx="8610599" cy="1295400"/>
          </a:xfrm>
          <a:prstGeom prst="rect">
            <a:avLst/>
          </a:prstGeom>
          <a:noFill/>
          <a:ln>
            <a:noFill/>
          </a:ln>
        </p:spPr>
        <p:txBody>
          <a:bodyPr lIns="91425" tIns="91425" rIns="91425" bIns="91425" anchor="ctr" anchorCtr="0"/>
          <a:lstStyle>
            <a:lvl1pPr algn="r" rtl="0">
              <a:lnSpc>
                <a:spcPct val="90000"/>
              </a:lnSpc>
              <a:spcBef>
                <a:spcPts val="0"/>
              </a:spcBef>
              <a:buClr>
                <a:schemeClr val="lt1"/>
              </a:buClr>
              <a:buFont typeface="Questrial"/>
              <a:buNone/>
              <a:defRPr sz="4000" cap="none" baseline="0">
                <a:solidFill>
                  <a:schemeClr val="lt1"/>
                </a:solidFill>
                <a:latin typeface="Questrial"/>
                <a:ea typeface="Questrial"/>
                <a:cs typeface="Questrial"/>
                <a:sym typeface="Quest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14" name="Shape 114"/>
          <p:cNvSpPr txBox="1">
            <a:spLocks noGrp="1"/>
          </p:cNvSpPr>
          <p:nvPr>
            <p:ph type="body" idx="1"/>
          </p:nvPr>
        </p:nvSpPr>
        <p:spPr>
          <a:xfrm>
            <a:off x="688618" y="4191000"/>
            <a:ext cx="3451582" cy="682765"/>
          </a:xfrm>
          <a:prstGeom prst="rect">
            <a:avLst/>
          </a:prstGeom>
          <a:noFill/>
          <a:ln>
            <a:noFill/>
          </a:ln>
        </p:spPr>
        <p:txBody>
          <a:bodyPr lIns="91425" tIns="91425" rIns="91425" bIns="91425" anchor="b" anchorCtr="0"/>
          <a:lstStyle>
            <a:lvl1pPr marL="0" indent="0" rtl="0">
              <a:spcBef>
                <a:spcPts val="0"/>
              </a:spcBef>
              <a:buClr>
                <a:schemeClr val="lt1"/>
              </a:buClr>
              <a:buFont typeface="Questrial"/>
              <a:buNone/>
              <a:defRPr sz="2400" b="0">
                <a:solidFill>
                  <a:schemeClr val="lt1"/>
                </a:solidFill>
              </a:defRPr>
            </a:lvl1pPr>
            <a:lvl2pPr marL="457200" indent="0" rtl="0">
              <a:spcBef>
                <a:spcPts val="0"/>
              </a:spcBef>
              <a:buFont typeface="Questrial"/>
              <a:buNone/>
              <a:defRPr sz="2000" b="1"/>
            </a:lvl2pPr>
            <a:lvl3pPr marL="914400" indent="0" rtl="0">
              <a:spcBef>
                <a:spcPts val="0"/>
              </a:spcBef>
              <a:buFont typeface="Questrial"/>
              <a:buNone/>
              <a:defRPr sz="1800" b="1"/>
            </a:lvl3pPr>
            <a:lvl4pPr marL="1371600" indent="0" rtl="0">
              <a:spcBef>
                <a:spcPts val="0"/>
              </a:spcBef>
              <a:buFont typeface="Questrial"/>
              <a:buNone/>
              <a:defRPr sz="1600" b="1"/>
            </a:lvl4pPr>
            <a:lvl5pPr marL="1828800" indent="0" rtl="0">
              <a:spcBef>
                <a:spcPts val="0"/>
              </a:spcBef>
              <a:buFont typeface="Questrial"/>
              <a:buNone/>
              <a:defRPr sz="1600" b="1"/>
            </a:lvl5pPr>
            <a:lvl6pPr marL="2286000" indent="0" rtl="0">
              <a:spcBef>
                <a:spcPts val="0"/>
              </a:spcBef>
              <a:buFont typeface="Questrial"/>
              <a:buNone/>
              <a:defRPr sz="1600" b="1"/>
            </a:lvl6pPr>
            <a:lvl7pPr marL="2743200" indent="0" rtl="0">
              <a:spcBef>
                <a:spcPts val="0"/>
              </a:spcBef>
              <a:buFont typeface="Questrial"/>
              <a:buNone/>
              <a:defRPr sz="1600" b="1"/>
            </a:lvl7pPr>
            <a:lvl8pPr marL="3200400" indent="0" rtl="0">
              <a:spcBef>
                <a:spcPts val="0"/>
              </a:spcBef>
              <a:buFont typeface="Questrial"/>
              <a:buNone/>
              <a:defRPr sz="1600" b="1"/>
            </a:lvl8pPr>
            <a:lvl9pPr marL="3657600" indent="0" rtl="0">
              <a:spcBef>
                <a:spcPts val="0"/>
              </a:spcBef>
              <a:buFont typeface="Questrial"/>
              <a:buNone/>
              <a:defRPr sz="1600" b="1"/>
            </a:lvl9pPr>
          </a:lstStyle>
          <a:p>
            <a:endParaRPr/>
          </a:p>
        </p:txBody>
      </p:sp>
      <p:sp>
        <p:nvSpPr>
          <p:cNvPr id="115" name="Shape 115"/>
          <p:cNvSpPr>
            <a:spLocks noGrp="1"/>
          </p:cNvSpPr>
          <p:nvPr>
            <p:ph type="pic" idx="2"/>
          </p:nvPr>
        </p:nvSpPr>
        <p:spPr>
          <a:xfrm>
            <a:off x="688618" y="2362200"/>
            <a:ext cx="3451582" cy="1524000"/>
          </a:xfrm>
          <a:prstGeom prst="roundRect">
            <a:avLst>
              <a:gd name="adj" fmla="val 0"/>
            </a:avLst>
          </a:prstGeom>
          <a:noFill/>
          <a:ln>
            <a:noFill/>
          </a:ln>
        </p:spPr>
        <p:txBody>
          <a:bodyPr lIns="91425" tIns="91425" rIns="91425" bIns="91425" anchor="t" anchorCtr="0"/>
          <a:lstStyle>
            <a:lvl1pPr marL="0" marR="0" indent="0" algn="ctr" rtl="0">
              <a:spcBef>
                <a:spcPts val="0"/>
              </a:spcBef>
              <a:buClr>
                <a:schemeClr val="lt1"/>
              </a:buClr>
              <a:buFont typeface="Questrial"/>
              <a:buNone/>
              <a:defRPr sz="1600" b="0" i="0" u="none" strike="noStrike" cap="none" baseline="0">
                <a:solidFill>
                  <a:schemeClr val="lt1"/>
                </a:solidFill>
                <a:latin typeface="Questrial"/>
                <a:ea typeface="Questrial"/>
                <a:cs typeface="Questrial"/>
                <a:sym typeface="Questrial"/>
              </a:defRPr>
            </a:lvl1pPr>
            <a:lvl2pPr marL="457200" marR="0" indent="0" algn="l" rtl="0">
              <a:spcBef>
                <a:spcPts val="0"/>
              </a:spcBef>
              <a:buClr>
                <a:schemeClr val="lt1"/>
              </a:buClr>
              <a:buFont typeface="Questrial"/>
              <a:buNone/>
              <a:defRPr sz="1600" b="0" i="0" u="none" strike="noStrike" cap="none" baseline="0">
                <a:solidFill>
                  <a:schemeClr val="lt1"/>
                </a:solidFill>
                <a:latin typeface="Questrial"/>
                <a:ea typeface="Questrial"/>
                <a:cs typeface="Questrial"/>
                <a:sym typeface="Questrial"/>
              </a:defRPr>
            </a:lvl2pPr>
            <a:lvl3pPr marL="914400" marR="0" indent="0" algn="l" rtl="0">
              <a:spcBef>
                <a:spcPts val="0"/>
              </a:spcBef>
              <a:buClr>
                <a:schemeClr val="lt1"/>
              </a:buClr>
              <a:buFont typeface="Questrial"/>
              <a:buNone/>
              <a:defRPr sz="1600" b="0" i="0" u="none" strike="noStrike" cap="none" baseline="0">
                <a:solidFill>
                  <a:schemeClr val="lt1"/>
                </a:solidFill>
                <a:latin typeface="Questrial"/>
                <a:ea typeface="Questrial"/>
                <a:cs typeface="Questrial"/>
                <a:sym typeface="Questrial"/>
              </a:defRPr>
            </a:lvl3pPr>
            <a:lvl4pPr marL="1371600" marR="0" indent="0" algn="l" rtl="0">
              <a:spcBef>
                <a:spcPts val="0"/>
              </a:spcBef>
              <a:buClr>
                <a:schemeClr val="lt1"/>
              </a:buClr>
              <a:buFont typeface="Questrial"/>
              <a:buNone/>
              <a:defRPr sz="1600" b="0" i="0" u="none" strike="noStrike" cap="none" baseline="0">
                <a:solidFill>
                  <a:schemeClr val="lt1"/>
                </a:solidFill>
                <a:latin typeface="Questrial"/>
                <a:ea typeface="Questrial"/>
                <a:cs typeface="Questrial"/>
                <a:sym typeface="Questrial"/>
              </a:defRPr>
            </a:lvl4pPr>
            <a:lvl5pPr marL="1828800" marR="0" indent="0" algn="l" rtl="0">
              <a:spcBef>
                <a:spcPts val="0"/>
              </a:spcBef>
              <a:buClr>
                <a:schemeClr val="lt1"/>
              </a:buClr>
              <a:buFont typeface="Questrial"/>
              <a:buNone/>
              <a:defRPr sz="1600" b="0" i="0" u="none" strike="noStrike" cap="none" baseline="0">
                <a:solidFill>
                  <a:schemeClr val="lt1"/>
                </a:solidFill>
                <a:latin typeface="Questrial"/>
                <a:ea typeface="Questrial"/>
                <a:cs typeface="Questrial"/>
                <a:sym typeface="Questrial"/>
              </a:defRPr>
            </a:lvl5pPr>
            <a:lvl6pPr marL="2286000" marR="0" indent="0" algn="l" rtl="0">
              <a:spcBef>
                <a:spcPts val="0"/>
              </a:spcBef>
              <a:buClr>
                <a:schemeClr val="lt1"/>
              </a:buClr>
              <a:buFont typeface="Questrial"/>
              <a:buNone/>
              <a:defRPr sz="1600" b="0" i="0" u="none" strike="noStrike" cap="none" baseline="0">
                <a:solidFill>
                  <a:schemeClr val="lt1"/>
                </a:solidFill>
                <a:latin typeface="Questrial"/>
                <a:ea typeface="Questrial"/>
                <a:cs typeface="Questrial"/>
                <a:sym typeface="Questrial"/>
              </a:defRPr>
            </a:lvl6pPr>
            <a:lvl7pPr marL="2743200" marR="0" indent="0" algn="l" rtl="0">
              <a:spcBef>
                <a:spcPts val="0"/>
              </a:spcBef>
              <a:buClr>
                <a:schemeClr val="lt1"/>
              </a:buClr>
              <a:buFont typeface="Questrial"/>
              <a:buNone/>
              <a:defRPr sz="1600" b="0" i="0" u="none" strike="noStrike" cap="none" baseline="0">
                <a:solidFill>
                  <a:schemeClr val="lt1"/>
                </a:solidFill>
                <a:latin typeface="Questrial"/>
                <a:ea typeface="Questrial"/>
                <a:cs typeface="Questrial"/>
                <a:sym typeface="Questrial"/>
              </a:defRPr>
            </a:lvl7pPr>
            <a:lvl8pPr marL="3200400" marR="0" indent="0" algn="l" rtl="0">
              <a:spcBef>
                <a:spcPts val="0"/>
              </a:spcBef>
              <a:buClr>
                <a:schemeClr val="lt1"/>
              </a:buClr>
              <a:buFont typeface="Questrial"/>
              <a:buNone/>
              <a:defRPr sz="1600" b="0" i="0" u="none" strike="noStrike" cap="none" baseline="0">
                <a:solidFill>
                  <a:schemeClr val="lt1"/>
                </a:solidFill>
                <a:latin typeface="Questrial"/>
                <a:ea typeface="Questrial"/>
                <a:cs typeface="Questrial"/>
                <a:sym typeface="Questrial"/>
              </a:defRPr>
            </a:lvl8pPr>
            <a:lvl9pPr marL="3657600" marR="0" indent="0" algn="l" rtl="0">
              <a:spcBef>
                <a:spcPts val="0"/>
              </a:spcBef>
              <a:buClr>
                <a:schemeClr val="lt1"/>
              </a:buClr>
              <a:buFont typeface="Questrial"/>
              <a:buNone/>
              <a:defRPr sz="1600" b="0" i="0" u="none" strike="noStrike" cap="none" baseline="0">
                <a:solidFill>
                  <a:schemeClr val="lt1"/>
                </a:solidFill>
                <a:latin typeface="Questrial"/>
                <a:ea typeface="Questrial"/>
                <a:cs typeface="Questrial"/>
                <a:sym typeface="Questrial"/>
              </a:defRPr>
            </a:lvl9pPr>
          </a:lstStyle>
          <a:p>
            <a:endParaRPr/>
          </a:p>
        </p:txBody>
      </p:sp>
      <p:sp>
        <p:nvSpPr>
          <p:cNvPr id="116" name="Shape 116"/>
          <p:cNvSpPr txBox="1">
            <a:spLocks noGrp="1"/>
          </p:cNvSpPr>
          <p:nvPr>
            <p:ph type="body" idx="3"/>
          </p:nvPr>
        </p:nvSpPr>
        <p:spPr>
          <a:xfrm>
            <a:off x="688618" y="4873764"/>
            <a:ext cx="3451582" cy="1344921"/>
          </a:xfrm>
          <a:prstGeom prst="rect">
            <a:avLst/>
          </a:prstGeom>
          <a:noFill/>
          <a:ln>
            <a:noFill/>
          </a:ln>
        </p:spPr>
        <p:txBody>
          <a:bodyPr lIns="91425" tIns="91425" rIns="91425" bIns="91425" anchor="t" anchorCtr="0"/>
          <a:lstStyle>
            <a:lvl1pPr marL="0" indent="0" rtl="0">
              <a:spcBef>
                <a:spcPts val="0"/>
              </a:spcBef>
              <a:buFont typeface="Questrial"/>
              <a:buNone/>
              <a:defRPr sz="1400"/>
            </a:lvl1pPr>
            <a:lvl2pPr marL="457200" indent="0" rtl="0">
              <a:spcBef>
                <a:spcPts val="0"/>
              </a:spcBef>
              <a:buFont typeface="Questrial"/>
              <a:buNone/>
              <a:defRPr sz="1200"/>
            </a:lvl2pPr>
            <a:lvl3pPr marL="914400" indent="0" rtl="0">
              <a:spcBef>
                <a:spcPts val="0"/>
              </a:spcBef>
              <a:buFont typeface="Questrial"/>
              <a:buNone/>
              <a:defRPr sz="1000"/>
            </a:lvl3pPr>
            <a:lvl4pPr marL="1371600" indent="0" rtl="0">
              <a:spcBef>
                <a:spcPts val="0"/>
              </a:spcBef>
              <a:buFont typeface="Questrial"/>
              <a:buNone/>
              <a:defRPr sz="900"/>
            </a:lvl4pPr>
            <a:lvl5pPr marL="1828800" indent="0" rtl="0">
              <a:spcBef>
                <a:spcPts val="0"/>
              </a:spcBef>
              <a:buFont typeface="Questrial"/>
              <a:buNone/>
              <a:defRPr sz="900"/>
            </a:lvl5pPr>
            <a:lvl6pPr marL="2286000" indent="0" rtl="0">
              <a:spcBef>
                <a:spcPts val="0"/>
              </a:spcBef>
              <a:buFont typeface="Questrial"/>
              <a:buNone/>
              <a:defRPr sz="900"/>
            </a:lvl6pPr>
            <a:lvl7pPr marL="2743200" indent="0" rtl="0">
              <a:spcBef>
                <a:spcPts val="0"/>
              </a:spcBef>
              <a:buFont typeface="Questrial"/>
              <a:buNone/>
              <a:defRPr sz="900"/>
            </a:lvl7pPr>
            <a:lvl8pPr marL="3200400" indent="0" rtl="0">
              <a:spcBef>
                <a:spcPts val="0"/>
              </a:spcBef>
              <a:buFont typeface="Questrial"/>
              <a:buNone/>
              <a:defRPr sz="900"/>
            </a:lvl8pPr>
            <a:lvl9pPr marL="3657600" indent="0" rtl="0">
              <a:spcBef>
                <a:spcPts val="0"/>
              </a:spcBef>
              <a:buFont typeface="Questrial"/>
              <a:buNone/>
              <a:defRPr sz="900"/>
            </a:lvl9pPr>
          </a:lstStyle>
          <a:p>
            <a:endParaRPr/>
          </a:p>
        </p:txBody>
      </p:sp>
      <p:sp>
        <p:nvSpPr>
          <p:cNvPr id="117" name="Shape 117"/>
          <p:cNvSpPr txBox="1">
            <a:spLocks noGrp="1"/>
          </p:cNvSpPr>
          <p:nvPr>
            <p:ph type="body" idx="4"/>
          </p:nvPr>
        </p:nvSpPr>
        <p:spPr>
          <a:xfrm>
            <a:off x="4374262" y="4191000"/>
            <a:ext cx="3448934" cy="682765"/>
          </a:xfrm>
          <a:prstGeom prst="rect">
            <a:avLst/>
          </a:prstGeom>
          <a:noFill/>
          <a:ln>
            <a:noFill/>
          </a:ln>
        </p:spPr>
        <p:txBody>
          <a:bodyPr lIns="91425" tIns="91425" rIns="91425" bIns="91425" anchor="b" anchorCtr="0"/>
          <a:lstStyle>
            <a:lvl1pPr marL="0" indent="0" rtl="0">
              <a:spcBef>
                <a:spcPts val="0"/>
              </a:spcBef>
              <a:buClr>
                <a:schemeClr val="lt1"/>
              </a:buClr>
              <a:buFont typeface="Questrial"/>
              <a:buNone/>
              <a:defRPr sz="2400" b="0">
                <a:solidFill>
                  <a:schemeClr val="lt1"/>
                </a:solidFill>
              </a:defRPr>
            </a:lvl1pPr>
            <a:lvl2pPr marL="457200" indent="0" rtl="0">
              <a:spcBef>
                <a:spcPts val="0"/>
              </a:spcBef>
              <a:buFont typeface="Questrial"/>
              <a:buNone/>
              <a:defRPr sz="2000" b="1"/>
            </a:lvl2pPr>
            <a:lvl3pPr marL="914400" indent="0" rtl="0">
              <a:spcBef>
                <a:spcPts val="0"/>
              </a:spcBef>
              <a:buFont typeface="Questrial"/>
              <a:buNone/>
              <a:defRPr sz="1800" b="1"/>
            </a:lvl3pPr>
            <a:lvl4pPr marL="1371600" indent="0" rtl="0">
              <a:spcBef>
                <a:spcPts val="0"/>
              </a:spcBef>
              <a:buFont typeface="Questrial"/>
              <a:buNone/>
              <a:defRPr sz="1600" b="1"/>
            </a:lvl4pPr>
            <a:lvl5pPr marL="1828800" indent="0" rtl="0">
              <a:spcBef>
                <a:spcPts val="0"/>
              </a:spcBef>
              <a:buFont typeface="Questrial"/>
              <a:buNone/>
              <a:defRPr sz="1600" b="1"/>
            </a:lvl5pPr>
            <a:lvl6pPr marL="2286000" indent="0" rtl="0">
              <a:spcBef>
                <a:spcPts val="0"/>
              </a:spcBef>
              <a:buFont typeface="Questrial"/>
              <a:buNone/>
              <a:defRPr sz="1600" b="1"/>
            </a:lvl6pPr>
            <a:lvl7pPr marL="2743200" indent="0" rtl="0">
              <a:spcBef>
                <a:spcPts val="0"/>
              </a:spcBef>
              <a:buFont typeface="Questrial"/>
              <a:buNone/>
              <a:defRPr sz="1600" b="1"/>
            </a:lvl7pPr>
            <a:lvl8pPr marL="3200400" indent="0" rtl="0">
              <a:spcBef>
                <a:spcPts val="0"/>
              </a:spcBef>
              <a:buFont typeface="Questrial"/>
              <a:buNone/>
              <a:defRPr sz="1600" b="1"/>
            </a:lvl8pPr>
            <a:lvl9pPr marL="3657600" indent="0" rtl="0">
              <a:spcBef>
                <a:spcPts val="0"/>
              </a:spcBef>
              <a:buFont typeface="Questrial"/>
              <a:buNone/>
              <a:defRPr sz="1600" b="1"/>
            </a:lvl9pPr>
          </a:lstStyle>
          <a:p>
            <a:endParaRPr/>
          </a:p>
        </p:txBody>
      </p:sp>
      <p:sp>
        <p:nvSpPr>
          <p:cNvPr id="118" name="Shape 118"/>
          <p:cNvSpPr>
            <a:spLocks noGrp="1"/>
          </p:cNvSpPr>
          <p:nvPr>
            <p:ph type="pic" idx="5"/>
          </p:nvPr>
        </p:nvSpPr>
        <p:spPr>
          <a:xfrm>
            <a:off x="4374262" y="2362200"/>
            <a:ext cx="3448935" cy="1524000"/>
          </a:xfrm>
          <a:prstGeom prst="roundRect">
            <a:avLst>
              <a:gd name="adj" fmla="val 0"/>
            </a:avLst>
          </a:prstGeom>
          <a:noFill/>
          <a:ln>
            <a:noFill/>
          </a:ln>
        </p:spPr>
        <p:txBody>
          <a:bodyPr lIns="91425" tIns="91425" rIns="91425" bIns="91425" anchor="t" anchorCtr="0"/>
          <a:lstStyle>
            <a:lvl1pPr marL="0" marR="0" indent="0" algn="ctr" rtl="0">
              <a:spcBef>
                <a:spcPts val="0"/>
              </a:spcBef>
              <a:buClr>
                <a:schemeClr val="lt1"/>
              </a:buClr>
              <a:buFont typeface="Questrial"/>
              <a:buNone/>
              <a:defRPr sz="1600" b="0" i="0" u="none" strike="noStrike" cap="none" baseline="0">
                <a:solidFill>
                  <a:schemeClr val="lt1"/>
                </a:solidFill>
                <a:latin typeface="Questrial"/>
                <a:ea typeface="Questrial"/>
                <a:cs typeface="Questrial"/>
                <a:sym typeface="Questrial"/>
              </a:defRPr>
            </a:lvl1pPr>
            <a:lvl2pPr marL="457200" marR="0" indent="0" algn="l" rtl="0">
              <a:spcBef>
                <a:spcPts val="0"/>
              </a:spcBef>
              <a:buClr>
                <a:schemeClr val="lt1"/>
              </a:buClr>
              <a:buFont typeface="Questrial"/>
              <a:buNone/>
              <a:defRPr sz="1600" b="0" i="0" u="none" strike="noStrike" cap="none" baseline="0">
                <a:solidFill>
                  <a:schemeClr val="lt1"/>
                </a:solidFill>
                <a:latin typeface="Questrial"/>
                <a:ea typeface="Questrial"/>
                <a:cs typeface="Questrial"/>
                <a:sym typeface="Questrial"/>
              </a:defRPr>
            </a:lvl2pPr>
            <a:lvl3pPr marL="914400" marR="0" indent="0" algn="l" rtl="0">
              <a:spcBef>
                <a:spcPts val="0"/>
              </a:spcBef>
              <a:buClr>
                <a:schemeClr val="lt1"/>
              </a:buClr>
              <a:buFont typeface="Questrial"/>
              <a:buNone/>
              <a:defRPr sz="1600" b="0" i="0" u="none" strike="noStrike" cap="none" baseline="0">
                <a:solidFill>
                  <a:schemeClr val="lt1"/>
                </a:solidFill>
                <a:latin typeface="Questrial"/>
                <a:ea typeface="Questrial"/>
                <a:cs typeface="Questrial"/>
                <a:sym typeface="Questrial"/>
              </a:defRPr>
            </a:lvl3pPr>
            <a:lvl4pPr marL="1371600" marR="0" indent="0" algn="l" rtl="0">
              <a:spcBef>
                <a:spcPts val="0"/>
              </a:spcBef>
              <a:buClr>
                <a:schemeClr val="lt1"/>
              </a:buClr>
              <a:buFont typeface="Questrial"/>
              <a:buNone/>
              <a:defRPr sz="1600" b="0" i="0" u="none" strike="noStrike" cap="none" baseline="0">
                <a:solidFill>
                  <a:schemeClr val="lt1"/>
                </a:solidFill>
                <a:latin typeface="Questrial"/>
                <a:ea typeface="Questrial"/>
                <a:cs typeface="Questrial"/>
                <a:sym typeface="Questrial"/>
              </a:defRPr>
            </a:lvl4pPr>
            <a:lvl5pPr marL="1828800" marR="0" indent="0" algn="l" rtl="0">
              <a:spcBef>
                <a:spcPts val="0"/>
              </a:spcBef>
              <a:buClr>
                <a:schemeClr val="lt1"/>
              </a:buClr>
              <a:buFont typeface="Questrial"/>
              <a:buNone/>
              <a:defRPr sz="1600" b="0" i="0" u="none" strike="noStrike" cap="none" baseline="0">
                <a:solidFill>
                  <a:schemeClr val="lt1"/>
                </a:solidFill>
                <a:latin typeface="Questrial"/>
                <a:ea typeface="Questrial"/>
                <a:cs typeface="Questrial"/>
                <a:sym typeface="Questrial"/>
              </a:defRPr>
            </a:lvl5pPr>
            <a:lvl6pPr marL="2286000" marR="0" indent="0" algn="l" rtl="0">
              <a:spcBef>
                <a:spcPts val="0"/>
              </a:spcBef>
              <a:buClr>
                <a:schemeClr val="lt1"/>
              </a:buClr>
              <a:buFont typeface="Questrial"/>
              <a:buNone/>
              <a:defRPr sz="1600" b="0" i="0" u="none" strike="noStrike" cap="none" baseline="0">
                <a:solidFill>
                  <a:schemeClr val="lt1"/>
                </a:solidFill>
                <a:latin typeface="Questrial"/>
                <a:ea typeface="Questrial"/>
                <a:cs typeface="Questrial"/>
                <a:sym typeface="Questrial"/>
              </a:defRPr>
            </a:lvl6pPr>
            <a:lvl7pPr marL="2743200" marR="0" indent="0" algn="l" rtl="0">
              <a:spcBef>
                <a:spcPts val="0"/>
              </a:spcBef>
              <a:buClr>
                <a:schemeClr val="lt1"/>
              </a:buClr>
              <a:buFont typeface="Questrial"/>
              <a:buNone/>
              <a:defRPr sz="1600" b="0" i="0" u="none" strike="noStrike" cap="none" baseline="0">
                <a:solidFill>
                  <a:schemeClr val="lt1"/>
                </a:solidFill>
                <a:latin typeface="Questrial"/>
                <a:ea typeface="Questrial"/>
                <a:cs typeface="Questrial"/>
                <a:sym typeface="Questrial"/>
              </a:defRPr>
            </a:lvl7pPr>
            <a:lvl8pPr marL="3200400" marR="0" indent="0" algn="l" rtl="0">
              <a:spcBef>
                <a:spcPts val="0"/>
              </a:spcBef>
              <a:buClr>
                <a:schemeClr val="lt1"/>
              </a:buClr>
              <a:buFont typeface="Questrial"/>
              <a:buNone/>
              <a:defRPr sz="1600" b="0" i="0" u="none" strike="noStrike" cap="none" baseline="0">
                <a:solidFill>
                  <a:schemeClr val="lt1"/>
                </a:solidFill>
                <a:latin typeface="Questrial"/>
                <a:ea typeface="Questrial"/>
                <a:cs typeface="Questrial"/>
                <a:sym typeface="Questrial"/>
              </a:defRPr>
            </a:lvl8pPr>
            <a:lvl9pPr marL="3657600" marR="0" indent="0" algn="l" rtl="0">
              <a:spcBef>
                <a:spcPts val="0"/>
              </a:spcBef>
              <a:buClr>
                <a:schemeClr val="lt1"/>
              </a:buClr>
              <a:buFont typeface="Questrial"/>
              <a:buNone/>
              <a:defRPr sz="1600" b="0" i="0" u="none" strike="noStrike" cap="none" baseline="0">
                <a:solidFill>
                  <a:schemeClr val="lt1"/>
                </a:solidFill>
                <a:latin typeface="Questrial"/>
                <a:ea typeface="Questrial"/>
                <a:cs typeface="Questrial"/>
                <a:sym typeface="Questrial"/>
              </a:defRPr>
            </a:lvl9pPr>
          </a:lstStyle>
          <a:p>
            <a:endParaRPr/>
          </a:p>
        </p:txBody>
      </p:sp>
      <p:sp>
        <p:nvSpPr>
          <p:cNvPr id="119" name="Shape 119"/>
          <p:cNvSpPr txBox="1">
            <a:spLocks noGrp="1"/>
          </p:cNvSpPr>
          <p:nvPr>
            <p:ph type="body" idx="6"/>
          </p:nvPr>
        </p:nvSpPr>
        <p:spPr>
          <a:xfrm>
            <a:off x="4374264" y="4873762"/>
            <a:ext cx="3448934" cy="1344921"/>
          </a:xfrm>
          <a:prstGeom prst="rect">
            <a:avLst/>
          </a:prstGeom>
          <a:noFill/>
          <a:ln>
            <a:noFill/>
          </a:ln>
        </p:spPr>
        <p:txBody>
          <a:bodyPr lIns="91425" tIns="91425" rIns="91425" bIns="91425" anchor="t" anchorCtr="0"/>
          <a:lstStyle>
            <a:lvl1pPr marL="0" indent="0" rtl="0">
              <a:spcBef>
                <a:spcPts val="0"/>
              </a:spcBef>
              <a:buFont typeface="Questrial"/>
              <a:buNone/>
              <a:defRPr sz="1400"/>
            </a:lvl1pPr>
            <a:lvl2pPr marL="457200" indent="0" rtl="0">
              <a:spcBef>
                <a:spcPts val="0"/>
              </a:spcBef>
              <a:buFont typeface="Questrial"/>
              <a:buNone/>
              <a:defRPr sz="1200"/>
            </a:lvl2pPr>
            <a:lvl3pPr marL="914400" indent="0" rtl="0">
              <a:spcBef>
                <a:spcPts val="0"/>
              </a:spcBef>
              <a:buFont typeface="Questrial"/>
              <a:buNone/>
              <a:defRPr sz="1000"/>
            </a:lvl3pPr>
            <a:lvl4pPr marL="1371600" indent="0" rtl="0">
              <a:spcBef>
                <a:spcPts val="0"/>
              </a:spcBef>
              <a:buFont typeface="Questrial"/>
              <a:buNone/>
              <a:defRPr sz="900"/>
            </a:lvl4pPr>
            <a:lvl5pPr marL="1828800" indent="0" rtl="0">
              <a:spcBef>
                <a:spcPts val="0"/>
              </a:spcBef>
              <a:buFont typeface="Questrial"/>
              <a:buNone/>
              <a:defRPr sz="900"/>
            </a:lvl5pPr>
            <a:lvl6pPr marL="2286000" indent="0" rtl="0">
              <a:spcBef>
                <a:spcPts val="0"/>
              </a:spcBef>
              <a:buFont typeface="Questrial"/>
              <a:buNone/>
              <a:defRPr sz="900"/>
            </a:lvl6pPr>
            <a:lvl7pPr marL="2743200" indent="0" rtl="0">
              <a:spcBef>
                <a:spcPts val="0"/>
              </a:spcBef>
              <a:buFont typeface="Questrial"/>
              <a:buNone/>
              <a:defRPr sz="900"/>
            </a:lvl7pPr>
            <a:lvl8pPr marL="3200400" indent="0" rtl="0">
              <a:spcBef>
                <a:spcPts val="0"/>
              </a:spcBef>
              <a:buFont typeface="Questrial"/>
              <a:buNone/>
              <a:defRPr sz="900"/>
            </a:lvl8pPr>
            <a:lvl9pPr marL="3657600" indent="0" rtl="0">
              <a:spcBef>
                <a:spcPts val="0"/>
              </a:spcBef>
              <a:buFont typeface="Questrial"/>
              <a:buNone/>
              <a:defRPr sz="900"/>
            </a:lvl9pPr>
          </a:lstStyle>
          <a:p>
            <a:endParaRPr/>
          </a:p>
        </p:txBody>
      </p:sp>
      <p:sp>
        <p:nvSpPr>
          <p:cNvPr id="120" name="Shape 120"/>
          <p:cNvSpPr txBox="1">
            <a:spLocks noGrp="1"/>
          </p:cNvSpPr>
          <p:nvPr>
            <p:ph type="body" idx="7"/>
          </p:nvPr>
        </p:nvSpPr>
        <p:spPr>
          <a:xfrm>
            <a:off x="8049731" y="4191000"/>
            <a:ext cx="3456469" cy="682765"/>
          </a:xfrm>
          <a:prstGeom prst="rect">
            <a:avLst/>
          </a:prstGeom>
          <a:noFill/>
          <a:ln>
            <a:noFill/>
          </a:ln>
        </p:spPr>
        <p:txBody>
          <a:bodyPr lIns="91425" tIns="91425" rIns="91425" bIns="91425" anchor="b" anchorCtr="0"/>
          <a:lstStyle>
            <a:lvl1pPr marL="0" indent="0" rtl="0">
              <a:spcBef>
                <a:spcPts val="0"/>
              </a:spcBef>
              <a:buClr>
                <a:schemeClr val="lt1"/>
              </a:buClr>
              <a:buFont typeface="Questrial"/>
              <a:buNone/>
              <a:defRPr sz="2400" b="0">
                <a:solidFill>
                  <a:schemeClr val="lt1"/>
                </a:solidFill>
              </a:defRPr>
            </a:lvl1pPr>
            <a:lvl2pPr marL="457200" indent="0" rtl="0">
              <a:spcBef>
                <a:spcPts val="0"/>
              </a:spcBef>
              <a:buFont typeface="Questrial"/>
              <a:buNone/>
              <a:defRPr sz="2000" b="1"/>
            </a:lvl2pPr>
            <a:lvl3pPr marL="914400" indent="0" rtl="0">
              <a:spcBef>
                <a:spcPts val="0"/>
              </a:spcBef>
              <a:buFont typeface="Questrial"/>
              <a:buNone/>
              <a:defRPr sz="1800" b="1"/>
            </a:lvl3pPr>
            <a:lvl4pPr marL="1371600" indent="0" rtl="0">
              <a:spcBef>
                <a:spcPts val="0"/>
              </a:spcBef>
              <a:buFont typeface="Questrial"/>
              <a:buNone/>
              <a:defRPr sz="1600" b="1"/>
            </a:lvl4pPr>
            <a:lvl5pPr marL="1828800" indent="0" rtl="0">
              <a:spcBef>
                <a:spcPts val="0"/>
              </a:spcBef>
              <a:buFont typeface="Questrial"/>
              <a:buNone/>
              <a:defRPr sz="1600" b="1"/>
            </a:lvl5pPr>
            <a:lvl6pPr marL="2286000" indent="0" rtl="0">
              <a:spcBef>
                <a:spcPts val="0"/>
              </a:spcBef>
              <a:buFont typeface="Questrial"/>
              <a:buNone/>
              <a:defRPr sz="1600" b="1"/>
            </a:lvl6pPr>
            <a:lvl7pPr marL="2743200" indent="0" rtl="0">
              <a:spcBef>
                <a:spcPts val="0"/>
              </a:spcBef>
              <a:buFont typeface="Questrial"/>
              <a:buNone/>
              <a:defRPr sz="1600" b="1"/>
            </a:lvl7pPr>
            <a:lvl8pPr marL="3200400" indent="0" rtl="0">
              <a:spcBef>
                <a:spcPts val="0"/>
              </a:spcBef>
              <a:buFont typeface="Questrial"/>
              <a:buNone/>
              <a:defRPr sz="1600" b="1"/>
            </a:lvl8pPr>
            <a:lvl9pPr marL="3657600" indent="0" rtl="0">
              <a:spcBef>
                <a:spcPts val="0"/>
              </a:spcBef>
              <a:buFont typeface="Questrial"/>
              <a:buNone/>
              <a:defRPr sz="1600" b="1"/>
            </a:lvl9pPr>
          </a:lstStyle>
          <a:p>
            <a:endParaRPr/>
          </a:p>
        </p:txBody>
      </p:sp>
      <p:sp>
        <p:nvSpPr>
          <p:cNvPr id="121" name="Shape 121"/>
          <p:cNvSpPr>
            <a:spLocks noGrp="1"/>
          </p:cNvSpPr>
          <p:nvPr>
            <p:ph type="pic" idx="8"/>
          </p:nvPr>
        </p:nvSpPr>
        <p:spPr>
          <a:xfrm>
            <a:off x="8049854" y="2362200"/>
            <a:ext cx="3447878" cy="1524000"/>
          </a:xfrm>
          <a:prstGeom prst="roundRect">
            <a:avLst>
              <a:gd name="adj" fmla="val 0"/>
            </a:avLst>
          </a:prstGeom>
          <a:noFill/>
          <a:ln>
            <a:noFill/>
          </a:ln>
        </p:spPr>
        <p:txBody>
          <a:bodyPr lIns="91425" tIns="91425" rIns="91425" bIns="91425" anchor="t" anchorCtr="0"/>
          <a:lstStyle>
            <a:lvl1pPr marL="0" marR="0" indent="0" algn="ctr" rtl="0">
              <a:spcBef>
                <a:spcPts val="0"/>
              </a:spcBef>
              <a:buClr>
                <a:schemeClr val="lt1"/>
              </a:buClr>
              <a:buFont typeface="Questrial"/>
              <a:buNone/>
              <a:defRPr sz="1600" b="0" i="0" u="none" strike="noStrike" cap="none" baseline="0">
                <a:solidFill>
                  <a:schemeClr val="lt1"/>
                </a:solidFill>
                <a:latin typeface="Questrial"/>
                <a:ea typeface="Questrial"/>
                <a:cs typeface="Questrial"/>
                <a:sym typeface="Questrial"/>
              </a:defRPr>
            </a:lvl1pPr>
            <a:lvl2pPr marL="457200" marR="0" indent="0" algn="l" rtl="0">
              <a:spcBef>
                <a:spcPts val="0"/>
              </a:spcBef>
              <a:buClr>
                <a:schemeClr val="lt1"/>
              </a:buClr>
              <a:buFont typeface="Questrial"/>
              <a:buNone/>
              <a:defRPr sz="1600" b="0" i="0" u="none" strike="noStrike" cap="none" baseline="0">
                <a:solidFill>
                  <a:schemeClr val="lt1"/>
                </a:solidFill>
                <a:latin typeface="Questrial"/>
                <a:ea typeface="Questrial"/>
                <a:cs typeface="Questrial"/>
                <a:sym typeface="Questrial"/>
              </a:defRPr>
            </a:lvl2pPr>
            <a:lvl3pPr marL="914400" marR="0" indent="0" algn="l" rtl="0">
              <a:spcBef>
                <a:spcPts val="0"/>
              </a:spcBef>
              <a:buClr>
                <a:schemeClr val="lt1"/>
              </a:buClr>
              <a:buFont typeface="Questrial"/>
              <a:buNone/>
              <a:defRPr sz="1600" b="0" i="0" u="none" strike="noStrike" cap="none" baseline="0">
                <a:solidFill>
                  <a:schemeClr val="lt1"/>
                </a:solidFill>
                <a:latin typeface="Questrial"/>
                <a:ea typeface="Questrial"/>
                <a:cs typeface="Questrial"/>
                <a:sym typeface="Questrial"/>
              </a:defRPr>
            </a:lvl3pPr>
            <a:lvl4pPr marL="1371600" marR="0" indent="0" algn="l" rtl="0">
              <a:spcBef>
                <a:spcPts val="0"/>
              </a:spcBef>
              <a:buClr>
                <a:schemeClr val="lt1"/>
              </a:buClr>
              <a:buFont typeface="Questrial"/>
              <a:buNone/>
              <a:defRPr sz="1600" b="0" i="0" u="none" strike="noStrike" cap="none" baseline="0">
                <a:solidFill>
                  <a:schemeClr val="lt1"/>
                </a:solidFill>
                <a:latin typeface="Questrial"/>
                <a:ea typeface="Questrial"/>
                <a:cs typeface="Questrial"/>
                <a:sym typeface="Questrial"/>
              </a:defRPr>
            </a:lvl4pPr>
            <a:lvl5pPr marL="1828800" marR="0" indent="0" algn="l" rtl="0">
              <a:spcBef>
                <a:spcPts val="0"/>
              </a:spcBef>
              <a:buClr>
                <a:schemeClr val="lt1"/>
              </a:buClr>
              <a:buFont typeface="Questrial"/>
              <a:buNone/>
              <a:defRPr sz="1600" b="0" i="0" u="none" strike="noStrike" cap="none" baseline="0">
                <a:solidFill>
                  <a:schemeClr val="lt1"/>
                </a:solidFill>
                <a:latin typeface="Questrial"/>
                <a:ea typeface="Questrial"/>
                <a:cs typeface="Questrial"/>
                <a:sym typeface="Questrial"/>
              </a:defRPr>
            </a:lvl5pPr>
            <a:lvl6pPr marL="2286000" marR="0" indent="0" algn="l" rtl="0">
              <a:spcBef>
                <a:spcPts val="0"/>
              </a:spcBef>
              <a:buClr>
                <a:schemeClr val="lt1"/>
              </a:buClr>
              <a:buFont typeface="Questrial"/>
              <a:buNone/>
              <a:defRPr sz="1600" b="0" i="0" u="none" strike="noStrike" cap="none" baseline="0">
                <a:solidFill>
                  <a:schemeClr val="lt1"/>
                </a:solidFill>
                <a:latin typeface="Questrial"/>
                <a:ea typeface="Questrial"/>
                <a:cs typeface="Questrial"/>
                <a:sym typeface="Questrial"/>
              </a:defRPr>
            </a:lvl6pPr>
            <a:lvl7pPr marL="2743200" marR="0" indent="0" algn="l" rtl="0">
              <a:spcBef>
                <a:spcPts val="0"/>
              </a:spcBef>
              <a:buClr>
                <a:schemeClr val="lt1"/>
              </a:buClr>
              <a:buFont typeface="Questrial"/>
              <a:buNone/>
              <a:defRPr sz="1600" b="0" i="0" u="none" strike="noStrike" cap="none" baseline="0">
                <a:solidFill>
                  <a:schemeClr val="lt1"/>
                </a:solidFill>
                <a:latin typeface="Questrial"/>
                <a:ea typeface="Questrial"/>
                <a:cs typeface="Questrial"/>
                <a:sym typeface="Questrial"/>
              </a:defRPr>
            </a:lvl7pPr>
            <a:lvl8pPr marL="3200400" marR="0" indent="0" algn="l" rtl="0">
              <a:spcBef>
                <a:spcPts val="0"/>
              </a:spcBef>
              <a:buClr>
                <a:schemeClr val="lt1"/>
              </a:buClr>
              <a:buFont typeface="Questrial"/>
              <a:buNone/>
              <a:defRPr sz="1600" b="0" i="0" u="none" strike="noStrike" cap="none" baseline="0">
                <a:solidFill>
                  <a:schemeClr val="lt1"/>
                </a:solidFill>
                <a:latin typeface="Questrial"/>
                <a:ea typeface="Questrial"/>
                <a:cs typeface="Questrial"/>
                <a:sym typeface="Questrial"/>
              </a:defRPr>
            </a:lvl8pPr>
            <a:lvl9pPr marL="3657600" marR="0" indent="0" algn="l" rtl="0">
              <a:spcBef>
                <a:spcPts val="0"/>
              </a:spcBef>
              <a:buClr>
                <a:schemeClr val="lt1"/>
              </a:buClr>
              <a:buFont typeface="Questrial"/>
              <a:buNone/>
              <a:defRPr sz="1600" b="0" i="0" u="none" strike="noStrike" cap="none" baseline="0">
                <a:solidFill>
                  <a:schemeClr val="lt1"/>
                </a:solidFill>
                <a:latin typeface="Questrial"/>
                <a:ea typeface="Questrial"/>
                <a:cs typeface="Questrial"/>
                <a:sym typeface="Questrial"/>
              </a:defRPr>
            </a:lvl9pPr>
          </a:lstStyle>
          <a:p>
            <a:endParaRPr/>
          </a:p>
        </p:txBody>
      </p:sp>
      <p:sp>
        <p:nvSpPr>
          <p:cNvPr id="122" name="Shape 122"/>
          <p:cNvSpPr txBox="1">
            <a:spLocks noGrp="1"/>
          </p:cNvSpPr>
          <p:nvPr>
            <p:ph type="body" idx="9"/>
          </p:nvPr>
        </p:nvSpPr>
        <p:spPr>
          <a:xfrm>
            <a:off x="8049731" y="4873760"/>
            <a:ext cx="3452445" cy="1344921"/>
          </a:xfrm>
          <a:prstGeom prst="rect">
            <a:avLst/>
          </a:prstGeom>
          <a:noFill/>
          <a:ln>
            <a:noFill/>
          </a:ln>
        </p:spPr>
        <p:txBody>
          <a:bodyPr lIns="91425" tIns="91425" rIns="91425" bIns="91425" anchor="t" anchorCtr="0"/>
          <a:lstStyle>
            <a:lvl1pPr marL="0" indent="0" rtl="0">
              <a:spcBef>
                <a:spcPts val="0"/>
              </a:spcBef>
              <a:buFont typeface="Questrial"/>
              <a:buNone/>
              <a:defRPr sz="1400"/>
            </a:lvl1pPr>
            <a:lvl2pPr marL="457200" indent="0" rtl="0">
              <a:spcBef>
                <a:spcPts val="0"/>
              </a:spcBef>
              <a:buFont typeface="Questrial"/>
              <a:buNone/>
              <a:defRPr sz="1200"/>
            </a:lvl2pPr>
            <a:lvl3pPr marL="914400" indent="0" rtl="0">
              <a:spcBef>
                <a:spcPts val="0"/>
              </a:spcBef>
              <a:buFont typeface="Questrial"/>
              <a:buNone/>
              <a:defRPr sz="1000"/>
            </a:lvl3pPr>
            <a:lvl4pPr marL="1371600" indent="0" rtl="0">
              <a:spcBef>
                <a:spcPts val="0"/>
              </a:spcBef>
              <a:buFont typeface="Questrial"/>
              <a:buNone/>
              <a:defRPr sz="900"/>
            </a:lvl4pPr>
            <a:lvl5pPr marL="1828800" indent="0" rtl="0">
              <a:spcBef>
                <a:spcPts val="0"/>
              </a:spcBef>
              <a:buFont typeface="Questrial"/>
              <a:buNone/>
              <a:defRPr sz="900"/>
            </a:lvl5pPr>
            <a:lvl6pPr marL="2286000" indent="0" rtl="0">
              <a:spcBef>
                <a:spcPts val="0"/>
              </a:spcBef>
              <a:buFont typeface="Questrial"/>
              <a:buNone/>
              <a:defRPr sz="900"/>
            </a:lvl6pPr>
            <a:lvl7pPr marL="2743200" indent="0" rtl="0">
              <a:spcBef>
                <a:spcPts val="0"/>
              </a:spcBef>
              <a:buFont typeface="Questrial"/>
              <a:buNone/>
              <a:defRPr sz="900"/>
            </a:lvl7pPr>
            <a:lvl8pPr marL="3200400" indent="0" rtl="0">
              <a:spcBef>
                <a:spcPts val="0"/>
              </a:spcBef>
              <a:buFont typeface="Questrial"/>
              <a:buNone/>
              <a:defRPr sz="900"/>
            </a:lvl8pPr>
            <a:lvl9pPr marL="3657600" indent="0" rtl="0">
              <a:spcBef>
                <a:spcPts val="0"/>
              </a:spcBef>
              <a:buFont typeface="Questrial"/>
              <a:buNone/>
              <a:defRPr sz="900"/>
            </a:lvl9pPr>
          </a:lstStyle>
          <a:p>
            <a:endParaRPr/>
          </a:p>
        </p:txBody>
      </p:sp>
      <p:sp>
        <p:nvSpPr>
          <p:cNvPr id="123" name="Shape 123"/>
          <p:cNvSpPr txBox="1">
            <a:spLocks noGrp="1"/>
          </p:cNvSpPr>
          <p:nvPr>
            <p:ph type="dt" idx="10"/>
          </p:nvPr>
        </p:nvSpPr>
        <p:spPr>
          <a:xfrm>
            <a:off x="8595360" y="6356350"/>
            <a:ext cx="2910839" cy="365125"/>
          </a:xfrm>
          <a:prstGeom prst="rect">
            <a:avLst/>
          </a:prstGeom>
          <a:noFill/>
          <a:ln>
            <a:noFill/>
          </a:ln>
        </p:spPr>
        <p:txBody>
          <a:bodyPr lIns="91425" tIns="91425" rIns="91425" bIns="91425" anchor="ctr" anchorCtr="0"/>
          <a:lstStyle>
            <a:lvl1pPr marL="0" marR="0" indent="0" algn="r" rtl="0">
              <a:spcBef>
                <a:spcPts val="0"/>
              </a:spcBef>
              <a:defRPr sz="1050" b="0" i="0" u="none" strike="noStrike" cap="none" baseline="0">
                <a:solidFill>
                  <a:schemeClr val="lt1"/>
                </a:solidFill>
                <a:latin typeface="Questrial"/>
                <a:ea typeface="Questrial"/>
                <a:cs typeface="Questrial"/>
                <a:sym typeface="Questrial"/>
              </a:defRPr>
            </a:lvl1pPr>
            <a:lvl2pPr marL="457200" marR="0" indent="0" algn="l" rtl="0">
              <a:spcBef>
                <a:spcPts val="0"/>
              </a:spcBef>
              <a:defRPr sz="1800" b="0" i="0" u="none" strike="noStrike" cap="none" baseline="0">
                <a:solidFill>
                  <a:schemeClr val="lt1"/>
                </a:solidFill>
                <a:latin typeface="Questrial"/>
                <a:ea typeface="Questrial"/>
                <a:cs typeface="Questrial"/>
                <a:sym typeface="Questrial"/>
              </a:defRPr>
            </a:lvl2pPr>
            <a:lvl3pPr marL="914400" marR="0" indent="0" algn="l" rtl="0">
              <a:spcBef>
                <a:spcPts val="0"/>
              </a:spcBef>
              <a:defRPr sz="1800" b="0" i="0" u="none" strike="noStrike" cap="none" baseline="0">
                <a:solidFill>
                  <a:schemeClr val="lt1"/>
                </a:solidFill>
                <a:latin typeface="Questrial"/>
                <a:ea typeface="Questrial"/>
                <a:cs typeface="Questrial"/>
                <a:sym typeface="Questrial"/>
              </a:defRPr>
            </a:lvl3pPr>
            <a:lvl4pPr marL="1371600" marR="0" indent="0" algn="l" rtl="0">
              <a:spcBef>
                <a:spcPts val="0"/>
              </a:spcBef>
              <a:defRPr sz="1800" b="0" i="0" u="none" strike="noStrike" cap="none" baseline="0">
                <a:solidFill>
                  <a:schemeClr val="lt1"/>
                </a:solidFill>
                <a:latin typeface="Questrial"/>
                <a:ea typeface="Questrial"/>
                <a:cs typeface="Questrial"/>
                <a:sym typeface="Questrial"/>
              </a:defRPr>
            </a:lvl4pPr>
            <a:lvl5pPr marL="1828800" marR="0" indent="0" algn="l" rtl="0">
              <a:spcBef>
                <a:spcPts val="0"/>
              </a:spcBef>
              <a:defRPr sz="1800" b="0" i="0" u="none" strike="noStrike" cap="none" baseline="0">
                <a:solidFill>
                  <a:schemeClr val="lt1"/>
                </a:solidFill>
                <a:latin typeface="Questrial"/>
                <a:ea typeface="Questrial"/>
                <a:cs typeface="Questrial"/>
                <a:sym typeface="Questrial"/>
              </a:defRPr>
            </a:lvl5pPr>
            <a:lvl6pPr marL="2286000" marR="0" indent="0" algn="l" rtl="0">
              <a:spcBef>
                <a:spcPts val="0"/>
              </a:spcBef>
              <a:defRPr sz="1800" b="0" i="0" u="none" strike="noStrike" cap="none" baseline="0">
                <a:solidFill>
                  <a:schemeClr val="lt1"/>
                </a:solidFill>
                <a:latin typeface="Questrial"/>
                <a:ea typeface="Questrial"/>
                <a:cs typeface="Questrial"/>
                <a:sym typeface="Questrial"/>
              </a:defRPr>
            </a:lvl6pPr>
            <a:lvl7pPr marL="2743200" marR="0" indent="0" algn="l" rtl="0">
              <a:spcBef>
                <a:spcPts val="0"/>
              </a:spcBef>
              <a:defRPr sz="1800" b="0" i="0" u="none" strike="noStrike" cap="none" baseline="0">
                <a:solidFill>
                  <a:schemeClr val="lt1"/>
                </a:solidFill>
                <a:latin typeface="Questrial"/>
                <a:ea typeface="Questrial"/>
                <a:cs typeface="Questrial"/>
                <a:sym typeface="Questrial"/>
              </a:defRPr>
            </a:lvl7pPr>
            <a:lvl8pPr marL="3200400" marR="0" indent="0" algn="l" rtl="0">
              <a:spcBef>
                <a:spcPts val="0"/>
              </a:spcBef>
              <a:defRPr sz="1800" b="0" i="0" u="none" strike="noStrike" cap="none" baseline="0">
                <a:solidFill>
                  <a:schemeClr val="lt1"/>
                </a:solidFill>
                <a:latin typeface="Questrial"/>
                <a:ea typeface="Questrial"/>
                <a:cs typeface="Questrial"/>
                <a:sym typeface="Questrial"/>
              </a:defRPr>
            </a:lvl8pPr>
            <a:lvl9pPr marL="3657600" marR="0" indent="0" algn="l" rtl="0">
              <a:spcBef>
                <a:spcPts val="0"/>
              </a:spcBef>
              <a:defRPr sz="1800" b="0" i="0" u="none" strike="noStrike" cap="none" baseline="0">
                <a:solidFill>
                  <a:schemeClr val="lt1"/>
                </a:solidFill>
                <a:latin typeface="Questrial"/>
                <a:ea typeface="Questrial"/>
                <a:cs typeface="Questrial"/>
                <a:sym typeface="Questrial"/>
              </a:defRPr>
            </a:lvl9pPr>
          </a:lstStyle>
          <a:p>
            <a:endParaRPr/>
          </a:p>
        </p:txBody>
      </p:sp>
      <p:sp>
        <p:nvSpPr>
          <p:cNvPr id="124" name="Shape 124"/>
          <p:cNvSpPr txBox="1">
            <a:spLocks noGrp="1"/>
          </p:cNvSpPr>
          <p:nvPr>
            <p:ph type="ftr" idx="11"/>
          </p:nvPr>
        </p:nvSpPr>
        <p:spPr>
          <a:xfrm>
            <a:off x="685800" y="6355844"/>
            <a:ext cx="7772400" cy="365125"/>
          </a:xfrm>
          <a:prstGeom prst="rect">
            <a:avLst/>
          </a:prstGeom>
          <a:noFill/>
          <a:ln>
            <a:noFill/>
          </a:ln>
        </p:spPr>
        <p:txBody>
          <a:bodyPr lIns="91425" tIns="91425" rIns="91425" bIns="91425" anchor="ctr" anchorCtr="0"/>
          <a:lstStyle>
            <a:lvl1pPr marL="0" marR="0" indent="0" algn="l" rtl="0">
              <a:spcBef>
                <a:spcPts val="0"/>
              </a:spcBef>
              <a:defRPr sz="1050" b="0" i="0" u="none" strike="noStrike" cap="none" baseline="0">
                <a:solidFill>
                  <a:schemeClr val="lt1"/>
                </a:solidFill>
                <a:latin typeface="Questrial"/>
                <a:ea typeface="Questrial"/>
                <a:cs typeface="Questrial"/>
                <a:sym typeface="Questrial"/>
              </a:defRPr>
            </a:lvl1pPr>
            <a:lvl2pPr marL="457200" marR="0" indent="0" algn="l" rtl="0">
              <a:spcBef>
                <a:spcPts val="0"/>
              </a:spcBef>
              <a:defRPr sz="1800" b="0" i="0" u="none" strike="noStrike" cap="none" baseline="0">
                <a:solidFill>
                  <a:schemeClr val="lt1"/>
                </a:solidFill>
                <a:latin typeface="Questrial"/>
                <a:ea typeface="Questrial"/>
                <a:cs typeface="Questrial"/>
                <a:sym typeface="Questrial"/>
              </a:defRPr>
            </a:lvl2pPr>
            <a:lvl3pPr marL="914400" marR="0" indent="0" algn="l" rtl="0">
              <a:spcBef>
                <a:spcPts val="0"/>
              </a:spcBef>
              <a:defRPr sz="1800" b="0" i="0" u="none" strike="noStrike" cap="none" baseline="0">
                <a:solidFill>
                  <a:schemeClr val="lt1"/>
                </a:solidFill>
                <a:latin typeface="Questrial"/>
                <a:ea typeface="Questrial"/>
                <a:cs typeface="Questrial"/>
                <a:sym typeface="Questrial"/>
              </a:defRPr>
            </a:lvl3pPr>
            <a:lvl4pPr marL="1371600" marR="0" indent="0" algn="l" rtl="0">
              <a:spcBef>
                <a:spcPts val="0"/>
              </a:spcBef>
              <a:defRPr sz="1800" b="0" i="0" u="none" strike="noStrike" cap="none" baseline="0">
                <a:solidFill>
                  <a:schemeClr val="lt1"/>
                </a:solidFill>
                <a:latin typeface="Questrial"/>
                <a:ea typeface="Questrial"/>
                <a:cs typeface="Questrial"/>
                <a:sym typeface="Questrial"/>
              </a:defRPr>
            </a:lvl4pPr>
            <a:lvl5pPr marL="1828800" marR="0" indent="0" algn="l" rtl="0">
              <a:spcBef>
                <a:spcPts val="0"/>
              </a:spcBef>
              <a:defRPr sz="1800" b="0" i="0" u="none" strike="noStrike" cap="none" baseline="0">
                <a:solidFill>
                  <a:schemeClr val="lt1"/>
                </a:solidFill>
                <a:latin typeface="Questrial"/>
                <a:ea typeface="Questrial"/>
                <a:cs typeface="Questrial"/>
                <a:sym typeface="Questrial"/>
              </a:defRPr>
            </a:lvl5pPr>
            <a:lvl6pPr marL="2286000" marR="0" indent="0" algn="l" rtl="0">
              <a:spcBef>
                <a:spcPts val="0"/>
              </a:spcBef>
              <a:defRPr sz="1800" b="0" i="0" u="none" strike="noStrike" cap="none" baseline="0">
                <a:solidFill>
                  <a:schemeClr val="lt1"/>
                </a:solidFill>
                <a:latin typeface="Questrial"/>
                <a:ea typeface="Questrial"/>
                <a:cs typeface="Questrial"/>
                <a:sym typeface="Questrial"/>
              </a:defRPr>
            </a:lvl6pPr>
            <a:lvl7pPr marL="2743200" marR="0" indent="0" algn="l" rtl="0">
              <a:spcBef>
                <a:spcPts val="0"/>
              </a:spcBef>
              <a:defRPr sz="1800" b="0" i="0" u="none" strike="noStrike" cap="none" baseline="0">
                <a:solidFill>
                  <a:schemeClr val="lt1"/>
                </a:solidFill>
                <a:latin typeface="Questrial"/>
                <a:ea typeface="Questrial"/>
                <a:cs typeface="Questrial"/>
                <a:sym typeface="Questrial"/>
              </a:defRPr>
            </a:lvl7pPr>
            <a:lvl8pPr marL="3200400" marR="0" indent="0" algn="l" rtl="0">
              <a:spcBef>
                <a:spcPts val="0"/>
              </a:spcBef>
              <a:defRPr sz="1800" b="0" i="0" u="none" strike="noStrike" cap="none" baseline="0">
                <a:solidFill>
                  <a:schemeClr val="lt1"/>
                </a:solidFill>
                <a:latin typeface="Questrial"/>
                <a:ea typeface="Questrial"/>
                <a:cs typeface="Questrial"/>
                <a:sym typeface="Questrial"/>
              </a:defRPr>
            </a:lvl8pPr>
            <a:lvl9pPr marL="3657600" marR="0" indent="0" algn="l" rtl="0">
              <a:spcBef>
                <a:spcPts val="0"/>
              </a:spcBef>
              <a:defRPr sz="1800" b="0" i="0" u="none" strike="noStrike" cap="none" baseline="0">
                <a:solidFill>
                  <a:schemeClr val="lt1"/>
                </a:solidFill>
                <a:latin typeface="Questrial"/>
                <a:ea typeface="Questrial"/>
                <a:cs typeface="Questrial"/>
                <a:sym typeface="Questrial"/>
              </a:defRPr>
            </a:lvl9pPr>
          </a:lstStyle>
          <a:p>
            <a:endParaRPr/>
          </a:p>
        </p:txBody>
      </p:sp>
      <p:sp>
        <p:nvSpPr>
          <p:cNvPr id="125" name="Shape 125"/>
          <p:cNvSpPr txBox="1">
            <a:spLocks noGrp="1"/>
          </p:cNvSpPr>
          <p:nvPr>
            <p:ph type="sldNum" idx="12"/>
          </p:nvPr>
        </p:nvSpPr>
        <p:spPr>
          <a:xfrm>
            <a:off x="8763000" y="38100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CO" sz="1050" b="0" i="0" u="none" strike="noStrike" cap="none" baseline="0">
                <a:solidFill>
                  <a:schemeClr val="lt1"/>
                </a:solidFill>
                <a:latin typeface="Questrial"/>
                <a:ea typeface="Questrial"/>
                <a:cs typeface="Questrial"/>
                <a:sym typeface="Questrial"/>
              </a:rPr>
              <a:t>‹Nº›</a:t>
            </a:fld>
            <a:endParaRPr lang="es-CO" sz="1050" b="0" i="0" u="none" strike="noStrike" cap="none" baseline="0">
              <a:solidFill>
                <a:schemeClr val="lt1"/>
              </a:solidFill>
              <a:latin typeface="Questrial"/>
              <a:ea typeface="Questrial"/>
              <a:cs typeface="Questrial"/>
              <a:sym typeface="Quest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2895600" y="764372"/>
            <a:ext cx="8610599" cy="1293027"/>
          </a:xfrm>
          <a:prstGeom prst="rect">
            <a:avLst/>
          </a:prstGeom>
          <a:noFill/>
          <a:ln>
            <a:noFill/>
          </a:ln>
        </p:spPr>
        <p:txBody>
          <a:bodyPr lIns="91425" tIns="91425" rIns="91425" bIns="91425" anchor="ctr" anchorCtr="0"/>
          <a:lstStyle>
            <a:lvl1pPr algn="r" rtl="0">
              <a:lnSpc>
                <a:spcPct val="90000"/>
              </a:lnSpc>
              <a:spcBef>
                <a:spcPts val="0"/>
              </a:spcBef>
              <a:buClr>
                <a:schemeClr val="lt1"/>
              </a:buClr>
              <a:buFont typeface="Questrial"/>
              <a:buNone/>
              <a:defRPr sz="4000" cap="none" baseline="0">
                <a:solidFill>
                  <a:schemeClr val="lt1"/>
                </a:solidFill>
                <a:latin typeface="Questrial"/>
                <a:ea typeface="Questrial"/>
                <a:cs typeface="Questrial"/>
                <a:sym typeface="Quest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8" name="Shape 128"/>
          <p:cNvSpPr txBox="1">
            <a:spLocks noGrp="1"/>
          </p:cNvSpPr>
          <p:nvPr>
            <p:ph type="body" idx="1"/>
          </p:nvPr>
        </p:nvSpPr>
        <p:spPr>
          <a:xfrm rot="5400000">
            <a:off x="4083937" y="-1203578"/>
            <a:ext cx="4024124" cy="10820400"/>
          </a:xfrm>
          <a:prstGeom prst="rect">
            <a:avLst/>
          </a:prstGeom>
          <a:noFill/>
          <a:ln>
            <a:noFill/>
          </a:ln>
        </p:spPr>
        <p:txBody>
          <a:bodyPr lIns="91425" tIns="91425" rIns="91425" bIns="91425" anchor="t" anchorCtr="0"/>
          <a:lstStyle>
            <a:lvl1pPr marL="228600" indent="-88900" algn="l" rtl="0">
              <a:lnSpc>
                <a:spcPct val="90000"/>
              </a:lnSpc>
              <a:spcBef>
                <a:spcPts val="1000"/>
              </a:spcBef>
              <a:buClr>
                <a:schemeClr val="lt1"/>
              </a:buClr>
              <a:buFont typeface="Arial"/>
              <a:buChar char="•"/>
              <a:defRPr sz="2200">
                <a:solidFill>
                  <a:schemeClr val="lt1"/>
                </a:solidFill>
                <a:latin typeface="Questrial"/>
                <a:ea typeface="Questrial"/>
                <a:cs typeface="Questrial"/>
                <a:sym typeface="Questrial"/>
              </a:defRPr>
            </a:lvl1pPr>
            <a:lvl2pPr marL="685800" indent="-101600" algn="l" rtl="0">
              <a:lnSpc>
                <a:spcPct val="90000"/>
              </a:lnSpc>
              <a:spcBef>
                <a:spcPts val="500"/>
              </a:spcBef>
              <a:buClr>
                <a:schemeClr val="lt1"/>
              </a:buClr>
              <a:buFont typeface="Arial"/>
              <a:buChar char="•"/>
              <a:defRPr sz="2000">
                <a:solidFill>
                  <a:schemeClr val="lt1"/>
                </a:solidFill>
                <a:latin typeface="Questrial"/>
                <a:ea typeface="Questrial"/>
                <a:cs typeface="Questrial"/>
                <a:sym typeface="Questrial"/>
              </a:defRPr>
            </a:lvl2pPr>
            <a:lvl3pPr marL="1143000" indent="-114300" algn="l" rtl="0">
              <a:lnSpc>
                <a:spcPct val="90000"/>
              </a:lnSpc>
              <a:spcBef>
                <a:spcPts val="500"/>
              </a:spcBef>
              <a:buClr>
                <a:schemeClr val="lt1"/>
              </a:buClr>
              <a:buFont typeface="Arial"/>
              <a:buChar char="•"/>
              <a:defRPr sz="1800">
                <a:solidFill>
                  <a:schemeClr val="lt1"/>
                </a:solidFill>
                <a:latin typeface="Questrial"/>
                <a:ea typeface="Questrial"/>
                <a:cs typeface="Questrial"/>
                <a:sym typeface="Questrial"/>
              </a:defRPr>
            </a:lvl3pPr>
            <a:lvl4pPr marL="1600200" indent="-127000" algn="l" rtl="0">
              <a:lnSpc>
                <a:spcPct val="90000"/>
              </a:lnSpc>
              <a:spcBef>
                <a:spcPts val="500"/>
              </a:spcBef>
              <a:buClr>
                <a:schemeClr val="lt1"/>
              </a:buClr>
              <a:buFont typeface="Arial"/>
              <a:buChar char="•"/>
              <a:defRPr sz="1600">
                <a:solidFill>
                  <a:schemeClr val="lt1"/>
                </a:solidFill>
                <a:latin typeface="Questrial"/>
                <a:ea typeface="Questrial"/>
                <a:cs typeface="Questrial"/>
                <a:sym typeface="Questrial"/>
              </a:defRPr>
            </a:lvl4pPr>
            <a:lvl5pPr marL="2057400" indent="-127000" algn="l" rtl="0">
              <a:lnSpc>
                <a:spcPct val="90000"/>
              </a:lnSpc>
              <a:spcBef>
                <a:spcPts val="500"/>
              </a:spcBef>
              <a:buClr>
                <a:schemeClr val="lt1"/>
              </a:buClr>
              <a:buFont typeface="Arial"/>
              <a:buChar char="•"/>
              <a:defRPr sz="1600">
                <a:solidFill>
                  <a:schemeClr val="lt1"/>
                </a:solidFill>
                <a:latin typeface="Questrial"/>
                <a:ea typeface="Questrial"/>
                <a:cs typeface="Questrial"/>
                <a:sym typeface="Questrial"/>
              </a:defRPr>
            </a:lvl5pPr>
            <a:lvl6pPr marL="2514600" indent="-127000" algn="l" rtl="0">
              <a:lnSpc>
                <a:spcPct val="90000"/>
              </a:lnSpc>
              <a:spcBef>
                <a:spcPts val="500"/>
              </a:spcBef>
              <a:buClr>
                <a:schemeClr val="lt1"/>
              </a:buClr>
              <a:buFont typeface="Arial"/>
              <a:buChar char="•"/>
              <a:defRPr sz="1600">
                <a:solidFill>
                  <a:schemeClr val="lt1"/>
                </a:solidFill>
                <a:latin typeface="Questrial"/>
                <a:ea typeface="Questrial"/>
                <a:cs typeface="Questrial"/>
                <a:sym typeface="Questrial"/>
              </a:defRPr>
            </a:lvl6pPr>
            <a:lvl7pPr marL="2971800" indent="-127000" algn="l" rtl="0">
              <a:lnSpc>
                <a:spcPct val="90000"/>
              </a:lnSpc>
              <a:spcBef>
                <a:spcPts val="500"/>
              </a:spcBef>
              <a:buClr>
                <a:schemeClr val="lt1"/>
              </a:buClr>
              <a:buFont typeface="Arial"/>
              <a:buChar char="•"/>
              <a:defRPr sz="1600">
                <a:solidFill>
                  <a:schemeClr val="lt1"/>
                </a:solidFill>
                <a:latin typeface="Questrial"/>
                <a:ea typeface="Questrial"/>
                <a:cs typeface="Questrial"/>
                <a:sym typeface="Questrial"/>
              </a:defRPr>
            </a:lvl7pPr>
            <a:lvl8pPr marL="3429000" indent="-127000" algn="l" rtl="0">
              <a:lnSpc>
                <a:spcPct val="90000"/>
              </a:lnSpc>
              <a:spcBef>
                <a:spcPts val="500"/>
              </a:spcBef>
              <a:buClr>
                <a:schemeClr val="lt1"/>
              </a:buClr>
              <a:buFont typeface="Arial"/>
              <a:buChar char="•"/>
              <a:defRPr sz="1600">
                <a:solidFill>
                  <a:schemeClr val="lt1"/>
                </a:solidFill>
                <a:latin typeface="Questrial"/>
                <a:ea typeface="Questrial"/>
                <a:cs typeface="Questrial"/>
                <a:sym typeface="Questrial"/>
              </a:defRPr>
            </a:lvl8pPr>
            <a:lvl9pPr marL="3886200" indent="-127000" algn="l" rtl="0">
              <a:lnSpc>
                <a:spcPct val="90000"/>
              </a:lnSpc>
              <a:spcBef>
                <a:spcPts val="500"/>
              </a:spcBef>
              <a:buClr>
                <a:schemeClr val="lt1"/>
              </a:buClr>
              <a:buFont typeface="Arial"/>
              <a:buChar char="•"/>
              <a:defRPr sz="1600">
                <a:solidFill>
                  <a:schemeClr val="lt1"/>
                </a:solidFill>
                <a:latin typeface="Questrial"/>
                <a:ea typeface="Questrial"/>
                <a:cs typeface="Questrial"/>
                <a:sym typeface="Questrial"/>
              </a:defRPr>
            </a:lvl9pPr>
          </a:lstStyle>
          <a:p>
            <a:endParaRPr/>
          </a:p>
        </p:txBody>
      </p:sp>
      <p:sp>
        <p:nvSpPr>
          <p:cNvPr id="129" name="Shape 129"/>
          <p:cNvSpPr txBox="1">
            <a:spLocks noGrp="1"/>
          </p:cNvSpPr>
          <p:nvPr>
            <p:ph type="dt" idx="10"/>
          </p:nvPr>
        </p:nvSpPr>
        <p:spPr>
          <a:xfrm>
            <a:off x="8595360" y="6356350"/>
            <a:ext cx="2910839" cy="365125"/>
          </a:xfrm>
          <a:prstGeom prst="rect">
            <a:avLst/>
          </a:prstGeom>
          <a:noFill/>
          <a:ln>
            <a:noFill/>
          </a:ln>
        </p:spPr>
        <p:txBody>
          <a:bodyPr lIns="91425" tIns="91425" rIns="91425" bIns="91425" anchor="ctr" anchorCtr="0"/>
          <a:lstStyle>
            <a:lvl1pPr marL="0" marR="0" indent="0" algn="r" rtl="0">
              <a:spcBef>
                <a:spcPts val="0"/>
              </a:spcBef>
              <a:defRPr sz="1050" b="0" i="0" u="none" strike="noStrike" cap="none" baseline="0">
                <a:solidFill>
                  <a:schemeClr val="lt1"/>
                </a:solidFill>
                <a:latin typeface="Questrial"/>
                <a:ea typeface="Questrial"/>
                <a:cs typeface="Questrial"/>
                <a:sym typeface="Questrial"/>
              </a:defRPr>
            </a:lvl1pPr>
            <a:lvl2pPr marL="457200" marR="0" indent="0" algn="l" rtl="0">
              <a:spcBef>
                <a:spcPts val="0"/>
              </a:spcBef>
              <a:defRPr sz="1800" b="0" i="0" u="none" strike="noStrike" cap="none" baseline="0">
                <a:solidFill>
                  <a:schemeClr val="lt1"/>
                </a:solidFill>
                <a:latin typeface="Questrial"/>
                <a:ea typeface="Questrial"/>
                <a:cs typeface="Questrial"/>
                <a:sym typeface="Questrial"/>
              </a:defRPr>
            </a:lvl2pPr>
            <a:lvl3pPr marL="914400" marR="0" indent="0" algn="l" rtl="0">
              <a:spcBef>
                <a:spcPts val="0"/>
              </a:spcBef>
              <a:defRPr sz="1800" b="0" i="0" u="none" strike="noStrike" cap="none" baseline="0">
                <a:solidFill>
                  <a:schemeClr val="lt1"/>
                </a:solidFill>
                <a:latin typeface="Questrial"/>
                <a:ea typeface="Questrial"/>
                <a:cs typeface="Questrial"/>
                <a:sym typeface="Questrial"/>
              </a:defRPr>
            </a:lvl3pPr>
            <a:lvl4pPr marL="1371600" marR="0" indent="0" algn="l" rtl="0">
              <a:spcBef>
                <a:spcPts val="0"/>
              </a:spcBef>
              <a:defRPr sz="1800" b="0" i="0" u="none" strike="noStrike" cap="none" baseline="0">
                <a:solidFill>
                  <a:schemeClr val="lt1"/>
                </a:solidFill>
                <a:latin typeface="Questrial"/>
                <a:ea typeface="Questrial"/>
                <a:cs typeface="Questrial"/>
                <a:sym typeface="Questrial"/>
              </a:defRPr>
            </a:lvl4pPr>
            <a:lvl5pPr marL="1828800" marR="0" indent="0" algn="l" rtl="0">
              <a:spcBef>
                <a:spcPts val="0"/>
              </a:spcBef>
              <a:defRPr sz="1800" b="0" i="0" u="none" strike="noStrike" cap="none" baseline="0">
                <a:solidFill>
                  <a:schemeClr val="lt1"/>
                </a:solidFill>
                <a:latin typeface="Questrial"/>
                <a:ea typeface="Questrial"/>
                <a:cs typeface="Questrial"/>
                <a:sym typeface="Questrial"/>
              </a:defRPr>
            </a:lvl5pPr>
            <a:lvl6pPr marL="2286000" marR="0" indent="0" algn="l" rtl="0">
              <a:spcBef>
                <a:spcPts val="0"/>
              </a:spcBef>
              <a:defRPr sz="1800" b="0" i="0" u="none" strike="noStrike" cap="none" baseline="0">
                <a:solidFill>
                  <a:schemeClr val="lt1"/>
                </a:solidFill>
                <a:latin typeface="Questrial"/>
                <a:ea typeface="Questrial"/>
                <a:cs typeface="Questrial"/>
                <a:sym typeface="Questrial"/>
              </a:defRPr>
            </a:lvl6pPr>
            <a:lvl7pPr marL="2743200" marR="0" indent="0" algn="l" rtl="0">
              <a:spcBef>
                <a:spcPts val="0"/>
              </a:spcBef>
              <a:defRPr sz="1800" b="0" i="0" u="none" strike="noStrike" cap="none" baseline="0">
                <a:solidFill>
                  <a:schemeClr val="lt1"/>
                </a:solidFill>
                <a:latin typeface="Questrial"/>
                <a:ea typeface="Questrial"/>
                <a:cs typeface="Questrial"/>
                <a:sym typeface="Questrial"/>
              </a:defRPr>
            </a:lvl7pPr>
            <a:lvl8pPr marL="3200400" marR="0" indent="0" algn="l" rtl="0">
              <a:spcBef>
                <a:spcPts val="0"/>
              </a:spcBef>
              <a:defRPr sz="1800" b="0" i="0" u="none" strike="noStrike" cap="none" baseline="0">
                <a:solidFill>
                  <a:schemeClr val="lt1"/>
                </a:solidFill>
                <a:latin typeface="Questrial"/>
                <a:ea typeface="Questrial"/>
                <a:cs typeface="Questrial"/>
                <a:sym typeface="Questrial"/>
              </a:defRPr>
            </a:lvl8pPr>
            <a:lvl9pPr marL="3657600" marR="0" indent="0" algn="l" rtl="0">
              <a:spcBef>
                <a:spcPts val="0"/>
              </a:spcBef>
              <a:defRPr sz="1800" b="0" i="0" u="none" strike="noStrike" cap="none" baseline="0">
                <a:solidFill>
                  <a:schemeClr val="lt1"/>
                </a:solidFill>
                <a:latin typeface="Questrial"/>
                <a:ea typeface="Questrial"/>
                <a:cs typeface="Questrial"/>
                <a:sym typeface="Questrial"/>
              </a:defRPr>
            </a:lvl9pPr>
          </a:lstStyle>
          <a:p>
            <a:endParaRPr/>
          </a:p>
        </p:txBody>
      </p:sp>
      <p:sp>
        <p:nvSpPr>
          <p:cNvPr id="130" name="Shape 130"/>
          <p:cNvSpPr txBox="1">
            <a:spLocks noGrp="1"/>
          </p:cNvSpPr>
          <p:nvPr>
            <p:ph type="ftr" idx="11"/>
          </p:nvPr>
        </p:nvSpPr>
        <p:spPr>
          <a:xfrm>
            <a:off x="685800" y="6355844"/>
            <a:ext cx="7772400" cy="365125"/>
          </a:xfrm>
          <a:prstGeom prst="rect">
            <a:avLst/>
          </a:prstGeom>
          <a:noFill/>
          <a:ln>
            <a:noFill/>
          </a:ln>
        </p:spPr>
        <p:txBody>
          <a:bodyPr lIns="91425" tIns="91425" rIns="91425" bIns="91425" anchor="ctr" anchorCtr="0"/>
          <a:lstStyle>
            <a:lvl1pPr marL="0" marR="0" indent="0" algn="l" rtl="0">
              <a:spcBef>
                <a:spcPts val="0"/>
              </a:spcBef>
              <a:defRPr sz="1050" b="0" i="0" u="none" strike="noStrike" cap="none" baseline="0">
                <a:solidFill>
                  <a:schemeClr val="lt1"/>
                </a:solidFill>
                <a:latin typeface="Questrial"/>
                <a:ea typeface="Questrial"/>
                <a:cs typeface="Questrial"/>
                <a:sym typeface="Questrial"/>
              </a:defRPr>
            </a:lvl1pPr>
            <a:lvl2pPr marL="457200" marR="0" indent="0" algn="l" rtl="0">
              <a:spcBef>
                <a:spcPts val="0"/>
              </a:spcBef>
              <a:defRPr sz="1800" b="0" i="0" u="none" strike="noStrike" cap="none" baseline="0">
                <a:solidFill>
                  <a:schemeClr val="lt1"/>
                </a:solidFill>
                <a:latin typeface="Questrial"/>
                <a:ea typeface="Questrial"/>
                <a:cs typeface="Questrial"/>
                <a:sym typeface="Questrial"/>
              </a:defRPr>
            </a:lvl2pPr>
            <a:lvl3pPr marL="914400" marR="0" indent="0" algn="l" rtl="0">
              <a:spcBef>
                <a:spcPts val="0"/>
              </a:spcBef>
              <a:defRPr sz="1800" b="0" i="0" u="none" strike="noStrike" cap="none" baseline="0">
                <a:solidFill>
                  <a:schemeClr val="lt1"/>
                </a:solidFill>
                <a:latin typeface="Questrial"/>
                <a:ea typeface="Questrial"/>
                <a:cs typeface="Questrial"/>
                <a:sym typeface="Questrial"/>
              </a:defRPr>
            </a:lvl3pPr>
            <a:lvl4pPr marL="1371600" marR="0" indent="0" algn="l" rtl="0">
              <a:spcBef>
                <a:spcPts val="0"/>
              </a:spcBef>
              <a:defRPr sz="1800" b="0" i="0" u="none" strike="noStrike" cap="none" baseline="0">
                <a:solidFill>
                  <a:schemeClr val="lt1"/>
                </a:solidFill>
                <a:latin typeface="Questrial"/>
                <a:ea typeface="Questrial"/>
                <a:cs typeface="Questrial"/>
                <a:sym typeface="Questrial"/>
              </a:defRPr>
            </a:lvl4pPr>
            <a:lvl5pPr marL="1828800" marR="0" indent="0" algn="l" rtl="0">
              <a:spcBef>
                <a:spcPts val="0"/>
              </a:spcBef>
              <a:defRPr sz="1800" b="0" i="0" u="none" strike="noStrike" cap="none" baseline="0">
                <a:solidFill>
                  <a:schemeClr val="lt1"/>
                </a:solidFill>
                <a:latin typeface="Questrial"/>
                <a:ea typeface="Questrial"/>
                <a:cs typeface="Questrial"/>
                <a:sym typeface="Questrial"/>
              </a:defRPr>
            </a:lvl5pPr>
            <a:lvl6pPr marL="2286000" marR="0" indent="0" algn="l" rtl="0">
              <a:spcBef>
                <a:spcPts val="0"/>
              </a:spcBef>
              <a:defRPr sz="1800" b="0" i="0" u="none" strike="noStrike" cap="none" baseline="0">
                <a:solidFill>
                  <a:schemeClr val="lt1"/>
                </a:solidFill>
                <a:latin typeface="Questrial"/>
                <a:ea typeface="Questrial"/>
                <a:cs typeface="Questrial"/>
                <a:sym typeface="Questrial"/>
              </a:defRPr>
            </a:lvl6pPr>
            <a:lvl7pPr marL="2743200" marR="0" indent="0" algn="l" rtl="0">
              <a:spcBef>
                <a:spcPts val="0"/>
              </a:spcBef>
              <a:defRPr sz="1800" b="0" i="0" u="none" strike="noStrike" cap="none" baseline="0">
                <a:solidFill>
                  <a:schemeClr val="lt1"/>
                </a:solidFill>
                <a:latin typeface="Questrial"/>
                <a:ea typeface="Questrial"/>
                <a:cs typeface="Questrial"/>
                <a:sym typeface="Questrial"/>
              </a:defRPr>
            </a:lvl7pPr>
            <a:lvl8pPr marL="3200400" marR="0" indent="0" algn="l" rtl="0">
              <a:spcBef>
                <a:spcPts val="0"/>
              </a:spcBef>
              <a:defRPr sz="1800" b="0" i="0" u="none" strike="noStrike" cap="none" baseline="0">
                <a:solidFill>
                  <a:schemeClr val="lt1"/>
                </a:solidFill>
                <a:latin typeface="Questrial"/>
                <a:ea typeface="Questrial"/>
                <a:cs typeface="Questrial"/>
                <a:sym typeface="Questrial"/>
              </a:defRPr>
            </a:lvl8pPr>
            <a:lvl9pPr marL="3657600" marR="0" indent="0" algn="l" rtl="0">
              <a:spcBef>
                <a:spcPts val="0"/>
              </a:spcBef>
              <a:defRPr sz="1800" b="0" i="0" u="none" strike="noStrike" cap="none" baseline="0">
                <a:solidFill>
                  <a:schemeClr val="lt1"/>
                </a:solidFill>
                <a:latin typeface="Questrial"/>
                <a:ea typeface="Questrial"/>
                <a:cs typeface="Questrial"/>
                <a:sym typeface="Questrial"/>
              </a:defRPr>
            </a:lvl9pPr>
          </a:lstStyle>
          <a:p>
            <a:endParaRPr/>
          </a:p>
        </p:txBody>
      </p:sp>
      <p:sp>
        <p:nvSpPr>
          <p:cNvPr id="131" name="Shape 131"/>
          <p:cNvSpPr txBox="1">
            <a:spLocks noGrp="1"/>
          </p:cNvSpPr>
          <p:nvPr>
            <p:ph type="sldNum" idx="12"/>
          </p:nvPr>
        </p:nvSpPr>
        <p:spPr>
          <a:xfrm>
            <a:off x="8763000" y="38100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CO" sz="1050" b="0" i="0" u="none" strike="noStrike" cap="none" baseline="0">
                <a:solidFill>
                  <a:schemeClr val="lt1"/>
                </a:solidFill>
                <a:latin typeface="Questrial"/>
                <a:ea typeface="Questrial"/>
                <a:cs typeface="Questrial"/>
                <a:sym typeface="Questrial"/>
              </a:rPr>
              <a:t>‹Nº›</a:t>
            </a:fld>
            <a:endParaRPr lang="es-CO" sz="1050" b="0" i="0" u="none" strike="noStrike" cap="none" baseline="0">
              <a:solidFill>
                <a:schemeClr val="lt1"/>
              </a:solidFill>
              <a:latin typeface="Questrial"/>
              <a:ea typeface="Questrial"/>
              <a:cs typeface="Questrial"/>
              <a:sym typeface="Quest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cSld name="Título vertical y texto">
    <p:spTree>
      <p:nvGrpSpPr>
        <p:cNvPr id="1" name="Shape 132"/>
        <p:cNvGrpSpPr/>
        <p:nvPr/>
      </p:nvGrpSpPr>
      <p:grpSpPr>
        <a:xfrm>
          <a:off x="0" y="0"/>
          <a:ext cx="0" cy="0"/>
          <a:chOff x="0" y="0"/>
          <a:chExt cx="0" cy="0"/>
        </a:xfrm>
      </p:grpSpPr>
      <p:pic>
        <p:nvPicPr>
          <p:cNvPr id="133" name="Shape 133"/>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4" name="Shape 134"/>
          <p:cNvSpPr txBox="1">
            <a:spLocks noGrp="1"/>
          </p:cNvSpPr>
          <p:nvPr>
            <p:ph type="title"/>
          </p:nvPr>
        </p:nvSpPr>
        <p:spPr>
          <a:xfrm rot="5400000">
            <a:off x="8525933" y="1667932"/>
            <a:ext cx="3903133" cy="2057400"/>
          </a:xfrm>
          <a:prstGeom prst="rect">
            <a:avLst/>
          </a:prstGeom>
          <a:noFill/>
          <a:ln>
            <a:noFill/>
          </a:ln>
        </p:spPr>
        <p:txBody>
          <a:bodyPr lIns="91425" tIns="91425" rIns="91425" bIns="91425" anchor="ctr"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35" name="Shape 135"/>
          <p:cNvSpPr txBox="1">
            <a:spLocks noGrp="1"/>
          </p:cNvSpPr>
          <p:nvPr>
            <p:ph type="body" idx="1"/>
          </p:nvPr>
        </p:nvSpPr>
        <p:spPr>
          <a:xfrm rot="5400000">
            <a:off x="3175000" y="-1405466"/>
            <a:ext cx="3903133" cy="8204200"/>
          </a:xfrm>
          <a:prstGeom prst="rect">
            <a:avLst/>
          </a:prstGeom>
          <a:noFill/>
          <a:ln>
            <a:noFill/>
          </a:ln>
        </p:spPr>
        <p:txBody>
          <a:bodyPr lIns="91425" tIns="91425" rIns="91425" bIns="91425" anchor="t" anchorCtr="0"/>
          <a:lstStyle>
            <a:lvl1pPr marL="228600" indent="-88900" algn="l" rtl="0">
              <a:lnSpc>
                <a:spcPct val="90000"/>
              </a:lnSpc>
              <a:spcBef>
                <a:spcPts val="1000"/>
              </a:spcBef>
              <a:buClr>
                <a:schemeClr val="lt1"/>
              </a:buClr>
              <a:buFont typeface="Arial"/>
              <a:buChar char="•"/>
              <a:defRPr sz="2200">
                <a:solidFill>
                  <a:schemeClr val="lt1"/>
                </a:solidFill>
                <a:latin typeface="Questrial"/>
                <a:ea typeface="Questrial"/>
                <a:cs typeface="Questrial"/>
                <a:sym typeface="Questrial"/>
              </a:defRPr>
            </a:lvl1pPr>
            <a:lvl2pPr marL="685800" indent="-101600" algn="l" rtl="0">
              <a:lnSpc>
                <a:spcPct val="90000"/>
              </a:lnSpc>
              <a:spcBef>
                <a:spcPts val="500"/>
              </a:spcBef>
              <a:buClr>
                <a:schemeClr val="lt1"/>
              </a:buClr>
              <a:buFont typeface="Arial"/>
              <a:buChar char="•"/>
              <a:defRPr sz="2000">
                <a:solidFill>
                  <a:schemeClr val="lt1"/>
                </a:solidFill>
                <a:latin typeface="Questrial"/>
                <a:ea typeface="Questrial"/>
                <a:cs typeface="Questrial"/>
                <a:sym typeface="Questrial"/>
              </a:defRPr>
            </a:lvl2pPr>
            <a:lvl3pPr marL="1143000" indent="-114300" algn="l" rtl="0">
              <a:lnSpc>
                <a:spcPct val="90000"/>
              </a:lnSpc>
              <a:spcBef>
                <a:spcPts val="500"/>
              </a:spcBef>
              <a:buClr>
                <a:schemeClr val="lt1"/>
              </a:buClr>
              <a:buFont typeface="Arial"/>
              <a:buChar char="•"/>
              <a:defRPr sz="1800">
                <a:solidFill>
                  <a:schemeClr val="lt1"/>
                </a:solidFill>
                <a:latin typeface="Questrial"/>
                <a:ea typeface="Questrial"/>
                <a:cs typeface="Questrial"/>
                <a:sym typeface="Questrial"/>
              </a:defRPr>
            </a:lvl3pPr>
            <a:lvl4pPr marL="1600200" indent="-127000" algn="l" rtl="0">
              <a:lnSpc>
                <a:spcPct val="90000"/>
              </a:lnSpc>
              <a:spcBef>
                <a:spcPts val="500"/>
              </a:spcBef>
              <a:buClr>
                <a:schemeClr val="lt1"/>
              </a:buClr>
              <a:buFont typeface="Arial"/>
              <a:buChar char="•"/>
              <a:defRPr sz="1600">
                <a:solidFill>
                  <a:schemeClr val="lt1"/>
                </a:solidFill>
                <a:latin typeface="Questrial"/>
                <a:ea typeface="Questrial"/>
                <a:cs typeface="Questrial"/>
                <a:sym typeface="Questrial"/>
              </a:defRPr>
            </a:lvl4pPr>
            <a:lvl5pPr marL="2057400" indent="-127000" algn="l" rtl="0">
              <a:lnSpc>
                <a:spcPct val="90000"/>
              </a:lnSpc>
              <a:spcBef>
                <a:spcPts val="500"/>
              </a:spcBef>
              <a:buClr>
                <a:schemeClr val="lt1"/>
              </a:buClr>
              <a:buFont typeface="Arial"/>
              <a:buChar char="•"/>
              <a:defRPr sz="1600">
                <a:solidFill>
                  <a:schemeClr val="lt1"/>
                </a:solidFill>
                <a:latin typeface="Questrial"/>
                <a:ea typeface="Questrial"/>
                <a:cs typeface="Questrial"/>
                <a:sym typeface="Questrial"/>
              </a:defRPr>
            </a:lvl5pPr>
            <a:lvl6pPr marL="2514600" indent="-127000" algn="l" rtl="0">
              <a:lnSpc>
                <a:spcPct val="90000"/>
              </a:lnSpc>
              <a:spcBef>
                <a:spcPts val="500"/>
              </a:spcBef>
              <a:buClr>
                <a:schemeClr val="lt1"/>
              </a:buClr>
              <a:buFont typeface="Arial"/>
              <a:buChar char="•"/>
              <a:defRPr sz="1600">
                <a:solidFill>
                  <a:schemeClr val="lt1"/>
                </a:solidFill>
                <a:latin typeface="Questrial"/>
                <a:ea typeface="Questrial"/>
                <a:cs typeface="Questrial"/>
                <a:sym typeface="Questrial"/>
              </a:defRPr>
            </a:lvl6pPr>
            <a:lvl7pPr marL="2971800" indent="-127000" algn="l" rtl="0">
              <a:lnSpc>
                <a:spcPct val="90000"/>
              </a:lnSpc>
              <a:spcBef>
                <a:spcPts val="500"/>
              </a:spcBef>
              <a:buClr>
                <a:schemeClr val="lt1"/>
              </a:buClr>
              <a:buFont typeface="Arial"/>
              <a:buChar char="•"/>
              <a:defRPr sz="1600">
                <a:solidFill>
                  <a:schemeClr val="lt1"/>
                </a:solidFill>
                <a:latin typeface="Questrial"/>
                <a:ea typeface="Questrial"/>
                <a:cs typeface="Questrial"/>
                <a:sym typeface="Questrial"/>
              </a:defRPr>
            </a:lvl7pPr>
            <a:lvl8pPr marL="3429000" indent="-127000" algn="l" rtl="0">
              <a:lnSpc>
                <a:spcPct val="90000"/>
              </a:lnSpc>
              <a:spcBef>
                <a:spcPts val="500"/>
              </a:spcBef>
              <a:buClr>
                <a:schemeClr val="lt1"/>
              </a:buClr>
              <a:buFont typeface="Arial"/>
              <a:buChar char="•"/>
              <a:defRPr sz="1600">
                <a:solidFill>
                  <a:schemeClr val="lt1"/>
                </a:solidFill>
                <a:latin typeface="Questrial"/>
                <a:ea typeface="Questrial"/>
                <a:cs typeface="Questrial"/>
                <a:sym typeface="Questrial"/>
              </a:defRPr>
            </a:lvl8pPr>
            <a:lvl9pPr marL="3886200" indent="-127000" algn="l" rtl="0">
              <a:lnSpc>
                <a:spcPct val="90000"/>
              </a:lnSpc>
              <a:spcBef>
                <a:spcPts val="500"/>
              </a:spcBef>
              <a:buClr>
                <a:schemeClr val="lt1"/>
              </a:buClr>
              <a:buFont typeface="Arial"/>
              <a:buChar char="•"/>
              <a:defRPr sz="1600">
                <a:solidFill>
                  <a:schemeClr val="lt1"/>
                </a:solidFill>
                <a:latin typeface="Questrial"/>
                <a:ea typeface="Questrial"/>
                <a:cs typeface="Questrial"/>
                <a:sym typeface="Questrial"/>
              </a:defRPr>
            </a:lvl9pPr>
          </a:lstStyle>
          <a:p>
            <a:endParaRPr/>
          </a:p>
        </p:txBody>
      </p:sp>
      <p:sp>
        <p:nvSpPr>
          <p:cNvPr id="136" name="Shape 136"/>
          <p:cNvSpPr txBox="1">
            <a:spLocks noGrp="1"/>
          </p:cNvSpPr>
          <p:nvPr>
            <p:ph type="dt" idx="10"/>
          </p:nvPr>
        </p:nvSpPr>
        <p:spPr>
          <a:xfrm>
            <a:off x="7814452" y="379940"/>
            <a:ext cx="2910839" cy="365125"/>
          </a:xfrm>
          <a:prstGeom prst="rect">
            <a:avLst/>
          </a:prstGeom>
          <a:noFill/>
          <a:ln>
            <a:noFill/>
          </a:ln>
        </p:spPr>
        <p:txBody>
          <a:bodyPr lIns="91425" tIns="91425" rIns="91425" bIns="91425" anchor="ctr" anchorCtr="0"/>
          <a:lstStyle>
            <a:lvl1pPr marL="0" marR="0" indent="0" algn="r" rtl="0">
              <a:spcBef>
                <a:spcPts val="0"/>
              </a:spcBef>
              <a:defRPr sz="1050" b="0" i="0" u="none" strike="noStrike" cap="none" baseline="0">
                <a:solidFill>
                  <a:schemeClr val="lt1"/>
                </a:solidFill>
                <a:latin typeface="Questrial"/>
                <a:ea typeface="Questrial"/>
                <a:cs typeface="Questrial"/>
                <a:sym typeface="Questrial"/>
              </a:defRPr>
            </a:lvl1pPr>
            <a:lvl2pPr marL="457200" marR="0" indent="0" algn="l" rtl="0">
              <a:spcBef>
                <a:spcPts val="0"/>
              </a:spcBef>
              <a:defRPr sz="1800" b="0" i="0" u="none" strike="noStrike" cap="none" baseline="0">
                <a:solidFill>
                  <a:schemeClr val="lt1"/>
                </a:solidFill>
                <a:latin typeface="Questrial"/>
                <a:ea typeface="Questrial"/>
                <a:cs typeface="Questrial"/>
                <a:sym typeface="Questrial"/>
              </a:defRPr>
            </a:lvl2pPr>
            <a:lvl3pPr marL="914400" marR="0" indent="0" algn="l" rtl="0">
              <a:spcBef>
                <a:spcPts val="0"/>
              </a:spcBef>
              <a:defRPr sz="1800" b="0" i="0" u="none" strike="noStrike" cap="none" baseline="0">
                <a:solidFill>
                  <a:schemeClr val="lt1"/>
                </a:solidFill>
                <a:latin typeface="Questrial"/>
                <a:ea typeface="Questrial"/>
                <a:cs typeface="Questrial"/>
                <a:sym typeface="Questrial"/>
              </a:defRPr>
            </a:lvl3pPr>
            <a:lvl4pPr marL="1371600" marR="0" indent="0" algn="l" rtl="0">
              <a:spcBef>
                <a:spcPts val="0"/>
              </a:spcBef>
              <a:defRPr sz="1800" b="0" i="0" u="none" strike="noStrike" cap="none" baseline="0">
                <a:solidFill>
                  <a:schemeClr val="lt1"/>
                </a:solidFill>
                <a:latin typeface="Questrial"/>
                <a:ea typeface="Questrial"/>
                <a:cs typeface="Questrial"/>
                <a:sym typeface="Questrial"/>
              </a:defRPr>
            </a:lvl4pPr>
            <a:lvl5pPr marL="1828800" marR="0" indent="0" algn="l" rtl="0">
              <a:spcBef>
                <a:spcPts val="0"/>
              </a:spcBef>
              <a:defRPr sz="1800" b="0" i="0" u="none" strike="noStrike" cap="none" baseline="0">
                <a:solidFill>
                  <a:schemeClr val="lt1"/>
                </a:solidFill>
                <a:latin typeface="Questrial"/>
                <a:ea typeface="Questrial"/>
                <a:cs typeface="Questrial"/>
                <a:sym typeface="Questrial"/>
              </a:defRPr>
            </a:lvl5pPr>
            <a:lvl6pPr marL="2286000" marR="0" indent="0" algn="l" rtl="0">
              <a:spcBef>
                <a:spcPts val="0"/>
              </a:spcBef>
              <a:defRPr sz="1800" b="0" i="0" u="none" strike="noStrike" cap="none" baseline="0">
                <a:solidFill>
                  <a:schemeClr val="lt1"/>
                </a:solidFill>
                <a:latin typeface="Questrial"/>
                <a:ea typeface="Questrial"/>
                <a:cs typeface="Questrial"/>
                <a:sym typeface="Questrial"/>
              </a:defRPr>
            </a:lvl6pPr>
            <a:lvl7pPr marL="2743200" marR="0" indent="0" algn="l" rtl="0">
              <a:spcBef>
                <a:spcPts val="0"/>
              </a:spcBef>
              <a:defRPr sz="1800" b="0" i="0" u="none" strike="noStrike" cap="none" baseline="0">
                <a:solidFill>
                  <a:schemeClr val="lt1"/>
                </a:solidFill>
                <a:latin typeface="Questrial"/>
                <a:ea typeface="Questrial"/>
                <a:cs typeface="Questrial"/>
                <a:sym typeface="Questrial"/>
              </a:defRPr>
            </a:lvl7pPr>
            <a:lvl8pPr marL="3200400" marR="0" indent="0" algn="l" rtl="0">
              <a:spcBef>
                <a:spcPts val="0"/>
              </a:spcBef>
              <a:defRPr sz="1800" b="0" i="0" u="none" strike="noStrike" cap="none" baseline="0">
                <a:solidFill>
                  <a:schemeClr val="lt1"/>
                </a:solidFill>
                <a:latin typeface="Questrial"/>
                <a:ea typeface="Questrial"/>
                <a:cs typeface="Questrial"/>
                <a:sym typeface="Questrial"/>
              </a:defRPr>
            </a:lvl8pPr>
            <a:lvl9pPr marL="3657600" marR="0" indent="0" algn="l" rtl="0">
              <a:spcBef>
                <a:spcPts val="0"/>
              </a:spcBef>
              <a:defRPr sz="1800" b="0" i="0" u="none" strike="noStrike" cap="none" baseline="0">
                <a:solidFill>
                  <a:schemeClr val="lt1"/>
                </a:solidFill>
                <a:latin typeface="Questrial"/>
                <a:ea typeface="Questrial"/>
                <a:cs typeface="Questrial"/>
                <a:sym typeface="Questrial"/>
              </a:defRPr>
            </a:lvl9pPr>
          </a:lstStyle>
          <a:p>
            <a:endParaRPr/>
          </a:p>
        </p:txBody>
      </p:sp>
      <p:sp>
        <p:nvSpPr>
          <p:cNvPr id="137" name="Shape 137"/>
          <p:cNvSpPr txBox="1">
            <a:spLocks noGrp="1"/>
          </p:cNvSpPr>
          <p:nvPr>
            <p:ph type="ftr" idx="11"/>
          </p:nvPr>
        </p:nvSpPr>
        <p:spPr>
          <a:xfrm>
            <a:off x="685800" y="381000"/>
            <a:ext cx="6991491" cy="365125"/>
          </a:xfrm>
          <a:prstGeom prst="rect">
            <a:avLst/>
          </a:prstGeom>
          <a:noFill/>
          <a:ln>
            <a:noFill/>
          </a:ln>
        </p:spPr>
        <p:txBody>
          <a:bodyPr lIns="91425" tIns="91425" rIns="91425" bIns="91425" anchor="ctr" anchorCtr="0"/>
          <a:lstStyle>
            <a:lvl1pPr marL="0" marR="0" indent="0" algn="l" rtl="0">
              <a:spcBef>
                <a:spcPts val="0"/>
              </a:spcBef>
              <a:defRPr sz="1050" b="0" i="0" u="none" strike="noStrike" cap="none" baseline="0">
                <a:solidFill>
                  <a:schemeClr val="lt1"/>
                </a:solidFill>
                <a:latin typeface="Questrial"/>
                <a:ea typeface="Questrial"/>
                <a:cs typeface="Questrial"/>
                <a:sym typeface="Questrial"/>
              </a:defRPr>
            </a:lvl1pPr>
            <a:lvl2pPr marL="457200" marR="0" indent="0" algn="l" rtl="0">
              <a:spcBef>
                <a:spcPts val="0"/>
              </a:spcBef>
              <a:defRPr sz="1800" b="0" i="0" u="none" strike="noStrike" cap="none" baseline="0">
                <a:solidFill>
                  <a:schemeClr val="lt1"/>
                </a:solidFill>
                <a:latin typeface="Questrial"/>
                <a:ea typeface="Questrial"/>
                <a:cs typeface="Questrial"/>
                <a:sym typeface="Questrial"/>
              </a:defRPr>
            </a:lvl2pPr>
            <a:lvl3pPr marL="914400" marR="0" indent="0" algn="l" rtl="0">
              <a:spcBef>
                <a:spcPts val="0"/>
              </a:spcBef>
              <a:defRPr sz="1800" b="0" i="0" u="none" strike="noStrike" cap="none" baseline="0">
                <a:solidFill>
                  <a:schemeClr val="lt1"/>
                </a:solidFill>
                <a:latin typeface="Questrial"/>
                <a:ea typeface="Questrial"/>
                <a:cs typeface="Questrial"/>
                <a:sym typeface="Questrial"/>
              </a:defRPr>
            </a:lvl3pPr>
            <a:lvl4pPr marL="1371600" marR="0" indent="0" algn="l" rtl="0">
              <a:spcBef>
                <a:spcPts val="0"/>
              </a:spcBef>
              <a:defRPr sz="1800" b="0" i="0" u="none" strike="noStrike" cap="none" baseline="0">
                <a:solidFill>
                  <a:schemeClr val="lt1"/>
                </a:solidFill>
                <a:latin typeface="Questrial"/>
                <a:ea typeface="Questrial"/>
                <a:cs typeface="Questrial"/>
                <a:sym typeface="Questrial"/>
              </a:defRPr>
            </a:lvl4pPr>
            <a:lvl5pPr marL="1828800" marR="0" indent="0" algn="l" rtl="0">
              <a:spcBef>
                <a:spcPts val="0"/>
              </a:spcBef>
              <a:defRPr sz="1800" b="0" i="0" u="none" strike="noStrike" cap="none" baseline="0">
                <a:solidFill>
                  <a:schemeClr val="lt1"/>
                </a:solidFill>
                <a:latin typeface="Questrial"/>
                <a:ea typeface="Questrial"/>
                <a:cs typeface="Questrial"/>
                <a:sym typeface="Questrial"/>
              </a:defRPr>
            </a:lvl5pPr>
            <a:lvl6pPr marL="2286000" marR="0" indent="0" algn="l" rtl="0">
              <a:spcBef>
                <a:spcPts val="0"/>
              </a:spcBef>
              <a:defRPr sz="1800" b="0" i="0" u="none" strike="noStrike" cap="none" baseline="0">
                <a:solidFill>
                  <a:schemeClr val="lt1"/>
                </a:solidFill>
                <a:latin typeface="Questrial"/>
                <a:ea typeface="Questrial"/>
                <a:cs typeface="Questrial"/>
                <a:sym typeface="Questrial"/>
              </a:defRPr>
            </a:lvl6pPr>
            <a:lvl7pPr marL="2743200" marR="0" indent="0" algn="l" rtl="0">
              <a:spcBef>
                <a:spcPts val="0"/>
              </a:spcBef>
              <a:defRPr sz="1800" b="0" i="0" u="none" strike="noStrike" cap="none" baseline="0">
                <a:solidFill>
                  <a:schemeClr val="lt1"/>
                </a:solidFill>
                <a:latin typeface="Questrial"/>
                <a:ea typeface="Questrial"/>
                <a:cs typeface="Questrial"/>
                <a:sym typeface="Questrial"/>
              </a:defRPr>
            </a:lvl7pPr>
            <a:lvl8pPr marL="3200400" marR="0" indent="0" algn="l" rtl="0">
              <a:spcBef>
                <a:spcPts val="0"/>
              </a:spcBef>
              <a:defRPr sz="1800" b="0" i="0" u="none" strike="noStrike" cap="none" baseline="0">
                <a:solidFill>
                  <a:schemeClr val="lt1"/>
                </a:solidFill>
                <a:latin typeface="Questrial"/>
                <a:ea typeface="Questrial"/>
                <a:cs typeface="Questrial"/>
                <a:sym typeface="Questrial"/>
              </a:defRPr>
            </a:lvl8pPr>
            <a:lvl9pPr marL="3657600" marR="0" indent="0" algn="l" rtl="0">
              <a:spcBef>
                <a:spcPts val="0"/>
              </a:spcBef>
              <a:defRPr sz="1800" b="0" i="0" u="none" strike="noStrike" cap="none" baseline="0">
                <a:solidFill>
                  <a:schemeClr val="lt1"/>
                </a:solidFill>
                <a:latin typeface="Questrial"/>
                <a:ea typeface="Questrial"/>
                <a:cs typeface="Questrial"/>
                <a:sym typeface="Questrial"/>
              </a:defRPr>
            </a:lvl9pPr>
          </a:lstStyle>
          <a:p>
            <a:endParaRPr/>
          </a:p>
        </p:txBody>
      </p:sp>
      <p:sp>
        <p:nvSpPr>
          <p:cNvPr id="138" name="Shape 138"/>
          <p:cNvSpPr txBox="1">
            <a:spLocks noGrp="1"/>
          </p:cNvSpPr>
          <p:nvPr>
            <p:ph type="sldNum" idx="12"/>
          </p:nvPr>
        </p:nvSpPr>
        <p:spPr>
          <a:xfrm>
            <a:off x="10862452" y="381000"/>
            <a:ext cx="64374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CO" sz="1050" b="0" i="0" u="none" strike="noStrike" cap="none" baseline="0">
                <a:solidFill>
                  <a:schemeClr val="lt1"/>
                </a:solidFill>
                <a:latin typeface="Questrial"/>
                <a:ea typeface="Questrial"/>
                <a:cs typeface="Questrial"/>
                <a:sym typeface="Questrial"/>
              </a:rPr>
              <a:t>‹Nº›</a:t>
            </a:fld>
            <a:endParaRPr lang="es-CO" sz="1050" b="0" i="0" u="none" strike="noStrike" cap="none" baseline="0">
              <a:solidFill>
                <a:schemeClr val="lt1"/>
              </a:solidFill>
              <a:latin typeface="Questrial"/>
              <a:ea typeface="Questrial"/>
              <a:cs typeface="Questrial"/>
              <a:sym typeface="Quest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2895600" y="764372"/>
            <a:ext cx="8610599" cy="1293027"/>
          </a:xfrm>
          <a:prstGeom prst="rect">
            <a:avLst/>
          </a:prstGeom>
          <a:noFill/>
          <a:ln>
            <a:noFill/>
          </a:ln>
        </p:spPr>
        <p:txBody>
          <a:bodyPr lIns="91425" tIns="91425" rIns="91425" bIns="91425" anchor="ctr" anchorCtr="0"/>
          <a:lstStyle>
            <a:lvl1pPr algn="r" rtl="0">
              <a:lnSpc>
                <a:spcPct val="90000"/>
              </a:lnSpc>
              <a:spcBef>
                <a:spcPts val="0"/>
              </a:spcBef>
              <a:buClr>
                <a:schemeClr val="lt1"/>
              </a:buClr>
              <a:buFont typeface="Questrial"/>
              <a:buNone/>
              <a:defRPr sz="4000" cap="none" baseline="0">
                <a:solidFill>
                  <a:schemeClr val="lt1"/>
                </a:solidFill>
                <a:latin typeface="Questrial"/>
                <a:ea typeface="Questrial"/>
                <a:cs typeface="Questrial"/>
                <a:sym typeface="Quest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0" name="Shape 20"/>
          <p:cNvSpPr txBox="1">
            <a:spLocks noGrp="1"/>
          </p:cNvSpPr>
          <p:nvPr>
            <p:ph type="body" idx="1"/>
          </p:nvPr>
        </p:nvSpPr>
        <p:spPr>
          <a:xfrm>
            <a:off x="685800" y="2194559"/>
            <a:ext cx="10820400" cy="4024124"/>
          </a:xfrm>
          <a:prstGeom prst="rect">
            <a:avLst/>
          </a:prstGeom>
          <a:noFill/>
          <a:ln>
            <a:noFill/>
          </a:ln>
        </p:spPr>
        <p:txBody>
          <a:bodyPr lIns="91425" tIns="91425" rIns="91425" bIns="91425" anchor="t" anchorCtr="0"/>
          <a:lstStyle>
            <a:lvl1pPr marL="228600" indent="-88900" algn="l" rtl="0">
              <a:lnSpc>
                <a:spcPct val="90000"/>
              </a:lnSpc>
              <a:spcBef>
                <a:spcPts val="1000"/>
              </a:spcBef>
              <a:buClr>
                <a:schemeClr val="lt1"/>
              </a:buClr>
              <a:buFont typeface="Arial"/>
              <a:buChar char="•"/>
              <a:defRPr sz="2200">
                <a:solidFill>
                  <a:schemeClr val="lt1"/>
                </a:solidFill>
                <a:latin typeface="Questrial"/>
                <a:ea typeface="Questrial"/>
                <a:cs typeface="Questrial"/>
                <a:sym typeface="Questrial"/>
              </a:defRPr>
            </a:lvl1pPr>
            <a:lvl2pPr marL="685800" indent="-101600" algn="l" rtl="0">
              <a:lnSpc>
                <a:spcPct val="90000"/>
              </a:lnSpc>
              <a:spcBef>
                <a:spcPts val="500"/>
              </a:spcBef>
              <a:buClr>
                <a:schemeClr val="lt1"/>
              </a:buClr>
              <a:buFont typeface="Arial"/>
              <a:buChar char="•"/>
              <a:defRPr sz="2000">
                <a:solidFill>
                  <a:schemeClr val="lt1"/>
                </a:solidFill>
                <a:latin typeface="Questrial"/>
                <a:ea typeface="Questrial"/>
                <a:cs typeface="Questrial"/>
                <a:sym typeface="Questrial"/>
              </a:defRPr>
            </a:lvl2pPr>
            <a:lvl3pPr marL="1143000" indent="-114300" algn="l" rtl="0">
              <a:lnSpc>
                <a:spcPct val="90000"/>
              </a:lnSpc>
              <a:spcBef>
                <a:spcPts val="500"/>
              </a:spcBef>
              <a:buClr>
                <a:schemeClr val="lt1"/>
              </a:buClr>
              <a:buFont typeface="Arial"/>
              <a:buChar char="•"/>
              <a:defRPr sz="1800">
                <a:solidFill>
                  <a:schemeClr val="lt1"/>
                </a:solidFill>
                <a:latin typeface="Questrial"/>
                <a:ea typeface="Questrial"/>
                <a:cs typeface="Questrial"/>
                <a:sym typeface="Questrial"/>
              </a:defRPr>
            </a:lvl3pPr>
            <a:lvl4pPr marL="1600200" indent="-127000" algn="l" rtl="0">
              <a:lnSpc>
                <a:spcPct val="90000"/>
              </a:lnSpc>
              <a:spcBef>
                <a:spcPts val="500"/>
              </a:spcBef>
              <a:buClr>
                <a:schemeClr val="lt1"/>
              </a:buClr>
              <a:buFont typeface="Arial"/>
              <a:buChar char="•"/>
              <a:defRPr sz="1600">
                <a:solidFill>
                  <a:schemeClr val="lt1"/>
                </a:solidFill>
                <a:latin typeface="Questrial"/>
                <a:ea typeface="Questrial"/>
                <a:cs typeface="Questrial"/>
                <a:sym typeface="Questrial"/>
              </a:defRPr>
            </a:lvl4pPr>
            <a:lvl5pPr marL="2057400" indent="-127000" algn="l" rtl="0">
              <a:lnSpc>
                <a:spcPct val="90000"/>
              </a:lnSpc>
              <a:spcBef>
                <a:spcPts val="500"/>
              </a:spcBef>
              <a:buClr>
                <a:schemeClr val="lt1"/>
              </a:buClr>
              <a:buFont typeface="Arial"/>
              <a:buChar char="•"/>
              <a:defRPr sz="1600">
                <a:solidFill>
                  <a:schemeClr val="lt1"/>
                </a:solidFill>
                <a:latin typeface="Questrial"/>
                <a:ea typeface="Questrial"/>
                <a:cs typeface="Questrial"/>
                <a:sym typeface="Questrial"/>
              </a:defRPr>
            </a:lvl5pPr>
            <a:lvl6pPr marL="2514600" indent="-127000" algn="l" rtl="0">
              <a:lnSpc>
                <a:spcPct val="90000"/>
              </a:lnSpc>
              <a:spcBef>
                <a:spcPts val="500"/>
              </a:spcBef>
              <a:buClr>
                <a:schemeClr val="lt1"/>
              </a:buClr>
              <a:buFont typeface="Arial"/>
              <a:buChar char="•"/>
              <a:defRPr sz="1600">
                <a:solidFill>
                  <a:schemeClr val="lt1"/>
                </a:solidFill>
                <a:latin typeface="Questrial"/>
                <a:ea typeface="Questrial"/>
                <a:cs typeface="Questrial"/>
                <a:sym typeface="Questrial"/>
              </a:defRPr>
            </a:lvl6pPr>
            <a:lvl7pPr marL="2971800" indent="-127000" algn="l" rtl="0">
              <a:lnSpc>
                <a:spcPct val="90000"/>
              </a:lnSpc>
              <a:spcBef>
                <a:spcPts val="500"/>
              </a:spcBef>
              <a:buClr>
                <a:schemeClr val="lt1"/>
              </a:buClr>
              <a:buFont typeface="Arial"/>
              <a:buChar char="•"/>
              <a:defRPr sz="1600">
                <a:solidFill>
                  <a:schemeClr val="lt1"/>
                </a:solidFill>
                <a:latin typeface="Questrial"/>
                <a:ea typeface="Questrial"/>
                <a:cs typeface="Questrial"/>
                <a:sym typeface="Questrial"/>
              </a:defRPr>
            </a:lvl7pPr>
            <a:lvl8pPr marL="3429000" indent="-127000" algn="l" rtl="0">
              <a:lnSpc>
                <a:spcPct val="90000"/>
              </a:lnSpc>
              <a:spcBef>
                <a:spcPts val="500"/>
              </a:spcBef>
              <a:buClr>
                <a:schemeClr val="lt1"/>
              </a:buClr>
              <a:buFont typeface="Arial"/>
              <a:buChar char="•"/>
              <a:defRPr sz="1600">
                <a:solidFill>
                  <a:schemeClr val="lt1"/>
                </a:solidFill>
                <a:latin typeface="Questrial"/>
                <a:ea typeface="Questrial"/>
                <a:cs typeface="Questrial"/>
                <a:sym typeface="Questrial"/>
              </a:defRPr>
            </a:lvl8pPr>
            <a:lvl9pPr marL="3886200" indent="-127000" algn="l" rtl="0">
              <a:lnSpc>
                <a:spcPct val="90000"/>
              </a:lnSpc>
              <a:spcBef>
                <a:spcPts val="500"/>
              </a:spcBef>
              <a:buClr>
                <a:schemeClr val="lt1"/>
              </a:buClr>
              <a:buFont typeface="Arial"/>
              <a:buChar char="•"/>
              <a:defRPr sz="1600">
                <a:solidFill>
                  <a:schemeClr val="lt1"/>
                </a:solidFill>
                <a:latin typeface="Questrial"/>
                <a:ea typeface="Questrial"/>
                <a:cs typeface="Questrial"/>
                <a:sym typeface="Questrial"/>
              </a:defRPr>
            </a:lvl9pPr>
          </a:lstStyle>
          <a:p>
            <a:endParaRPr/>
          </a:p>
        </p:txBody>
      </p:sp>
      <p:sp>
        <p:nvSpPr>
          <p:cNvPr id="21" name="Shape 21"/>
          <p:cNvSpPr txBox="1">
            <a:spLocks noGrp="1"/>
          </p:cNvSpPr>
          <p:nvPr>
            <p:ph type="dt" idx="10"/>
          </p:nvPr>
        </p:nvSpPr>
        <p:spPr>
          <a:xfrm>
            <a:off x="8595360" y="6356350"/>
            <a:ext cx="2910839" cy="365125"/>
          </a:xfrm>
          <a:prstGeom prst="rect">
            <a:avLst/>
          </a:prstGeom>
          <a:noFill/>
          <a:ln>
            <a:noFill/>
          </a:ln>
        </p:spPr>
        <p:txBody>
          <a:bodyPr lIns="91425" tIns="91425" rIns="91425" bIns="91425" anchor="ctr" anchorCtr="0"/>
          <a:lstStyle>
            <a:lvl1pPr marL="0" marR="0" indent="0" algn="r" rtl="0">
              <a:spcBef>
                <a:spcPts val="0"/>
              </a:spcBef>
              <a:defRPr sz="1050" b="0" i="0" u="none" strike="noStrike" cap="none" baseline="0">
                <a:solidFill>
                  <a:schemeClr val="lt1"/>
                </a:solidFill>
                <a:latin typeface="Questrial"/>
                <a:ea typeface="Questrial"/>
                <a:cs typeface="Questrial"/>
                <a:sym typeface="Questrial"/>
              </a:defRPr>
            </a:lvl1pPr>
            <a:lvl2pPr marL="457200" marR="0" indent="0" algn="l" rtl="0">
              <a:spcBef>
                <a:spcPts val="0"/>
              </a:spcBef>
              <a:defRPr sz="1800" b="0" i="0" u="none" strike="noStrike" cap="none" baseline="0">
                <a:solidFill>
                  <a:schemeClr val="lt1"/>
                </a:solidFill>
                <a:latin typeface="Questrial"/>
                <a:ea typeface="Questrial"/>
                <a:cs typeface="Questrial"/>
                <a:sym typeface="Questrial"/>
              </a:defRPr>
            </a:lvl2pPr>
            <a:lvl3pPr marL="914400" marR="0" indent="0" algn="l" rtl="0">
              <a:spcBef>
                <a:spcPts val="0"/>
              </a:spcBef>
              <a:defRPr sz="1800" b="0" i="0" u="none" strike="noStrike" cap="none" baseline="0">
                <a:solidFill>
                  <a:schemeClr val="lt1"/>
                </a:solidFill>
                <a:latin typeface="Questrial"/>
                <a:ea typeface="Questrial"/>
                <a:cs typeface="Questrial"/>
                <a:sym typeface="Questrial"/>
              </a:defRPr>
            </a:lvl3pPr>
            <a:lvl4pPr marL="1371600" marR="0" indent="0" algn="l" rtl="0">
              <a:spcBef>
                <a:spcPts val="0"/>
              </a:spcBef>
              <a:defRPr sz="1800" b="0" i="0" u="none" strike="noStrike" cap="none" baseline="0">
                <a:solidFill>
                  <a:schemeClr val="lt1"/>
                </a:solidFill>
                <a:latin typeface="Questrial"/>
                <a:ea typeface="Questrial"/>
                <a:cs typeface="Questrial"/>
                <a:sym typeface="Questrial"/>
              </a:defRPr>
            </a:lvl4pPr>
            <a:lvl5pPr marL="1828800" marR="0" indent="0" algn="l" rtl="0">
              <a:spcBef>
                <a:spcPts val="0"/>
              </a:spcBef>
              <a:defRPr sz="1800" b="0" i="0" u="none" strike="noStrike" cap="none" baseline="0">
                <a:solidFill>
                  <a:schemeClr val="lt1"/>
                </a:solidFill>
                <a:latin typeface="Questrial"/>
                <a:ea typeface="Questrial"/>
                <a:cs typeface="Questrial"/>
                <a:sym typeface="Questrial"/>
              </a:defRPr>
            </a:lvl5pPr>
            <a:lvl6pPr marL="2286000" marR="0" indent="0" algn="l" rtl="0">
              <a:spcBef>
                <a:spcPts val="0"/>
              </a:spcBef>
              <a:defRPr sz="1800" b="0" i="0" u="none" strike="noStrike" cap="none" baseline="0">
                <a:solidFill>
                  <a:schemeClr val="lt1"/>
                </a:solidFill>
                <a:latin typeface="Questrial"/>
                <a:ea typeface="Questrial"/>
                <a:cs typeface="Questrial"/>
                <a:sym typeface="Questrial"/>
              </a:defRPr>
            </a:lvl6pPr>
            <a:lvl7pPr marL="2743200" marR="0" indent="0" algn="l" rtl="0">
              <a:spcBef>
                <a:spcPts val="0"/>
              </a:spcBef>
              <a:defRPr sz="1800" b="0" i="0" u="none" strike="noStrike" cap="none" baseline="0">
                <a:solidFill>
                  <a:schemeClr val="lt1"/>
                </a:solidFill>
                <a:latin typeface="Questrial"/>
                <a:ea typeface="Questrial"/>
                <a:cs typeface="Questrial"/>
                <a:sym typeface="Questrial"/>
              </a:defRPr>
            </a:lvl7pPr>
            <a:lvl8pPr marL="3200400" marR="0" indent="0" algn="l" rtl="0">
              <a:spcBef>
                <a:spcPts val="0"/>
              </a:spcBef>
              <a:defRPr sz="1800" b="0" i="0" u="none" strike="noStrike" cap="none" baseline="0">
                <a:solidFill>
                  <a:schemeClr val="lt1"/>
                </a:solidFill>
                <a:latin typeface="Questrial"/>
                <a:ea typeface="Questrial"/>
                <a:cs typeface="Questrial"/>
                <a:sym typeface="Questrial"/>
              </a:defRPr>
            </a:lvl8pPr>
            <a:lvl9pPr marL="3657600" marR="0" indent="0" algn="l" rtl="0">
              <a:spcBef>
                <a:spcPts val="0"/>
              </a:spcBef>
              <a:defRPr sz="1800" b="0" i="0" u="none" strike="noStrike" cap="none" baseline="0">
                <a:solidFill>
                  <a:schemeClr val="lt1"/>
                </a:solidFill>
                <a:latin typeface="Questrial"/>
                <a:ea typeface="Questrial"/>
                <a:cs typeface="Questrial"/>
                <a:sym typeface="Questrial"/>
              </a:defRPr>
            </a:lvl9pPr>
          </a:lstStyle>
          <a:p>
            <a:endParaRPr/>
          </a:p>
        </p:txBody>
      </p:sp>
      <p:sp>
        <p:nvSpPr>
          <p:cNvPr id="22" name="Shape 22"/>
          <p:cNvSpPr txBox="1">
            <a:spLocks noGrp="1"/>
          </p:cNvSpPr>
          <p:nvPr>
            <p:ph type="ftr" idx="11"/>
          </p:nvPr>
        </p:nvSpPr>
        <p:spPr>
          <a:xfrm>
            <a:off x="685800" y="6355844"/>
            <a:ext cx="7772400" cy="365125"/>
          </a:xfrm>
          <a:prstGeom prst="rect">
            <a:avLst/>
          </a:prstGeom>
          <a:noFill/>
          <a:ln>
            <a:noFill/>
          </a:ln>
        </p:spPr>
        <p:txBody>
          <a:bodyPr lIns="91425" tIns="91425" rIns="91425" bIns="91425" anchor="ctr" anchorCtr="0"/>
          <a:lstStyle>
            <a:lvl1pPr marL="0" marR="0" indent="0" algn="l" rtl="0">
              <a:spcBef>
                <a:spcPts val="0"/>
              </a:spcBef>
              <a:defRPr sz="1050" b="0" i="0" u="none" strike="noStrike" cap="none" baseline="0">
                <a:solidFill>
                  <a:schemeClr val="lt1"/>
                </a:solidFill>
                <a:latin typeface="Questrial"/>
                <a:ea typeface="Questrial"/>
                <a:cs typeface="Questrial"/>
                <a:sym typeface="Questrial"/>
              </a:defRPr>
            </a:lvl1pPr>
            <a:lvl2pPr marL="457200" marR="0" indent="0" algn="l" rtl="0">
              <a:spcBef>
                <a:spcPts val="0"/>
              </a:spcBef>
              <a:defRPr sz="1800" b="0" i="0" u="none" strike="noStrike" cap="none" baseline="0">
                <a:solidFill>
                  <a:schemeClr val="lt1"/>
                </a:solidFill>
                <a:latin typeface="Questrial"/>
                <a:ea typeface="Questrial"/>
                <a:cs typeface="Questrial"/>
                <a:sym typeface="Questrial"/>
              </a:defRPr>
            </a:lvl2pPr>
            <a:lvl3pPr marL="914400" marR="0" indent="0" algn="l" rtl="0">
              <a:spcBef>
                <a:spcPts val="0"/>
              </a:spcBef>
              <a:defRPr sz="1800" b="0" i="0" u="none" strike="noStrike" cap="none" baseline="0">
                <a:solidFill>
                  <a:schemeClr val="lt1"/>
                </a:solidFill>
                <a:latin typeface="Questrial"/>
                <a:ea typeface="Questrial"/>
                <a:cs typeface="Questrial"/>
                <a:sym typeface="Questrial"/>
              </a:defRPr>
            </a:lvl3pPr>
            <a:lvl4pPr marL="1371600" marR="0" indent="0" algn="l" rtl="0">
              <a:spcBef>
                <a:spcPts val="0"/>
              </a:spcBef>
              <a:defRPr sz="1800" b="0" i="0" u="none" strike="noStrike" cap="none" baseline="0">
                <a:solidFill>
                  <a:schemeClr val="lt1"/>
                </a:solidFill>
                <a:latin typeface="Questrial"/>
                <a:ea typeface="Questrial"/>
                <a:cs typeface="Questrial"/>
                <a:sym typeface="Questrial"/>
              </a:defRPr>
            </a:lvl4pPr>
            <a:lvl5pPr marL="1828800" marR="0" indent="0" algn="l" rtl="0">
              <a:spcBef>
                <a:spcPts val="0"/>
              </a:spcBef>
              <a:defRPr sz="1800" b="0" i="0" u="none" strike="noStrike" cap="none" baseline="0">
                <a:solidFill>
                  <a:schemeClr val="lt1"/>
                </a:solidFill>
                <a:latin typeface="Questrial"/>
                <a:ea typeface="Questrial"/>
                <a:cs typeface="Questrial"/>
                <a:sym typeface="Questrial"/>
              </a:defRPr>
            </a:lvl5pPr>
            <a:lvl6pPr marL="2286000" marR="0" indent="0" algn="l" rtl="0">
              <a:spcBef>
                <a:spcPts val="0"/>
              </a:spcBef>
              <a:defRPr sz="1800" b="0" i="0" u="none" strike="noStrike" cap="none" baseline="0">
                <a:solidFill>
                  <a:schemeClr val="lt1"/>
                </a:solidFill>
                <a:latin typeface="Questrial"/>
                <a:ea typeface="Questrial"/>
                <a:cs typeface="Questrial"/>
                <a:sym typeface="Questrial"/>
              </a:defRPr>
            </a:lvl6pPr>
            <a:lvl7pPr marL="2743200" marR="0" indent="0" algn="l" rtl="0">
              <a:spcBef>
                <a:spcPts val="0"/>
              </a:spcBef>
              <a:defRPr sz="1800" b="0" i="0" u="none" strike="noStrike" cap="none" baseline="0">
                <a:solidFill>
                  <a:schemeClr val="lt1"/>
                </a:solidFill>
                <a:latin typeface="Questrial"/>
                <a:ea typeface="Questrial"/>
                <a:cs typeface="Questrial"/>
                <a:sym typeface="Questrial"/>
              </a:defRPr>
            </a:lvl7pPr>
            <a:lvl8pPr marL="3200400" marR="0" indent="0" algn="l" rtl="0">
              <a:spcBef>
                <a:spcPts val="0"/>
              </a:spcBef>
              <a:defRPr sz="1800" b="0" i="0" u="none" strike="noStrike" cap="none" baseline="0">
                <a:solidFill>
                  <a:schemeClr val="lt1"/>
                </a:solidFill>
                <a:latin typeface="Questrial"/>
                <a:ea typeface="Questrial"/>
                <a:cs typeface="Questrial"/>
                <a:sym typeface="Questrial"/>
              </a:defRPr>
            </a:lvl8pPr>
            <a:lvl9pPr marL="3657600" marR="0" indent="0" algn="l" rtl="0">
              <a:spcBef>
                <a:spcPts val="0"/>
              </a:spcBef>
              <a:defRPr sz="1800" b="0" i="0" u="none" strike="noStrike" cap="none" baseline="0">
                <a:solidFill>
                  <a:schemeClr val="lt1"/>
                </a:solidFill>
                <a:latin typeface="Questrial"/>
                <a:ea typeface="Questrial"/>
                <a:cs typeface="Questrial"/>
                <a:sym typeface="Questrial"/>
              </a:defRPr>
            </a:lvl9pPr>
          </a:lstStyle>
          <a:p>
            <a:endParaRPr/>
          </a:p>
        </p:txBody>
      </p:sp>
      <p:sp>
        <p:nvSpPr>
          <p:cNvPr id="23" name="Shape 23"/>
          <p:cNvSpPr txBox="1">
            <a:spLocks noGrp="1"/>
          </p:cNvSpPr>
          <p:nvPr>
            <p:ph type="sldNum" idx="12"/>
          </p:nvPr>
        </p:nvSpPr>
        <p:spPr>
          <a:xfrm>
            <a:off x="8763000" y="38100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CO" sz="1050" b="0" i="0" u="none" strike="noStrike" cap="none" baseline="0">
                <a:solidFill>
                  <a:schemeClr val="lt1"/>
                </a:solidFill>
                <a:latin typeface="Questrial"/>
                <a:ea typeface="Questrial"/>
                <a:cs typeface="Questrial"/>
                <a:sym typeface="Questrial"/>
              </a:rPr>
              <a:t>‹Nº›</a:t>
            </a:fld>
            <a:endParaRPr lang="es-CO" sz="1050" b="0" i="0" u="none" strike="noStrike" cap="none" baseline="0">
              <a:solidFill>
                <a:schemeClr val="lt1"/>
              </a:solidFill>
              <a:latin typeface="Questrial"/>
              <a:ea typeface="Questrial"/>
              <a:cs typeface="Questrial"/>
              <a:sym typeface="Quest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Shape 24"/>
        <p:cNvGrpSpPr/>
        <p:nvPr/>
      </p:nvGrpSpPr>
      <p:grpSpPr>
        <a:xfrm>
          <a:off x="0" y="0"/>
          <a:ext cx="0" cy="0"/>
          <a:chOff x="0" y="0"/>
          <a:chExt cx="0" cy="0"/>
        </a:xfrm>
      </p:grpSpPr>
      <p:pic>
        <p:nvPicPr>
          <p:cNvPr id="25" name="Shape 25"/>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6" name="Shape 26"/>
          <p:cNvSpPr txBox="1">
            <a:spLocks noGrp="1"/>
          </p:cNvSpPr>
          <p:nvPr>
            <p:ph type="title"/>
          </p:nvPr>
        </p:nvSpPr>
        <p:spPr>
          <a:xfrm>
            <a:off x="685800" y="753533"/>
            <a:ext cx="10820398" cy="2801934"/>
          </a:xfrm>
          <a:prstGeom prst="rect">
            <a:avLst/>
          </a:prstGeom>
          <a:noFill/>
          <a:ln>
            <a:noFill/>
          </a:ln>
        </p:spPr>
        <p:txBody>
          <a:bodyPr lIns="91425" tIns="91425" rIns="91425" bIns="91425" anchor="b" anchorCtr="0"/>
          <a:lstStyle>
            <a:lvl1pPr algn="r" rtl="0">
              <a:spcBef>
                <a:spcPts val="0"/>
              </a:spcBef>
              <a:defRPr sz="40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7" name="Shape 27"/>
          <p:cNvSpPr txBox="1">
            <a:spLocks noGrp="1"/>
          </p:cNvSpPr>
          <p:nvPr>
            <p:ph type="body" idx="1"/>
          </p:nvPr>
        </p:nvSpPr>
        <p:spPr>
          <a:xfrm>
            <a:off x="1024466" y="3641725"/>
            <a:ext cx="10490200" cy="955675"/>
          </a:xfrm>
          <a:prstGeom prst="rect">
            <a:avLst/>
          </a:prstGeom>
          <a:noFill/>
          <a:ln>
            <a:noFill/>
          </a:ln>
        </p:spPr>
        <p:txBody>
          <a:bodyPr lIns="91425" tIns="91425" rIns="91425" bIns="91425" anchor="t" anchorCtr="0"/>
          <a:lstStyle>
            <a:lvl1pPr marL="0" indent="0" algn="r" rtl="0">
              <a:spcBef>
                <a:spcPts val="0"/>
              </a:spcBef>
              <a:buClr>
                <a:schemeClr val="lt1"/>
              </a:buClr>
              <a:buFont typeface="Questrial"/>
              <a:buNone/>
              <a:defRPr sz="2200">
                <a:solidFill>
                  <a:schemeClr val="lt1"/>
                </a:solidFill>
              </a:defRPr>
            </a:lvl1pPr>
            <a:lvl2pPr marL="457200" indent="0" rtl="0">
              <a:spcBef>
                <a:spcPts val="0"/>
              </a:spcBef>
              <a:buClr>
                <a:schemeClr val="lt1"/>
              </a:buClr>
              <a:buFont typeface="Questrial"/>
              <a:buNone/>
              <a:defRPr sz="2000">
                <a:solidFill>
                  <a:schemeClr val="lt1"/>
                </a:solidFill>
              </a:defRPr>
            </a:lvl2pPr>
            <a:lvl3pPr marL="914400" indent="0" rtl="0">
              <a:spcBef>
                <a:spcPts val="0"/>
              </a:spcBef>
              <a:buClr>
                <a:schemeClr val="lt1"/>
              </a:buClr>
              <a:buFont typeface="Questrial"/>
              <a:buNone/>
              <a:defRPr sz="1800">
                <a:solidFill>
                  <a:schemeClr val="lt1"/>
                </a:solidFill>
              </a:defRPr>
            </a:lvl3pPr>
            <a:lvl4pPr marL="1371600" indent="0" rtl="0">
              <a:spcBef>
                <a:spcPts val="0"/>
              </a:spcBef>
              <a:buClr>
                <a:schemeClr val="lt1"/>
              </a:buClr>
              <a:buFont typeface="Questrial"/>
              <a:buNone/>
              <a:defRPr sz="1600">
                <a:solidFill>
                  <a:schemeClr val="lt1"/>
                </a:solidFill>
              </a:defRPr>
            </a:lvl4pPr>
            <a:lvl5pPr marL="1828800" indent="0" rtl="0">
              <a:spcBef>
                <a:spcPts val="0"/>
              </a:spcBef>
              <a:buClr>
                <a:schemeClr val="lt1"/>
              </a:buClr>
              <a:buFont typeface="Questrial"/>
              <a:buNone/>
              <a:defRPr sz="1600">
                <a:solidFill>
                  <a:schemeClr val="lt1"/>
                </a:solidFill>
              </a:defRPr>
            </a:lvl5pPr>
            <a:lvl6pPr marL="2286000" indent="0" rtl="0">
              <a:spcBef>
                <a:spcPts val="0"/>
              </a:spcBef>
              <a:buClr>
                <a:schemeClr val="lt1"/>
              </a:buClr>
              <a:buFont typeface="Questrial"/>
              <a:buNone/>
              <a:defRPr sz="1600">
                <a:solidFill>
                  <a:schemeClr val="lt1"/>
                </a:solidFill>
              </a:defRPr>
            </a:lvl6pPr>
            <a:lvl7pPr marL="2743200" indent="0" rtl="0">
              <a:spcBef>
                <a:spcPts val="0"/>
              </a:spcBef>
              <a:buClr>
                <a:schemeClr val="lt1"/>
              </a:buClr>
              <a:buFont typeface="Questrial"/>
              <a:buNone/>
              <a:defRPr sz="1600">
                <a:solidFill>
                  <a:schemeClr val="lt1"/>
                </a:solidFill>
              </a:defRPr>
            </a:lvl7pPr>
            <a:lvl8pPr marL="3200400" indent="0" rtl="0">
              <a:spcBef>
                <a:spcPts val="0"/>
              </a:spcBef>
              <a:buClr>
                <a:schemeClr val="lt1"/>
              </a:buClr>
              <a:buFont typeface="Questrial"/>
              <a:buNone/>
              <a:defRPr sz="1600">
                <a:solidFill>
                  <a:schemeClr val="lt1"/>
                </a:solidFill>
              </a:defRPr>
            </a:lvl8pPr>
            <a:lvl9pPr marL="3657600" indent="0" rtl="0">
              <a:spcBef>
                <a:spcPts val="0"/>
              </a:spcBef>
              <a:buClr>
                <a:schemeClr val="lt1"/>
              </a:buClr>
              <a:buFont typeface="Questrial"/>
              <a:buNone/>
              <a:defRPr sz="1600">
                <a:solidFill>
                  <a:schemeClr val="lt1"/>
                </a:solidFill>
              </a:defRPr>
            </a:lvl9pPr>
          </a:lstStyle>
          <a:p>
            <a:endParaRPr/>
          </a:p>
        </p:txBody>
      </p:sp>
      <p:sp>
        <p:nvSpPr>
          <p:cNvPr id="28" name="Shape 28"/>
          <p:cNvSpPr txBox="1">
            <a:spLocks noGrp="1"/>
          </p:cNvSpPr>
          <p:nvPr>
            <p:ph type="dt" idx="10"/>
          </p:nvPr>
        </p:nvSpPr>
        <p:spPr>
          <a:xfrm>
            <a:off x="7814452" y="381000"/>
            <a:ext cx="2910839" cy="365125"/>
          </a:xfrm>
          <a:prstGeom prst="rect">
            <a:avLst/>
          </a:prstGeom>
          <a:noFill/>
          <a:ln>
            <a:noFill/>
          </a:ln>
        </p:spPr>
        <p:txBody>
          <a:bodyPr lIns="91425" tIns="91425" rIns="91425" bIns="91425" anchor="ctr" anchorCtr="0"/>
          <a:lstStyle>
            <a:lvl1pPr marL="0" marR="0" indent="0" algn="r" rtl="0">
              <a:spcBef>
                <a:spcPts val="0"/>
              </a:spcBef>
              <a:defRPr sz="1050" b="0" i="0" u="none" strike="noStrike" cap="none" baseline="0">
                <a:solidFill>
                  <a:schemeClr val="lt1"/>
                </a:solidFill>
                <a:latin typeface="Questrial"/>
                <a:ea typeface="Questrial"/>
                <a:cs typeface="Questrial"/>
                <a:sym typeface="Questrial"/>
              </a:defRPr>
            </a:lvl1pPr>
            <a:lvl2pPr marL="457200" marR="0" indent="0" algn="l" rtl="0">
              <a:spcBef>
                <a:spcPts val="0"/>
              </a:spcBef>
              <a:defRPr sz="1800" b="0" i="0" u="none" strike="noStrike" cap="none" baseline="0">
                <a:solidFill>
                  <a:schemeClr val="lt1"/>
                </a:solidFill>
                <a:latin typeface="Questrial"/>
                <a:ea typeface="Questrial"/>
                <a:cs typeface="Questrial"/>
                <a:sym typeface="Questrial"/>
              </a:defRPr>
            </a:lvl2pPr>
            <a:lvl3pPr marL="914400" marR="0" indent="0" algn="l" rtl="0">
              <a:spcBef>
                <a:spcPts val="0"/>
              </a:spcBef>
              <a:defRPr sz="1800" b="0" i="0" u="none" strike="noStrike" cap="none" baseline="0">
                <a:solidFill>
                  <a:schemeClr val="lt1"/>
                </a:solidFill>
                <a:latin typeface="Questrial"/>
                <a:ea typeface="Questrial"/>
                <a:cs typeface="Questrial"/>
                <a:sym typeface="Questrial"/>
              </a:defRPr>
            </a:lvl3pPr>
            <a:lvl4pPr marL="1371600" marR="0" indent="0" algn="l" rtl="0">
              <a:spcBef>
                <a:spcPts val="0"/>
              </a:spcBef>
              <a:defRPr sz="1800" b="0" i="0" u="none" strike="noStrike" cap="none" baseline="0">
                <a:solidFill>
                  <a:schemeClr val="lt1"/>
                </a:solidFill>
                <a:latin typeface="Questrial"/>
                <a:ea typeface="Questrial"/>
                <a:cs typeface="Questrial"/>
                <a:sym typeface="Questrial"/>
              </a:defRPr>
            </a:lvl4pPr>
            <a:lvl5pPr marL="1828800" marR="0" indent="0" algn="l" rtl="0">
              <a:spcBef>
                <a:spcPts val="0"/>
              </a:spcBef>
              <a:defRPr sz="1800" b="0" i="0" u="none" strike="noStrike" cap="none" baseline="0">
                <a:solidFill>
                  <a:schemeClr val="lt1"/>
                </a:solidFill>
                <a:latin typeface="Questrial"/>
                <a:ea typeface="Questrial"/>
                <a:cs typeface="Questrial"/>
                <a:sym typeface="Questrial"/>
              </a:defRPr>
            </a:lvl5pPr>
            <a:lvl6pPr marL="2286000" marR="0" indent="0" algn="l" rtl="0">
              <a:spcBef>
                <a:spcPts val="0"/>
              </a:spcBef>
              <a:defRPr sz="1800" b="0" i="0" u="none" strike="noStrike" cap="none" baseline="0">
                <a:solidFill>
                  <a:schemeClr val="lt1"/>
                </a:solidFill>
                <a:latin typeface="Questrial"/>
                <a:ea typeface="Questrial"/>
                <a:cs typeface="Questrial"/>
                <a:sym typeface="Questrial"/>
              </a:defRPr>
            </a:lvl6pPr>
            <a:lvl7pPr marL="2743200" marR="0" indent="0" algn="l" rtl="0">
              <a:spcBef>
                <a:spcPts val="0"/>
              </a:spcBef>
              <a:defRPr sz="1800" b="0" i="0" u="none" strike="noStrike" cap="none" baseline="0">
                <a:solidFill>
                  <a:schemeClr val="lt1"/>
                </a:solidFill>
                <a:latin typeface="Questrial"/>
                <a:ea typeface="Questrial"/>
                <a:cs typeface="Questrial"/>
                <a:sym typeface="Questrial"/>
              </a:defRPr>
            </a:lvl7pPr>
            <a:lvl8pPr marL="3200400" marR="0" indent="0" algn="l" rtl="0">
              <a:spcBef>
                <a:spcPts val="0"/>
              </a:spcBef>
              <a:defRPr sz="1800" b="0" i="0" u="none" strike="noStrike" cap="none" baseline="0">
                <a:solidFill>
                  <a:schemeClr val="lt1"/>
                </a:solidFill>
                <a:latin typeface="Questrial"/>
                <a:ea typeface="Questrial"/>
                <a:cs typeface="Questrial"/>
                <a:sym typeface="Questrial"/>
              </a:defRPr>
            </a:lvl8pPr>
            <a:lvl9pPr marL="3657600" marR="0" indent="0" algn="l" rtl="0">
              <a:spcBef>
                <a:spcPts val="0"/>
              </a:spcBef>
              <a:defRPr sz="1800" b="0" i="0" u="none" strike="noStrike" cap="none" baseline="0">
                <a:solidFill>
                  <a:schemeClr val="lt1"/>
                </a:solidFill>
                <a:latin typeface="Questrial"/>
                <a:ea typeface="Questrial"/>
                <a:cs typeface="Questrial"/>
                <a:sym typeface="Questrial"/>
              </a:defRPr>
            </a:lvl9pPr>
          </a:lstStyle>
          <a:p>
            <a:endParaRPr/>
          </a:p>
        </p:txBody>
      </p:sp>
      <p:sp>
        <p:nvSpPr>
          <p:cNvPr id="29" name="Shape 29"/>
          <p:cNvSpPr txBox="1">
            <a:spLocks noGrp="1"/>
          </p:cNvSpPr>
          <p:nvPr>
            <p:ph type="ftr" idx="11"/>
          </p:nvPr>
        </p:nvSpPr>
        <p:spPr>
          <a:xfrm>
            <a:off x="685800" y="381001"/>
            <a:ext cx="6991491" cy="364064"/>
          </a:xfrm>
          <a:prstGeom prst="rect">
            <a:avLst/>
          </a:prstGeom>
          <a:noFill/>
          <a:ln>
            <a:noFill/>
          </a:ln>
        </p:spPr>
        <p:txBody>
          <a:bodyPr lIns="91425" tIns="91425" rIns="91425" bIns="91425" anchor="ctr" anchorCtr="0"/>
          <a:lstStyle>
            <a:lvl1pPr marL="0" marR="0" indent="0" algn="l" rtl="0">
              <a:spcBef>
                <a:spcPts val="0"/>
              </a:spcBef>
              <a:defRPr sz="1050" b="0" i="0" u="none" strike="noStrike" cap="none" baseline="0">
                <a:solidFill>
                  <a:schemeClr val="lt1"/>
                </a:solidFill>
                <a:latin typeface="Questrial"/>
                <a:ea typeface="Questrial"/>
                <a:cs typeface="Questrial"/>
                <a:sym typeface="Questrial"/>
              </a:defRPr>
            </a:lvl1pPr>
            <a:lvl2pPr marL="457200" marR="0" indent="0" algn="l" rtl="0">
              <a:spcBef>
                <a:spcPts val="0"/>
              </a:spcBef>
              <a:defRPr sz="1800" b="0" i="0" u="none" strike="noStrike" cap="none" baseline="0">
                <a:solidFill>
                  <a:schemeClr val="lt1"/>
                </a:solidFill>
                <a:latin typeface="Questrial"/>
                <a:ea typeface="Questrial"/>
                <a:cs typeface="Questrial"/>
                <a:sym typeface="Questrial"/>
              </a:defRPr>
            </a:lvl2pPr>
            <a:lvl3pPr marL="914400" marR="0" indent="0" algn="l" rtl="0">
              <a:spcBef>
                <a:spcPts val="0"/>
              </a:spcBef>
              <a:defRPr sz="1800" b="0" i="0" u="none" strike="noStrike" cap="none" baseline="0">
                <a:solidFill>
                  <a:schemeClr val="lt1"/>
                </a:solidFill>
                <a:latin typeface="Questrial"/>
                <a:ea typeface="Questrial"/>
                <a:cs typeface="Questrial"/>
                <a:sym typeface="Questrial"/>
              </a:defRPr>
            </a:lvl3pPr>
            <a:lvl4pPr marL="1371600" marR="0" indent="0" algn="l" rtl="0">
              <a:spcBef>
                <a:spcPts val="0"/>
              </a:spcBef>
              <a:defRPr sz="1800" b="0" i="0" u="none" strike="noStrike" cap="none" baseline="0">
                <a:solidFill>
                  <a:schemeClr val="lt1"/>
                </a:solidFill>
                <a:latin typeface="Questrial"/>
                <a:ea typeface="Questrial"/>
                <a:cs typeface="Questrial"/>
                <a:sym typeface="Questrial"/>
              </a:defRPr>
            </a:lvl4pPr>
            <a:lvl5pPr marL="1828800" marR="0" indent="0" algn="l" rtl="0">
              <a:spcBef>
                <a:spcPts val="0"/>
              </a:spcBef>
              <a:defRPr sz="1800" b="0" i="0" u="none" strike="noStrike" cap="none" baseline="0">
                <a:solidFill>
                  <a:schemeClr val="lt1"/>
                </a:solidFill>
                <a:latin typeface="Questrial"/>
                <a:ea typeface="Questrial"/>
                <a:cs typeface="Questrial"/>
                <a:sym typeface="Questrial"/>
              </a:defRPr>
            </a:lvl5pPr>
            <a:lvl6pPr marL="2286000" marR="0" indent="0" algn="l" rtl="0">
              <a:spcBef>
                <a:spcPts val="0"/>
              </a:spcBef>
              <a:defRPr sz="1800" b="0" i="0" u="none" strike="noStrike" cap="none" baseline="0">
                <a:solidFill>
                  <a:schemeClr val="lt1"/>
                </a:solidFill>
                <a:latin typeface="Questrial"/>
                <a:ea typeface="Questrial"/>
                <a:cs typeface="Questrial"/>
                <a:sym typeface="Questrial"/>
              </a:defRPr>
            </a:lvl6pPr>
            <a:lvl7pPr marL="2743200" marR="0" indent="0" algn="l" rtl="0">
              <a:spcBef>
                <a:spcPts val="0"/>
              </a:spcBef>
              <a:defRPr sz="1800" b="0" i="0" u="none" strike="noStrike" cap="none" baseline="0">
                <a:solidFill>
                  <a:schemeClr val="lt1"/>
                </a:solidFill>
                <a:latin typeface="Questrial"/>
                <a:ea typeface="Questrial"/>
                <a:cs typeface="Questrial"/>
                <a:sym typeface="Questrial"/>
              </a:defRPr>
            </a:lvl7pPr>
            <a:lvl8pPr marL="3200400" marR="0" indent="0" algn="l" rtl="0">
              <a:spcBef>
                <a:spcPts val="0"/>
              </a:spcBef>
              <a:defRPr sz="1800" b="0" i="0" u="none" strike="noStrike" cap="none" baseline="0">
                <a:solidFill>
                  <a:schemeClr val="lt1"/>
                </a:solidFill>
                <a:latin typeface="Questrial"/>
                <a:ea typeface="Questrial"/>
                <a:cs typeface="Questrial"/>
                <a:sym typeface="Questrial"/>
              </a:defRPr>
            </a:lvl8pPr>
            <a:lvl9pPr marL="3657600" marR="0" indent="0" algn="l" rtl="0">
              <a:spcBef>
                <a:spcPts val="0"/>
              </a:spcBef>
              <a:defRPr sz="1800" b="0" i="0" u="none" strike="noStrike" cap="none" baseline="0">
                <a:solidFill>
                  <a:schemeClr val="lt1"/>
                </a:solidFill>
                <a:latin typeface="Questrial"/>
                <a:ea typeface="Questrial"/>
                <a:cs typeface="Questrial"/>
                <a:sym typeface="Questrial"/>
              </a:defRPr>
            </a:lvl9pPr>
          </a:lstStyle>
          <a:p>
            <a:endParaRPr/>
          </a:p>
        </p:txBody>
      </p:sp>
      <p:sp>
        <p:nvSpPr>
          <p:cNvPr id="30" name="Shape 30"/>
          <p:cNvSpPr txBox="1">
            <a:spLocks noGrp="1"/>
          </p:cNvSpPr>
          <p:nvPr>
            <p:ph type="sldNum" idx="12"/>
          </p:nvPr>
        </p:nvSpPr>
        <p:spPr>
          <a:xfrm>
            <a:off x="10862452" y="381000"/>
            <a:ext cx="64374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CO" sz="1050" b="0" i="0" u="none" strike="noStrike" cap="none" baseline="0">
                <a:solidFill>
                  <a:schemeClr val="lt1"/>
                </a:solidFill>
                <a:latin typeface="Questrial"/>
                <a:ea typeface="Questrial"/>
                <a:cs typeface="Questrial"/>
                <a:sym typeface="Questrial"/>
              </a:rPr>
              <a:t>‹Nº›</a:t>
            </a:fld>
            <a:endParaRPr lang="es-CO" sz="1050" b="0" i="0" u="none" strike="noStrike" cap="none" baseline="0">
              <a:solidFill>
                <a:schemeClr val="lt1"/>
              </a:solidFill>
              <a:latin typeface="Questrial"/>
              <a:ea typeface="Questrial"/>
              <a:cs typeface="Questrial"/>
              <a:sym typeface="Quest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2895600" y="764372"/>
            <a:ext cx="8610599" cy="1293027"/>
          </a:xfrm>
          <a:prstGeom prst="rect">
            <a:avLst/>
          </a:prstGeom>
          <a:noFill/>
          <a:ln>
            <a:noFill/>
          </a:ln>
        </p:spPr>
        <p:txBody>
          <a:bodyPr lIns="91425" tIns="91425" rIns="91425" bIns="91425" anchor="ctr" anchorCtr="0"/>
          <a:lstStyle>
            <a:lvl1pPr algn="r" rtl="0">
              <a:lnSpc>
                <a:spcPct val="90000"/>
              </a:lnSpc>
              <a:spcBef>
                <a:spcPts val="0"/>
              </a:spcBef>
              <a:buClr>
                <a:schemeClr val="lt1"/>
              </a:buClr>
              <a:buFont typeface="Questrial"/>
              <a:buNone/>
              <a:defRPr sz="4000" cap="none" baseline="0">
                <a:solidFill>
                  <a:schemeClr val="lt1"/>
                </a:solidFill>
                <a:latin typeface="Questrial"/>
                <a:ea typeface="Questrial"/>
                <a:cs typeface="Questrial"/>
                <a:sym typeface="Quest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3" name="Shape 33"/>
          <p:cNvSpPr txBox="1">
            <a:spLocks noGrp="1"/>
          </p:cNvSpPr>
          <p:nvPr>
            <p:ph type="body" idx="1"/>
          </p:nvPr>
        </p:nvSpPr>
        <p:spPr>
          <a:xfrm>
            <a:off x="685800" y="2194558"/>
            <a:ext cx="5333999" cy="4024124"/>
          </a:xfrm>
          <a:prstGeom prst="rect">
            <a:avLst/>
          </a:prstGeom>
          <a:noFill/>
          <a:ln>
            <a:noFill/>
          </a:ln>
        </p:spPr>
        <p:txBody>
          <a:bodyPr lIns="91425" tIns="91425" rIns="91425" bIns="91425" anchor="t" anchorCtr="0"/>
          <a:lstStyle>
            <a:lvl1pPr marL="228600" indent="-88900" algn="l" rtl="0">
              <a:lnSpc>
                <a:spcPct val="90000"/>
              </a:lnSpc>
              <a:spcBef>
                <a:spcPts val="1000"/>
              </a:spcBef>
              <a:buClr>
                <a:schemeClr val="lt1"/>
              </a:buClr>
              <a:buFont typeface="Arial"/>
              <a:buChar char="•"/>
              <a:defRPr sz="2200">
                <a:solidFill>
                  <a:schemeClr val="lt1"/>
                </a:solidFill>
                <a:latin typeface="Questrial"/>
                <a:ea typeface="Questrial"/>
                <a:cs typeface="Questrial"/>
                <a:sym typeface="Questrial"/>
              </a:defRPr>
            </a:lvl1pPr>
            <a:lvl2pPr marL="685800" indent="-101600" algn="l" rtl="0">
              <a:lnSpc>
                <a:spcPct val="90000"/>
              </a:lnSpc>
              <a:spcBef>
                <a:spcPts val="500"/>
              </a:spcBef>
              <a:buClr>
                <a:schemeClr val="lt1"/>
              </a:buClr>
              <a:buFont typeface="Arial"/>
              <a:buChar char="•"/>
              <a:defRPr sz="2000">
                <a:solidFill>
                  <a:schemeClr val="lt1"/>
                </a:solidFill>
                <a:latin typeface="Questrial"/>
                <a:ea typeface="Questrial"/>
                <a:cs typeface="Questrial"/>
                <a:sym typeface="Questrial"/>
              </a:defRPr>
            </a:lvl2pPr>
            <a:lvl3pPr marL="1143000" indent="-114300" algn="l" rtl="0">
              <a:lnSpc>
                <a:spcPct val="90000"/>
              </a:lnSpc>
              <a:spcBef>
                <a:spcPts val="500"/>
              </a:spcBef>
              <a:buClr>
                <a:schemeClr val="lt1"/>
              </a:buClr>
              <a:buFont typeface="Arial"/>
              <a:buChar char="•"/>
              <a:defRPr sz="1800">
                <a:solidFill>
                  <a:schemeClr val="lt1"/>
                </a:solidFill>
                <a:latin typeface="Questrial"/>
                <a:ea typeface="Questrial"/>
                <a:cs typeface="Questrial"/>
                <a:sym typeface="Questrial"/>
              </a:defRPr>
            </a:lvl3pPr>
            <a:lvl4pPr marL="1600200" indent="-127000" algn="l" rtl="0">
              <a:lnSpc>
                <a:spcPct val="90000"/>
              </a:lnSpc>
              <a:spcBef>
                <a:spcPts val="500"/>
              </a:spcBef>
              <a:buClr>
                <a:schemeClr val="lt1"/>
              </a:buClr>
              <a:buFont typeface="Arial"/>
              <a:buChar char="•"/>
              <a:defRPr sz="1600">
                <a:solidFill>
                  <a:schemeClr val="lt1"/>
                </a:solidFill>
                <a:latin typeface="Questrial"/>
                <a:ea typeface="Questrial"/>
                <a:cs typeface="Questrial"/>
                <a:sym typeface="Questrial"/>
              </a:defRPr>
            </a:lvl4pPr>
            <a:lvl5pPr marL="2057400" indent="-127000" algn="l" rtl="0">
              <a:lnSpc>
                <a:spcPct val="90000"/>
              </a:lnSpc>
              <a:spcBef>
                <a:spcPts val="500"/>
              </a:spcBef>
              <a:buClr>
                <a:schemeClr val="lt1"/>
              </a:buClr>
              <a:buFont typeface="Arial"/>
              <a:buChar char="•"/>
              <a:defRPr sz="1600">
                <a:solidFill>
                  <a:schemeClr val="lt1"/>
                </a:solidFill>
                <a:latin typeface="Questrial"/>
                <a:ea typeface="Questrial"/>
                <a:cs typeface="Questrial"/>
                <a:sym typeface="Questrial"/>
              </a:defRPr>
            </a:lvl5pPr>
            <a:lvl6pPr marL="2514600" indent="-127000" algn="l" rtl="0">
              <a:lnSpc>
                <a:spcPct val="90000"/>
              </a:lnSpc>
              <a:spcBef>
                <a:spcPts val="500"/>
              </a:spcBef>
              <a:buClr>
                <a:schemeClr val="lt1"/>
              </a:buClr>
              <a:buFont typeface="Arial"/>
              <a:buChar char="•"/>
              <a:defRPr sz="1600">
                <a:solidFill>
                  <a:schemeClr val="lt1"/>
                </a:solidFill>
                <a:latin typeface="Questrial"/>
                <a:ea typeface="Questrial"/>
                <a:cs typeface="Questrial"/>
                <a:sym typeface="Questrial"/>
              </a:defRPr>
            </a:lvl6pPr>
            <a:lvl7pPr marL="2971800" indent="-127000" algn="l" rtl="0">
              <a:lnSpc>
                <a:spcPct val="90000"/>
              </a:lnSpc>
              <a:spcBef>
                <a:spcPts val="500"/>
              </a:spcBef>
              <a:buClr>
                <a:schemeClr val="lt1"/>
              </a:buClr>
              <a:buFont typeface="Arial"/>
              <a:buChar char="•"/>
              <a:defRPr sz="1600">
                <a:solidFill>
                  <a:schemeClr val="lt1"/>
                </a:solidFill>
                <a:latin typeface="Questrial"/>
                <a:ea typeface="Questrial"/>
                <a:cs typeface="Questrial"/>
                <a:sym typeface="Questrial"/>
              </a:defRPr>
            </a:lvl7pPr>
            <a:lvl8pPr marL="3429000" indent="-127000" algn="l" rtl="0">
              <a:lnSpc>
                <a:spcPct val="90000"/>
              </a:lnSpc>
              <a:spcBef>
                <a:spcPts val="500"/>
              </a:spcBef>
              <a:buClr>
                <a:schemeClr val="lt1"/>
              </a:buClr>
              <a:buFont typeface="Arial"/>
              <a:buChar char="•"/>
              <a:defRPr sz="1600">
                <a:solidFill>
                  <a:schemeClr val="lt1"/>
                </a:solidFill>
                <a:latin typeface="Questrial"/>
                <a:ea typeface="Questrial"/>
                <a:cs typeface="Questrial"/>
                <a:sym typeface="Questrial"/>
              </a:defRPr>
            </a:lvl8pPr>
            <a:lvl9pPr marL="3886200" indent="-127000" algn="l" rtl="0">
              <a:lnSpc>
                <a:spcPct val="90000"/>
              </a:lnSpc>
              <a:spcBef>
                <a:spcPts val="500"/>
              </a:spcBef>
              <a:buClr>
                <a:schemeClr val="lt1"/>
              </a:buClr>
              <a:buFont typeface="Arial"/>
              <a:buChar char="•"/>
              <a:defRPr sz="1600">
                <a:solidFill>
                  <a:schemeClr val="lt1"/>
                </a:solidFill>
                <a:latin typeface="Questrial"/>
                <a:ea typeface="Questrial"/>
                <a:cs typeface="Questrial"/>
                <a:sym typeface="Questrial"/>
              </a:defRPr>
            </a:lvl9pPr>
          </a:lstStyle>
          <a:p>
            <a:endParaRPr/>
          </a:p>
        </p:txBody>
      </p:sp>
      <p:sp>
        <p:nvSpPr>
          <p:cNvPr id="34" name="Shape 34"/>
          <p:cNvSpPr txBox="1">
            <a:spLocks noGrp="1"/>
          </p:cNvSpPr>
          <p:nvPr>
            <p:ph type="body" idx="2"/>
          </p:nvPr>
        </p:nvSpPr>
        <p:spPr>
          <a:xfrm>
            <a:off x="6172200" y="2194558"/>
            <a:ext cx="5333999" cy="4024124"/>
          </a:xfrm>
          <a:prstGeom prst="rect">
            <a:avLst/>
          </a:prstGeom>
          <a:noFill/>
          <a:ln>
            <a:noFill/>
          </a:ln>
        </p:spPr>
        <p:txBody>
          <a:bodyPr lIns="91425" tIns="91425" rIns="91425" bIns="91425" anchor="t" anchorCtr="0"/>
          <a:lstStyle>
            <a:lvl1pPr marL="228600" indent="-88900" algn="l" rtl="0">
              <a:lnSpc>
                <a:spcPct val="90000"/>
              </a:lnSpc>
              <a:spcBef>
                <a:spcPts val="1000"/>
              </a:spcBef>
              <a:buClr>
                <a:schemeClr val="lt1"/>
              </a:buClr>
              <a:buFont typeface="Arial"/>
              <a:buChar char="•"/>
              <a:defRPr sz="2200">
                <a:solidFill>
                  <a:schemeClr val="lt1"/>
                </a:solidFill>
                <a:latin typeface="Questrial"/>
                <a:ea typeface="Questrial"/>
                <a:cs typeface="Questrial"/>
                <a:sym typeface="Questrial"/>
              </a:defRPr>
            </a:lvl1pPr>
            <a:lvl2pPr marL="685800" indent="-101600" algn="l" rtl="0">
              <a:lnSpc>
                <a:spcPct val="90000"/>
              </a:lnSpc>
              <a:spcBef>
                <a:spcPts val="500"/>
              </a:spcBef>
              <a:buClr>
                <a:schemeClr val="lt1"/>
              </a:buClr>
              <a:buFont typeface="Arial"/>
              <a:buChar char="•"/>
              <a:defRPr sz="2000">
                <a:solidFill>
                  <a:schemeClr val="lt1"/>
                </a:solidFill>
                <a:latin typeface="Questrial"/>
                <a:ea typeface="Questrial"/>
                <a:cs typeface="Questrial"/>
                <a:sym typeface="Questrial"/>
              </a:defRPr>
            </a:lvl2pPr>
            <a:lvl3pPr marL="1143000" indent="-114300" algn="l" rtl="0">
              <a:lnSpc>
                <a:spcPct val="90000"/>
              </a:lnSpc>
              <a:spcBef>
                <a:spcPts val="500"/>
              </a:spcBef>
              <a:buClr>
                <a:schemeClr val="lt1"/>
              </a:buClr>
              <a:buFont typeface="Arial"/>
              <a:buChar char="•"/>
              <a:defRPr sz="1800">
                <a:solidFill>
                  <a:schemeClr val="lt1"/>
                </a:solidFill>
                <a:latin typeface="Questrial"/>
                <a:ea typeface="Questrial"/>
                <a:cs typeface="Questrial"/>
                <a:sym typeface="Questrial"/>
              </a:defRPr>
            </a:lvl3pPr>
            <a:lvl4pPr marL="1600200" indent="-127000" algn="l" rtl="0">
              <a:lnSpc>
                <a:spcPct val="90000"/>
              </a:lnSpc>
              <a:spcBef>
                <a:spcPts val="500"/>
              </a:spcBef>
              <a:buClr>
                <a:schemeClr val="lt1"/>
              </a:buClr>
              <a:buFont typeface="Arial"/>
              <a:buChar char="•"/>
              <a:defRPr sz="1600">
                <a:solidFill>
                  <a:schemeClr val="lt1"/>
                </a:solidFill>
                <a:latin typeface="Questrial"/>
                <a:ea typeface="Questrial"/>
                <a:cs typeface="Questrial"/>
                <a:sym typeface="Questrial"/>
              </a:defRPr>
            </a:lvl4pPr>
            <a:lvl5pPr marL="2057400" indent="-127000" algn="l" rtl="0">
              <a:lnSpc>
                <a:spcPct val="90000"/>
              </a:lnSpc>
              <a:spcBef>
                <a:spcPts val="500"/>
              </a:spcBef>
              <a:buClr>
                <a:schemeClr val="lt1"/>
              </a:buClr>
              <a:buFont typeface="Arial"/>
              <a:buChar char="•"/>
              <a:defRPr sz="1600">
                <a:solidFill>
                  <a:schemeClr val="lt1"/>
                </a:solidFill>
                <a:latin typeface="Questrial"/>
                <a:ea typeface="Questrial"/>
                <a:cs typeface="Questrial"/>
                <a:sym typeface="Questrial"/>
              </a:defRPr>
            </a:lvl5pPr>
            <a:lvl6pPr marL="2514600" indent="-127000" algn="l" rtl="0">
              <a:lnSpc>
                <a:spcPct val="90000"/>
              </a:lnSpc>
              <a:spcBef>
                <a:spcPts val="500"/>
              </a:spcBef>
              <a:buClr>
                <a:schemeClr val="lt1"/>
              </a:buClr>
              <a:buFont typeface="Arial"/>
              <a:buChar char="•"/>
              <a:defRPr sz="1600">
                <a:solidFill>
                  <a:schemeClr val="lt1"/>
                </a:solidFill>
                <a:latin typeface="Questrial"/>
                <a:ea typeface="Questrial"/>
                <a:cs typeface="Questrial"/>
                <a:sym typeface="Questrial"/>
              </a:defRPr>
            </a:lvl6pPr>
            <a:lvl7pPr marL="2971800" indent="-127000" algn="l" rtl="0">
              <a:lnSpc>
                <a:spcPct val="90000"/>
              </a:lnSpc>
              <a:spcBef>
                <a:spcPts val="500"/>
              </a:spcBef>
              <a:buClr>
                <a:schemeClr val="lt1"/>
              </a:buClr>
              <a:buFont typeface="Arial"/>
              <a:buChar char="•"/>
              <a:defRPr sz="1600">
                <a:solidFill>
                  <a:schemeClr val="lt1"/>
                </a:solidFill>
                <a:latin typeface="Questrial"/>
                <a:ea typeface="Questrial"/>
                <a:cs typeface="Questrial"/>
                <a:sym typeface="Questrial"/>
              </a:defRPr>
            </a:lvl7pPr>
            <a:lvl8pPr marL="3429000" indent="-127000" algn="l" rtl="0">
              <a:lnSpc>
                <a:spcPct val="90000"/>
              </a:lnSpc>
              <a:spcBef>
                <a:spcPts val="500"/>
              </a:spcBef>
              <a:buClr>
                <a:schemeClr val="lt1"/>
              </a:buClr>
              <a:buFont typeface="Arial"/>
              <a:buChar char="•"/>
              <a:defRPr sz="1600">
                <a:solidFill>
                  <a:schemeClr val="lt1"/>
                </a:solidFill>
                <a:latin typeface="Questrial"/>
                <a:ea typeface="Questrial"/>
                <a:cs typeface="Questrial"/>
                <a:sym typeface="Questrial"/>
              </a:defRPr>
            </a:lvl8pPr>
            <a:lvl9pPr marL="3886200" indent="-127000" algn="l" rtl="0">
              <a:lnSpc>
                <a:spcPct val="90000"/>
              </a:lnSpc>
              <a:spcBef>
                <a:spcPts val="500"/>
              </a:spcBef>
              <a:buClr>
                <a:schemeClr val="lt1"/>
              </a:buClr>
              <a:buFont typeface="Arial"/>
              <a:buChar char="•"/>
              <a:defRPr sz="1600">
                <a:solidFill>
                  <a:schemeClr val="lt1"/>
                </a:solidFill>
                <a:latin typeface="Questrial"/>
                <a:ea typeface="Questrial"/>
                <a:cs typeface="Questrial"/>
                <a:sym typeface="Questrial"/>
              </a:defRPr>
            </a:lvl9pPr>
          </a:lstStyle>
          <a:p>
            <a:endParaRPr/>
          </a:p>
        </p:txBody>
      </p:sp>
      <p:sp>
        <p:nvSpPr>
          <p:cNvPr id="35" name="Shape 35"/>
          <p:cNvSpPr txBox="1">
            <a:spLocks noGrp="1"/>
          </p:cNvSpPr>
          <p:nvPr>
            <p:ph type="dt" idx="10"/>
          </p:nvPr>
        </p:nvSpPr>
        <p:spPr>
          <a:xfrm>
            <a:off x="8595360" y="6356350"/>
            <a:ext cx="2910839" cy="365125"/>
          </a:xfrm>
          <a:prstGeom prst="rect">
            <a:avLst/>
          </a:prstGeom>
          <a:noFill/>
          <a:ln>
            <a:noFill/>
          </a:ln>
        </p:spPr>
        <p:txBody>
          <a:bodyPr lIns="91425" tIns="91425" rIns="91425" bIns="91425" anchor="ctr" anchorCtr="0"/>
          <a:lstStyle>
            <a:lvl1pPr marL="0" marR="0" indent="0" algn="r" rtl="0">
              <a:spcBef>
                <a:spcPts val="0"/>
              </a:spcBef>
              <a:defRPr sz="1050" b="0" i="0" u="none" strike="noStrike" cap="none" baseline="0">
                <a:solidFill>
                  <a:schemeClr val="lt1"/>
                </a:solidFill>
                <a:latin typeface="Questrial"/>
                <a:ea typeface="Questrial"/>
                <a:cs typeface="Questrial"/>
                <a:sym typeface="Questrial"/>
              </a:defRPr>
            </a:lvl1pPr>
            <a:lvl2pPr marL="457200" marR="0" indent="0" algn="l" rtl="0">
              <a:spcBef>
                <a:spcPts val="0"/>
              </a:spcBef>
              <a:defRPr sz="1800" b="0" i="0" u="none" strike="noStrike" cap="none" baseline="0">
                <a:solidFill>
                  <a:schemeClr val="lt1"/>
                </a:solidFill>
                <a:latin typeface="Questrial"/>
                <a:ea typeface="Questrial"/>
                <a:cs typeface="Questrial"/>
                <a:sym typeface="Questrial"/>
              </a:defRPr>
            </a:lvl2pPr>
            <a:lvl3pPr marL="914400" marR="0" indent="0" algn="l" rtl="0">
              <a:spcBef>
                <a:spcPts val="0"/>
              </a:spcBef>
              <a:defRPr sz="1800" b="0" i="0" u="none" strike="noStrike" cap="none" baseline="0">
                <a:solidFill>
                  <a:schemeClr val="lt1"/>
                </a:solidFill>
                <a:latin typeface="Questrial"/>
                <a:ea typeface="Questrial"/>
                <a:cs typeface="Questrial"/>
                <a:sym typeface="Questrial"/>
              </a:defRPr>
            </a:lvl3pPr>
            <a:lvl4pPr marL="1371600" marR="0" indent="0" algn="l" rtl="0">
              <a:spcBef>
                <a:spcPts val="0"/>
              </a:spcBef>
              <a:defRPr sz="1800" b="0" i="0" u="none" strike="noStrike" cap="none" baseline="0">
                <a:solidFill>
                  <a:schemeClr val="lt1"/>
                </a:solidFill>
                <a:latin typeface="Questrial"/>
                <a:ea typeface="Questrial"/>
                <a:cs typeface="Questrial"/>
                <a:sym typeface="Questrial"/>
              </a:defRPr>
            </a:lvl4pPr>
            <a:lvl5pPr marL="1828800" marR="0" indent="0" algn="l" rtl="0">
              <a:spcBef>
                <a:spcPts val="0"/>
              </a:spcBef>
              <a:defRPr sz="1800" b="0" i="0" u="none" strike="noStrike" cap="none" baseline="0">
                <a:solidFill>
                  <a:schemeClr val="lt1"/>
                </a:solidFill>
                <a:latin typeface="Questrial"/>
                <a:ea typeface="Questrial"/>
                <a:cs typeface="Questrial"/>
                <a:sym typeface="Questrial"/>
              </a:defRPr>
            </a:lvl5pPr>
            <a:lvl6pPr marL="2286000" marR="0" indent="0" algn="l" rtl="0">
              <a:spcBef>
                <a:spcPts val="0"/>
              </a:spcBef>
              <a:defRPr sz="1800" b="0" i="0" u="none" strike="noStrike" cap="none" baseline="0">
                <a:solidFill>
                  <a:schemeClr val="lt1"/>
                </a:solidFill>
                <a:latin typeface="Questrial"/>
                <a:ea typeface="Questrial"/>
                <a:cs typeface="Questrial"/>
                <a:sym typeface="Questrial"/>
              </a:defRPr>
            </a:lvl6pPr>
            <a:lvl7pPr marL="2743200" marR="0" indent="0" algn="l" rtl="0">
              <a:spcBef>
                <a:spcPts val="0"/>
              </a:spcBef>
              <a:defRPr sz="1800" b="0" i="0" u="none" strike="noStrike" cap="none" baseline="0">
                <a:solidFill>
                  <a:schemeClr val="lt1"/>
                </a:solidFill>
                <a:latin typeface="Questrial"/>
                <a:ea typeface="Questrial"/>
                <a:cs typeface="Questrial"/>
                <a:sym typeface="Questrial"/>
              </a:defRPr>
            </a:lvl7pPr>
            <a:lvl8pPr marL="3200400" marR="0" indent="0" algn="l" rtl="0">
              <a:spcBef>
                <a:spcPts val="0"/>
              </a:spcBef>
              <a:defRPr sz="1800" b="0" i="0" u="none" strike="noStrike" cap="none" baseline="0">
                <a:solidFill>
                  <a:schemeClr val="lt1"/>
                </a:solidFill>
                <a:latin typeface="Questrial"/>
                <a:ea typeface="Questrial"/>
                <a:cs typeface="Questrial"/>
                <a:sym typeface="Questrial"/>
              </a:defRPr>
            </a:lvl8pPr>
            <a:lvl9pPr marL="3657600" marR="0" indent="0" algn="l" rtl="0">
              <a:spcBef>
                <a:spcPts val="0"/>
              </a:spcBef>
              <a:defRPr sz="1800" b="0" i="0" u="none" strike="noStrike" cap="none" baseline="0">
                <a:solidFill>
                  <a:schemeClr val="lt1"/>
                </a:solidFill>
                <a:latin typeface="Questrial"/>
                <a:ea typeface="Questrial"/>
                <a:cs typeface="Questrial"/>
                <a:sym typeface="Questrial"/>
              </a:defRPr>
            </a:lvl9pPr>
          </a:lstStyle>
          <a:p>
            <a:endParaRPr/>
          </a:p>
        </p:txBody>
      </p:sp>
      <p:sp>
        <p:nvSpPr>
          <p:cNvPr id="36" name="Shape 36"/>
          <p:cNvSpPr txBox="1">
            <a:spLocks noGrp="1"/>
          </p:cNvSpPr>
          <p:nvPr>
            <p:ph type="ftr" idx="11"/>
          </p:nvPr>
        </p:nvSpPr>
        <p:spPr>
          <a:xfrm>
            <a:off x="685800" y="6355844"/>
            <a:ext cx="7772400" cy="365125"/>
          </a:xfrm>
          <a:prstGeom prst="rect">
            <a:avLst/>
          </a:prstGeom>
          <a:noFill/>
          <a:ln>
            <a:noFill/>
          </a:ln>
        </p:spPr>
        <p:txBody>
          <a:bodyPr lIns="91425" tIns="91425" rIns="91425" bIns="91425" anchor="ctr" anchorCtr="0"/>
          <a:lstStyle>
            <a:lvl1pPr marL="0" marR="0" indent="0" algn="l" rtl="0">
              <a:spcBef>
                <a:spcPts val="0"/>
              </a:spcBef>
              <a:defRPr sz="1050" b="0" i="0" u="none" strike="noStrike" cap="none" baseline="0">
                <a:solidFill>
                  <a:schemeClr val="lt1"/>
                </a:solidFill>
                <a:latin typeface="Questrial"/>
                <a:ea typeface="Questrial"/>
                <a:cs typeface="Questrial"/>
                <a:sym typeface="Questrial"/>
              </a:defRPr>
            </a:lvl1pPr>
            <a:lvl2pPr marL="457200" marR="0" indent="0" algn="l" rtl="0">
              <a:spcBef>
                <a:spcPts val="0"/>
              </a:spcBef>
              <a:defRPr sz="1800" b="0" i="0" u="none" strike="noStrike" cap="none" baseline="0">
                <a:solidFill>
                  <a:schemeClr val="lt1"/>
                </a:solidFill>
                <a:latin typeface="Questrial"/>
                <a:ea typeface="Questrial"/>
                <a:cs typeface="Questrial"/>
                <a:sym typeface="Questrial"/>
              </a:defRPr>
            </a:lvl2pPr>
            <a:lvl3pPr marL="914400" marR="0" indent="0" algn="l" rtl="0">
              <a:spcBef>
                <a:spcPts val="0"/>
              </a:spcBef>
              <a:defRPr sz="1800" b="0" i="0" u="none" strike="noStrike" cap="none" baseline="0">
                <a:solidFill>
                  <a:schemeClr val="lt1"/>
                </a:solidFill>
                <a:latin typeface="Questrial"/>
                <a:ea typeface="Questrial"/>
                <a:cs typeface="Questrial"/>
                <a:sym typeface="Questrial"/>
              </a:defRPr>
            </a:lvl3pPr>
            <a:lvl4pPr marL="1371600" marR="0" indent="0" algn="l" rtl="0">
              <a:spcBef>
                <a:spcPts val="0"/>
              </a:spcBef>
              <a:defRPr sz="1800" b="0" i="0" u="none" strike="noStrike" cap="none" baseline="0">
                <a:solidFill>
                  <a:schemeClr val="lt1"/>
                </a:solidFill>
                <a:latin typeface="Questrial"/>
                <a:ea typeface="Questrial"/>
                <a:cs typeface="Questrial"/>
                <a:sym typeface="Questrial"/>
              </a:defRPr>
            </a:lvl4pPr>
            <a:lvl5pPr marL="1828800" marR="0" indent="0" algn="l" rtl="0">
              <a:spcBef>
                <a:spcPts val="0"/>
              </a:spcBef>
              <a:defRPr sz="1800" b="0" i="0" u="none" strike="noStrike" cap="none" baseline="0">
                <a:solidFill>
                  <a:schemeClr val="lt1"/>
                </a:solidFill>
                <a:latin typeface="Questrial"/>
                <a:ea typeface="Questrial"/>
                <a:cs typeface="Questrial"/>
                <a:sym typeface="Questrial"/>
              </a:defRPr>
            </a:lvl5pPr>
            <a:lvl6pPr marL="2286000" marR="0" indent="0" algn="l" rtl="0">
              <a:spcBef>
                <a:spcPts val="0"/>
              </a:spcBef>
              <a:defRPr sz="1800" b="0" i="0" u="none" strike="noStrike" cap="none" baseline="0">
                <a:solidFill>
                  <a:schemeClr val="lt1"/>
                </a:solidFill>
                <a:latin typeface="Questrial"/>
                <a:ea typeface="Questrial"/>
                <a:cs typeface="Questrial"/>
                <a:sym typeface="Questrial"/>
              </a:defRPr>
            </a:lvl6pPr>
            <a:lvl7pPr marL="2743200" marR="0" indent="0" algn="l" rtl="0">
              <a:spcBef>
                <a:spcPts val="0"/>
              </a:spcBef>
              <a:defRPr sz="1800" b="0" i="0" u="none" strike="noStrike" cap="none" baseline="0">
                <a:solidFill>
                  <a:schemeClr val="lt1"/>
                </a:solidFill>
                <a:latin typeface="Questrial"/>
                <a:ea typeface="Questrial"/>
                <a:cs typeface="Questrial"/>
                <a:sym typeface="Questrial"/>
              </a:defRPr>
            </a:lvl7pPr>
            <a:lvl8pPr marL="3200400" marR="0" indent="0" algn="l" rtl="0">
              <a:spcBef>
                <a:spcPts val="0"/>
              </a:spcBef>
              <a:defRPr sz="1800" b="0" i="0" u="none" strike="noStrike" cap="none" baseline="0">
                <a:solidFill>
                  <a:schemeClr val="lt1"/>
                </a:solidFill>
                <a:latin typeface="Questrial"/>
                <a:ea typeface="Questrial"/>
                <a:cs typeface="Questrial"/>
                <a:sym typeface="Questrial"/>
              </a:defRPr>
            </a:lvl8pPr>
            <a:lvl9pPr marL="3657600" marR="0" indent="0" algn="l" rtl="0">
              <a:spcBef>
                <a:spcPts val="0"/>
              </a:spcBef>
              <a:defRPr sz="1800" b="0" i="0" u="none" strike="noStrike" cap="none" baseline="0">
                <a:solidFill>
                  <a:schemeClr val="lt1"/>
                </a:solidFill>
                <a:latin typeface="Questrial"/>
                <a:ea typeface="Questrial"/>
                <a:cs typeface="Questrial"/>
                <a:sym typeface="Questrial"/>
              </a:defRPr>
            </a:lvl9pPr>
          </a:lstStyle>
          <a:p>
            <a:endParaRPr/>
          </a:p>
        </p:txBody>
      </p:sp>
      <p:sp>
        <p:nvSpPr>
          <p:cNvPr id="37" name="Shape 37"/>
          <p:cNvSpPr txBox="1">
            <a:spLocks noGrp="1"/>
          </p:cNvSpPr>
          <p:nvPr>
            <p:ph type="sldNum" idx="12"/>
          </p:nvPr>
        </p:nvSpPr>
        <p:spPr>
          <a:xfrm>
            <a:off x="8763000" y="38100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CO" sz="1050" b="0" i="0" u="none" strike="noStrike" cap="none" baseline="0">
                <a:solidFill>
                  <a:schemeClr val="lt1"/>
                </a:solidFill>
                <a:latin typeface="Questrial"/>
                <a:ea typeface="Questrial"/>
                <a:cs typeface="Questrial"/>
                <a:sym typeface="Questrial"/>
              </a:rPr>
              <a:t>‹Nº›</a:t>
            </a:fld>
            <a:endParaRPr lang="es-CO" sz="1050" b="0" i="0" u="none" strike="noStrike" cap="none" baseline="0">
              <a:solidFill>
                <a:schemeClr val="lt1"/>
              </a:solidFill>
              <a:latin typeface="Questrial"/>
              <a:ea typeface="Questrial"/>
              <a:cs typeface="Questrial"/>
              <a:sym typeface="Quest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2895600" y="762000"/>
            <a:ext cx="8610599" cy="1295400"/>
          </a:xfrm>
          <a:prstGeom prst="rect">
            <a:avLst/>
          </a:prstGeom>
          <a:noFill/>
          <a:ln>
            <a:noFill/>
          </a:ln>
        </p:spPr>
        <p:txBody>
          <a:bodyPr lIns="91425" tIns="91425" rIns="91425" bIns="91425" anchor="ctr" anchorCtr="0"/>
          <a:lstStyle>
            <a:lvl1pPr algn="r" rtl="0">
              <a:lnSpc>
                <a:spcPct val="90000"/>
              </a:lnSpc>
              <a:spcBef>
                <a:spcPts val="0"/>
              </a:spcBef>
              <a:buClr>
                <a:schemeClr val="lt1"/>
              </a:buClr>
              <a:buFont typeface="Questrial"/>
              <a:buNone/>
              <a:defRPr sz="4000" cap="none" baseline="0">
                <a:solidFill>
                  <a:schemeClr val="lt1"/>
                </a:solidFill>
                <a:latin typeface="Questrial"/>
                <a:ea typeface="Questrial"/>
                <a:cs typeface="Questrial"/>
                <a:sym typeface="Quest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0" name="Shape 40"/>
          <p:cNvSpPr txBox="1">
            <a:spLocks noGrp="1"/>
          </p:cNvSpPr>
          <p:nvPr>
            <p:ph type="body" idx="1"/>
          </p:nvPr>
        </p:nvSpPr>
        <p:spPr>
          <a:xfrm>
            <a:off x="914408" y="2183801"/>
            <a:ext cx="5079990" cy="823912"/>
          </a:xfrm>
          <a:prstGeom prst="rect">
            <a:avLst/>
          </a:prstGeom>
          <a:noFill/>
          <a:ln>
            <a:noFill/>
          </a:ln>
        </p:spPr>
        <p:txBody>
          <a:bodyPr lIns="91425" tIns="91425" rIns="91425" bIns="91425" anchor="b" anchorCtr="0"/>
          <a:lstStyle>
            <a:lvl1pPr marL="0" indent="0" rtl="0">
              <a:spcBef>
                <a:spcPts val="0"/>
              </a:spcBef>
              <a:buClr>
                <a:schemeClr val="lt1"/>
              </a:buClr>
              <a:buFont typeface="Questrial"/>
              <a:buNone/>
              <a:defRPr sz="2800" b="0">
                <a:solidFill>
                  <a:schemeClr val="lt1"/>
                </a:solidFill>
              </a:defRPr>
            </a:lvl1pPr>
            <a:lvl2pPr marL="457200" indent="0" rtl="0">
              <a:spcBef>
                <a:spcPts val="0"/>
              </a:spcBef>
              <a:buFont typeface="Questrial"/>
              <a:buNone/>
              <a:defRPr sz="2000" b="1"/>
            </a:lvl2pPr>
            <a:lvl3pPr marL="914400" indent="0" rtl="0">
              <a:spcBef>
                <a:spcPts val="0"/>
              </a:spcBef>
              <a:buFont typeface="Questrial"/>
              <a:buNone/>
              <a:defRPr sz="1800" b="1"/>
            </a:lvl3pPr>
            <a:lvl4pPr marL="1371600" indent="0" rtl="0">
              <a:spcBef>
                <a:spcPts val="0"/>
              </a:spcBef>
              <a:buFont typeface="Questrial"/>
              <a:buNone/>
              <a:defRPr sz="1600" b="1"/>
            </a:lvl4pPr>
            <a:lvl5pPr marL="1828800" indent="0" rtl="0">
              <a:spcBef>
                <a:spcPts val="0"/>
              </a:spcBef>
              <a:buFont typeface="Questrial"/>
              <a:buNone/>
              <a:defRPr sz="1600" b="1"/>
            </a:lvl5pPr>
            <a:lvl6pPr marL="2286000" indent="0" rtl="0">
              <a:spcBef>
                <a:spcPts val="0"/>
              </a:spcBef>
              <a:buFont typeface="Questrial"/>
              <a:buNone/>
              <a:defRPr sz="1600" b="1"/>
            </a:lvl6pPr>
            <a:lvl7pPr marL="2743200" indent="0" rtl="0">
              <a:spcBef>
                <a:spcPts val="0"/>
              </a:spcBef>
              <a:buFont typeface="Questrial"/>
              <a:buNone/>
              <a:defRPr sz="1600" b="1"/>
            </a:lvl7pPr>
            <a:lvl8pPr marL="3200400" indent="0" rtl="0">
              <a:spcBef>
                <a:spcPts val="0"/>
              </a:spcBef>
              <a:buFont typeface="Questrial"/>
              <a:buNone/>
              <a:defRPr sz="1600" b="1"/>
            </a:lvl8pPr>
            <a:lvl9pPr marL="3657600" indent="0" rtl="0">
              <a:spcBef>
                <a:spcPts val="0"/>
              </a:spcBef>
              <a:buFont typeface="Questrial"/>
              <a:buNone/>
              <a:defRPr sz="1600" b="1"/>
            </a:lvl9pPr>
          </a:lstStyle>
          <a:p>
            <a:endParaRPr/>
          </a:p>
        </p:txBody>
      </p:sp>
      <p:sp>
        <p:nvSpPr>
          <p:cNvPr id="41" name="Shape 41"/>
          <p:cNvSpPr txBox="1">
            <a:spLocks noGrp="1"/>
          </p:cNvSpPr>
          <p:nvPr>
            <p:ph type="body" idx="2"/>
          </p:nvPr>
        </p:nvSpPr>
        <p:spPr>
          <a:xfrm>
            <a:off x="685800" y="3132666"/>
            <a:ext cx="5311774" cy="3086019"/>
          </a:xfrm>
          <a:prstGeom prst="rect">
            <a:avLst/>
          </a:prstGeom>
          <a:noFill/>
          <a:ln>
            <a:noFill/>
          </a:ln>
        </p:spPr>
        <p:txBody>
          <a:bodyPr lIns="91425" tIns="91425" rIns="91425" bIns="91425" anchor="t" anchorCtr="0"/>
          <a:lstStyle>
            <a:lvl1pPr marL="228600" indent="-88900" algn="l" rtl="0">
              <a:lnSpc>
                <a:spcPct val="90000"/>
              </a:lnSpc>
              <a:spcBef>
                <a:spcPts val="1000"/>
              </a:spcBef>
              <a:buClr>
                <a:schemeClr val="lt1"/>
              </a:buClr>
              <a:buFont typeface="Arial"/>
              <a:buChar char="•"/>
              <a:defRPr sz="2200">
                <a:solidFill>
                  <a:schemeClr val="lt1"/>
                </a:solidFill>
                <a:latin typeface="Questrial"/>
                <a:ea typeface="Questrial"/>
                <a:cs typeface="Questrial"/>
                <a:sym typeface="Questrial"/>
              </a:defRPr>
            </a:lvl1pPr>
            <a:lvl2pPr marL="685800" indent="-101600" algn="l" rtl="0">
              <a:lnSpc>
                <a:spcPct val="90000"/>
              </a:lnSpc>
              <a:spcBef>
                <a:spcPts val="500"/>
              </a:spcBef>
              <a:buClr>
                <a:schemeClr val="lt1"/>
              </a:buClr>
              <a:buFont typeface="Arial"/>
              <a:buChar char="•"/>
              <a:defRPr sz="2000">
                <a:solidFill>
                  <a:schemeClr val="lt1"/>
                </a:solidFill>
                <a:latin typeface="Questrial"/>
                <a:ea typeface="Questrial"/>
                <a:cs typeface="Questrial"/>
                <a:sym typeface="Questrial"/>
              </a:defRPr>
            </a:lvl2pPr>
            <a:lvl3pPr marL="1143000" indent="-114300" algn="l" rtl="0">
              <a:lnSpc>
                <a:spcPct val="90000"/>
              </a:lnSpc>
              <a:spcBef>
                <a:spcPts val="500"/>
              </a:spcBef>
              <a:buClr>
                <a:schemeClr val="lt1"/>
              </a:buClr>
              <a:buFont typeface="Arial"/>
              <a:buChar char="•"/>
              <a:defRPr sz="1800">
                <a:solidFill>
                  <a:schemeClr val="lt1"/>
                </a:solidFill>
                <a:latin typeface="Questrial"/>
                <a:ea typeface="Questrial"/>
                <a:cs typeface="Questrial"/>
                <a:sym typeface="Questrial"/>
              </a:defRPr>
            </a:lvl3pPr>
            <a:lvl4pPr marL="1600200" indent="-127000" algn="l" rtl="0">
              <a:lnSpc>
                <a:spcPct val="90000"/>
              </a:lnSpc>
              <a:spcBef>
                <a:spcPts val="500"/>
              </a:spcBef>
              <a:buClr>
                <a:schemeClr val="lt1"/>
              </a:buClr>
              <a:buFont typeface="Arial"/>
              <a:buChar char="•"/>
              <a:defRPr sz="1600">
                <a:solidFill>
                  <a:schemeClr val="lt1"/>
                </a:solidFill>
                <a:latin typeface="Questrial"/>
                <a:ea typeface="Questrial"/>
                <a:cs typeface="Questrial"/>
                <a:sym typeface="Questrial"/>
              </a:defRPr>
            </a:lvl4pPr>
            <a:lvl5pPr marL="2057400" indent="-127000" algn="l" rtl="0">
              <a:lnSpc>
                <a:spcPct val="90000"/>
              </a:lnSpc>
              <a:spcBef>
                <a:spcPts val="500"/>
              </a:spcBef>
              <a:buClr>
                <a:schemeClr val="lt1"/>
              </a:buClr>
              <a:buFont typeface="Arial"/>
              <a:buChar char="•"/>
              <a:defRPr sz="1600">
                <a:solidFill>
                  <a:schemeClr val="lt1"/>
                </a:solidFill>
                <a:latin typeface="Questrial"/>
                <a:ea typeface="Questrial"/>
                <a:cs typeface="Questrial"/>
                <a:sym typeface="Questrial"/>
              </a:defRPr>
            </a:lvl5pPr>
            <a:lvl6pPr marL="2514600" indent="-127000" algn="l" rtl="0">
              <a:lnSpc>
                <a:spcPct val="90000"/>
              </a:lnSpc>
              <a:spcBef>
                <a:spcPts val="500"/>
              </a:spcBef>
              <a:buClr>
                <a:schemeClr val="lt1"/>
              </a:buClr>
              <a:buFont typeface="Arial"/>
              <a:buChar char="•"/>
              <a:defRPr sz="1600">
                <a:solidFill>
                  <a:schemeClr val="lt1"/>
                </a:solidFill>
                <a:latin typeface="Questrial"/>
                <a:ea typeface="Questrial"/>
                <a:cs typeface="Questrial"/>
                <a:sym typeface="Questrial"/>
              </a:defRPr>
            </a:lvl6pPr>
            <a:lvl7pPr marL="2971800" indent="-127000" algn="l" rtl="0">
              <a:lnSpc>
                <a:spcPct val="90000"/>
              </a:lnSpc>
              <a:spcBef>
                <a:spcPts val="500"/>
              </a:spcBef>
              <a:buClr>
                <a:schemeClr val="lt1"/>
              </a:buClr>
              <a:buFont typeface="Arial"/>
              <a:buChar char="•"/>
              <a:defRPr sz="1600">
                <a:solidFill>
                  <a:schemeClr val="lt1"/>
                </a:solidFill>
                <a:latin typeface="Questrial"/>
                <a:ea typeface="Questrial"/>
                <a:cs typeface="Questrial"/>
                <a:sym typeface="Questrial"/>
              </a:defRPr>
            </a:lvl7pPr>
            <a:lvl8pPr marL="3429000" indent="-127000" algn="l" rtl="0">
              <a:lnSpc>
                <a:spcPct val="90000"/>
              </a:lnSpc>
              <a:spcBef>
                <a:spcPts val="500"/>
              </a:spcBef>
              <a:buClr>
                <a:schemeClr val="lt1"/>
              </a:buClr>
              <a:buFont typeface="Arial"/>
              <a:buChar char="•"/>
              <a:defRPr sz="1600">
                <a:solidFill>
                  <a:schemeClr val="lt1"/>
                </a:solidFill>
                <a:latin typeface="Questrial"/>
                <a:ea typeface="Questrial"/>
                <a:cs typeface="Questrial"/>
                <a:sym typeface="Questrial"/>
              </a:defRPr>
            </a:lvl8pPr>
            <a:lvl9pPr marL="3886200" indent="-127000" algn="l" rtl="0">
              <a:lnSpc>
                <a:spcPct val="90000"/>
              </a:lnSpc>
              <a:spcBef>
                <a:spcPts val="500"/>
              </a:spcBef>
              <a:buClr>
                <a:schemeClr val="lt1"/>
              </a:buClr>
              <a:buFont typeface="Arial"/>
              <a:buChar char="•"/>
              <a:defRPr sz="1600">
                <a:solidFill>
                  <a:schemeClr val="lt1"/>
                </a:solidFill>
                <a:latin typeface="Questrial"/>
                <a:ea typeface="Questrial"/>
                <a:cs typeface="Questrial"/>
                <a:sym typeface="Questrial"/>
              </a:defRPr>
            </a:lvl9pPr>
          </a:lstStyle>
          <a:p>
            <a:endParaRPr/>
          </a:p>
        </p:txBody>
      </p:sp>
      <p:sp>
        <p:nvSpPr>
          <p:cNvPr id="42" name="Shape 42"/>
          <p:cNvSpPr txBox="1">
            <a:spLocks noGrp="1"/>
          </p:cNvSpPr>
          <p:nvPr>
            <p:ph type="body" idx="3"/>
          </p:nvPr>
        </p:nvSpPr>
        <p:spPr>
          <a:xfrm>
            <a:off x="6400800" y="2183801"/>
            <a:ext cx="5105399" cy="823912"/>
          </a:xfrm>
          <a:prstGeom prst="rect">
            <a:avLst/>
          </a:prstGeom>
          <a:noFill/>
          <a:ln>
            <a:noFill/>
          </a:ln>
        </p:spPr>
        <p:txBody>
          <a:bodyPr lIns="91425" tIns="91425" rIns="91425" bIns="91425" anchor="b" anchorCtr="0"/>
          <a:lstStyle>
            <a:lvl1pPr marL="0" indent="0" rtl="0">
              <a:spcBef>
                <a:spcPts val="0"/>
              </a:spcBef>
              <a:buClr>
                <a:schemeClr val="lt1"/>
              </a:buClr>
              <a:buFont typeface="Questrial"/>
              <a:buNone/>
              <a:defRPr sz="2800" b="0">
                <a:solidFill>
                  <a:schemeClr val="lt1"/>
                </a:solidFill>
              </a:defRPr>
            </a:lvl1pPr>
            <a:lvl2pPr marL="457200" indent="0" rtl="0">
              <a:spcBef>
                <a:spcPts val="0"/>
              </a:spcBef>
              <a:buFont typeface="Questrial"/>
              <a:buNone/>
              <a:defRPr sz="2000" b="1"/>
            </a:lvl2pPr>
            <a:lvl3pPr marL="914400" indent="0" rtl="0">
              <a:spcBef>
                <a:spcPts val="0"/>
              </a:spcBef>
              <a:buFont typeface="Questrial"/>
              <a:buNone/>
              <a:defRPr sz="1800" b="1"/>
            </a:lvl3pPr>
            <a:lvl4pPr marL="1371600" indent="0" rtl="0">
              <a:spcBef>
                <a:spcPts val="0"/>
              </a:spcBef>
              <a:buFont typeface="Questrial"/>
              <a:buNone/>
              <a:defRPr sz="1600" b="1"/>
            </a:lvl4pPr>
            <a:lvl5pPr marL="1828800" indent="0" rtl="0">
              <a:spcBef>
                <a:spcPts val="0"/>
              </a:spcBef>
              <a:buFont typeface="Questrial"/>
              <a:buNone/>
              <a:defRPr sz="1600" b="1"/>
            </a:lvl5pPr>
            <a:lvl6pPr marL="2286000" indent="0" rtl="0">
              <a:spcBef>
                <a:spcPts val="0"/>
              </a:spcBef>
              <a:buFont typeface="Questrial"/>
              <a:buNone/>
              <a:defRPr sz="1600" b="1"/>
            </a:lvl6pPr>
            <a:lvl7pPr marL="2743200" indent="0" rtl="0">
              <a:spcBef>
                <a:spcPts val="0"/>
              </a:spcBef>
              <a:buFont typeface="Questrial"/>
              <a:buNone/>
              <a:defRPr sz="1600" b="1"/>
            </a:lvl7pPr>
            <a:lvl8pPr marL="3200400" indent="0" rtl="0">
              <a:spcBef>
                <a:spcPts val="0"/>
              </a:spcBef>
              <a:buFont typeface="Questrial"/>
              <a:buNone/>
              <a:defRPr sz="1600" b="1"/>
            </a:lvl8pPr>
            <a:lvl9pPr marL="3657600" indent="0" rtl="0">
              <a:spcBef>
                <a:spcPts val="0"/>
              </a:spcBef>
              <a:buFont typeface="Questrial"/>
              <a:buNone/>
              <a:defRPr sz="1600" b="1"/>
            </a:lvl9pPr>
          </a:lstStyle>
          <a:p>
            <a:endParaRPr/>
          </a:p>
        </p:txBody>
      </p:sp>
      <p:sp>
        <p:nvSpPr>
          <p:cNvPr id="43" name="Shape 43"/>
          <p:cNvSpPr txBox="1">
            <a:spLocks noGrp="1"/>
          </p:cNvSpPr>
          <p:nvPr>
            <p:ph type="body" idx="4"/>
          </p:nvPr>
        </p:nvSpPr>
        <p:spPr>
          <a:xfrm>
            <a:off x="6172200" y="3132666"/>
            <a:ext cx="5333999" cy="3086019"/>
          </a:xfrm>
          <a:prstGeom prst="rect">
            <a:avLst/>
          </a:prstGeom>
          <a:noFill/>
          <a:ln>
            <a:noFill/>
          </a:ln>
        </p:spPr>
        <p:txBody>
          <a:bodyPr lIns="91425" tIns="91425" rIns="91425" bIns="91425" anchor="t" anchorCtr="0"/>
          <a:lstStyle>
            <a:lvl1pPr marL="228600" indent="-88900" algn="l" rtl="0">
              <a:lnSpc>
                <a:spcPct val="90000"/>
              </a:lnSpc>
              <a:spcBef>
                <a:spcPts val="1000"/>
              </a:spcBef>
              <a:buClr>
                <a:schemeClr val="lt1"/>
              </a:buClr>
              <a:buFont typeface="Arial"/>
              <a:buChar char="•"/>
              <a:defRPr sz="2200">
                <a:solidFill>
                  <a:schemeClr val="lt1"/>
                </a:solidFill>
                <a:latin typeface="Questrial"/>
                <a:ea typeface="Questrial"/>
                <a:cs typeface="Questrial"/>
                <a:sym typeface="Questrial"/>
              </a:defRPr>
            </a:lvl1pPr>
            <a:lvl2pPr marL="685800" indent="-101600" algn="l" rtl="0">
              <a:lnSpc>
                <a:spcPct val="90000"/>
              </a:lnSpc>
              <a:spcBef>
                <a:spcPts val="500"/>
              </a:spcBef>
              <a:buClr>
                <a:schemeClr val="lt1"/>
              </a:buClr>
              <a:buFont typeface="Arial"/>
              <a:buChar char="•"/>
              <a:defRPr sz="2000">
                <a:solidFill>
                  <a:schemeClr val="lt1"/>
                </a:solidFill>
                <a:latin typeface="Questrial"/>
                <a:ea typeface="Questrial"/>
                <a:cs typeface="Questrial"/>
                <a:sym typeface="Questrial"/>
              </a:defRPr>
            </a:lvl2pPr>
            <a:lvl3pPr marL="1143000" indent="-114300" algn="l" rtl="0">
              <a:lnSpc>
                <a:spcPct val="90000"/>
              </a:lnSpc>
              <a:spcBef>
                <a:spcPts val="500"/>
              </a:spcBef>
              <a:buClr>
                <a:schemeClr val="lt1"/>
              </a:buClr>
              <a:buFont typeface="Arial"/>
              <a:buChar char="•"/>
              <a:defRPr sz="1800">
                <a:solidFill>
                  <a:schemeClr val="lt1"/>
                </a:solidFill>
                <a:latin typeface="Questrial"/>
                <a:ea typeface="Questrial"/>
                <a:cs typeface="Questrial"/>
                <a:sym typeface="Questrial"/>
              </a:defRPr>
            </a:lvl3pPr>
            <a:lvl4pPr marL="1600200" indent="-127000" algn="l" rtl="0">
              <a:lnSpc>
                <a:spcPct val="90000"/>
              </a:lnSpc>
              <a:spcBef>
                <a:spcPts val="500"/>
              </a:spcBef>
              <a:buClr>
                <a:schemeClr val="lt1"/>
              </a:buClr>
              <a:buFont typeface="Arial"/>
              <a:buChar char="•"/>
              <a:defRPr sz="1600">
                <a:solidFill>
                  <a:schemeClr val="lt1"/>
                </a:solidFill>
                <a:latin typeface="Questrial"/>
                <a:ea typeface="Questrial"/>
                <a:cs typeface="Questrial"/>
                <a:sym typeface="Questrial"/>
              </a:defRPr>
            </a:lvl4pPr>
            <a:lvl5pPr marL="2057400" indent="-127000" algn="l" rtl="0">
              <a:lnSpc>
                <a:spcPct val="90000"/>
              </a:lnSpc>
              <a:spcBef>
                <a:spcPts val="500"/>
              </a:spcBef>
              <a:buClr>
                <a:schemeClr val="lt1"/>
              </a:buClr>
              <a:buFont typeface="Arial"/>
              <a:buChar char="•"/>
              <a:defRPr sz="1600">
                <a:solidFill>
                  <a:schemeClr val="lt1"/>
                </a:solidFill>
                <a:latin typeface="Questrial"/>
                <a:ea typeface="Questrial"/>
                <a:cs typeface="Questrial"/>
                <a:sym typeface="Questrial"/>
              </a:defRPr>
            </a:lvl5pPr>
            <a:lvl6pPr marL="2514600" indent="-127000" algn="l" rtl="0">
              <a:lnSpc>
                <a:spcPct val="90000"/>
              </a:lnSpc>
              <a:spcBef>
                <a:spcPts val="500"/>
              </a:spcBef>
              <a:buClr>
                <a:schemeClr val="lt1"/>
              </a:buClr>
              <a:buFont typeface="Arial"/>
              <a:buChar char="•"/>
              <a:defRPr sz="1600">
                <a:solidFill>
                  <a:schemeClr val="lt1"/>
                </a:solidFill>
                <a:latin typeface="Questrial"/>
                <a:ea typeface="Questrial"/>
                <a:cs typeface="Questrial"/>
                <a:sym typeface="Questrial"/>
              </a:defRPr>
            </a:lvl6pPr>
            <a:lvl7pPr marL="2971800" indent="-127000" algn="l" rtl="0">
              <a:lnSpc>
                <a:spcPct val="90000"/>
              </a:lnSpc>
              <a:spcBef>
                <a:spcPts val="500"/>
              </a:spcBef>
              <a:buClr>
                <a:schemeClr val="lt1"/>
              </a:buClr>
              <a:buFont typeface="Arial"/>
              <a:buChar char="•"/>
              <a:defRPr sz="1600">
                <a:solidFill>
                  <a:schemeClr val="lt1"/>
                </a:solidFill>
                <a:latin typeface="Questrial"/>
                <a:ea typeface="Questrial"/>
                <a:cs typeface="Questrial"/>
                <a:sym typeface="Questrial"/>
              </a:defRPr>
            </a:lvl7pPr>
            <a:lvl8pPr marL="3429000" indent="-127000" algn="l" rtl="0">
              <a:lnSpc>
                <a:spcPct val="90000"/>
              </a:lnSpc>
              <a:spcBef>
                <a:spcPts val="500"/>
              </a:spcBef>
              <a:buClr>
                <a:schemeClr val="lt1"/>
              </a:buClr>
              <a:buFont typeface="Arial"/>
              <a:buChar char="•"/>
              <a:defRPr sz="1600">
                <a:solidFill>
                  <a:schemeClr val="lt1"/>
                </a:solidFill>
                <a:latin typeface="Questrial"/>
                <a:ea typeface="Questrial"/>
                <a:cs typeface="Questrial"/>
                <a:sym typeface="Questrial"/>
              </a:defRPr>
            </a:lvl8pPr>
            <a:lvl9pPr marL="3886200" indent="-127000" algn="l" rtl="0">
              <a:lnSpc>
                <a:spcPct val="90000"/>
              </a:lnSpc>
              <a:spcBef>
                <a:spcPts val="500"/>
              </a:spcBef>
              <a:buClr>
                <a:schemeClr val="lt1"/>
              </a:buClr>
              <a:buFont typeface="Arial"/>
              <a:buChar char="•"/>
              <a:defRPr sz="1600">
                <a:solidFill>
                  <a:schemeClr val="lt1"/>
                </a:solidFill>
                <a:latin typeface="Questrial"/>
                <a:ea typeface="Questrial"/>
                <a:cs typeface="Questrial"/>
                <a:sym typeface="Questrial"/>
              </a:defRPr>
            </a:lvl9pPr>
          </a:lstStyle>
          <a:p>
            <a:endParaRPr/>
          </a:p>
        </p:txBody>
      </p:sp>
      <p:sp>
        <p:nvSpPr>
          <p:cNvPr id="44" name="Shape 44"/>
          <p:cNvSpPr txBox="1">
            <a:spLocks noGrp="1"/>
          </p:cNvSpPr>
          <p:nvPr>
            <p:ph type="dt" idx="10"/>
          </p:nvPr>
        </p:nvSpPr>
        <p:spPr>
          <a:xfrm>
            <a:off x="8595360" y="6356350"/>
            <a:ext cx="2910839" cy="365125"/>
          </a:xfrm>
          <a:prstGeom prst="rect">
            <a:avLst/>
          </a:prstGeom>
          <a:noFill/>
          <a:ln>
            <a:noFill/>
          </a:ln>
        </p:spPr>
        <p:txBody>
          <a:bodyPr lIns="91425" tIns="91425" rIns="91425" bIns="91425" anchor="ctr" anchorCtr="0"/>
          <a:lstStyle>
            <a:lvl1pPr marL="0" marR="0" indent="0" algn="r" rtl="0">
              <a:spcBef>
                <a:spcPts val="0"/>
              </a:spcBef>
              <a:defRPr sz="1050" b="0" i="0" u="none" strike="noStrike" cap="none" baseline="0">
                <a:solidFill>
                  <a:schemeClr val="lt1"/>
                </a:solidFill>
                <a:latin typeface="Questrial"/>
                <a:ea typeface="Questrial"/>
                <a:cs typeface="Questrial"/>
                <a:sym typeface="Questrial"/>
              </a:defRPr>
            </a:lvl1pPr>
            <a:lvl2pPr marL="457200" marR="0" indent="0" algn="l" rtl="0">
              <a:spcBef>
                <a:spcPts val="0"/>
              </a:spcBef>
              <a:defRPr sz="1800" b="0" i="0" u="none" strike="noStrike" cap="none" baseline="0">
                <a:solidFill>
                  <a:schemeClr val="lt1"/>
                </a:solidFill>
                <a:latin typeface="Questrial"/>
                <a:ea typeface="Questrial"/>
                <a:cs typeface="Questrial"/>
                <a:sym typeface="Questrial"/>
              </a:defRPr>
            </a:lvl2pPr>
            <a:lvl3pPr marL="914400" marR="0" indent="0" algn="l" rtl="0">
              <a:spcBef>
                <a:spcPts val="0"/>
              </a:spcBef>
              <a:defRPr sz="1800" b="0" i="0" u="none" strike="noStrike" cap="none" baseline="0">
                <a:solidFill>
                  <a:schemeClr val="lt1"/>
                </a:solidFill>
                <a:latin typeface="Questrial"/>
                <a:ea typeface="Questrial"/>
                <a:cs typeface="Questrial"/>
                <a:sym typeface="Questrial"/>
              </a:defRPr>
            </a:lvl3pPr>
            <a:lvl4pPr marL="1371600" marR="0" indent="0" algn="l" rtl="0">
              <a:spcBef>
                <a:spcPts val="0"/>
              </a:spcBef>
              <a:defRPr sz="1800" b="0" i="0" u="none" strike="noStrike" cap="none" baseline="0">
                <a:solidFill>
                  <a:schemeClr val="lt1"/>
                </a:solidFill>
                <a:latin typeface="Questrial"/>
                <a:ea typeface="Questrial"/>
                <a:cs typeface="Questrial"/>
                <a:sym typeface="Questrial"/>
              </a:defRPr>
            </a:lvl4pPr>
            <a:lvl5pPr marL="1828800" marR="0" indent="0" algn="l" rtl="0">
              <a:spcBef>
                <a:spcPts val="0"/>
              </a:spcBef>
              <a:defRPr sz="1800" b="0" i="0" u="none" strike="noStrike" cap="none" baseline="0">
                <a:solidFill>
                  <a:schemeClr val="lt1"/>
                </a:solidFill>
                <a:latin typeface="Questrial"/>
                <a:ea typeface="Questrial"/>
                <a:cs typeface="Questrial"/>
                <a:sym typeface="Questrial"/>
              </a:defRPr>
            </a:lvl5pPr>
            <a:lvl6pPr marL="2286000" marR="0" indent="0" algn="l" rtl="0">
              <a:spcBef>
                <a:spcPts val="0"/>
              </a:spcBef>
              <a:defRPr sz="1800" b="0" i="0" u="none" strike="noStrike" cap="none" baseline="0">
                <a:solidFill>
                  <a:schemeClr val="lt1"/>
                </a:solidFill>
                <a:latin typeface="Questrial"/>
                <a:ea typeface="Questrial"/>
                <a:cs typeface="Questrial"/>
                <a:sym typeface="Questrial"/>
              </a:defRPr>
            </a:lvl6pPr>
            <a:lvl7pPr marL="2743200" marR="0" indent="0" algn="l" rtl="0">
              <a:spcBef>
                <a:spcPts val="0"/>
              </a:spcBef>
              <a:defRPr sz="1800" b="0" i="0" u="none" strike="noStrike" cap="none" baseline="0">
                <a:solidFill>
                  <a:schemeClr val="lt1"/>
                </a:solidFill>
                <a:latin typeface="Questrial"/>
                <a:ea typeface="Questrial"/>
                <a:cs typeface="Questrial"/>
                <a:sym typeface="Questrial"/>
              </a:defRPr>
            </a:lvl7pPr>
            <a:lvl8pPr marL="3200400" marR="0" indent="0" algn="l" rtl="0">
              <a:spcBef>
                <a:spcPts val="0"/>
              </a:spcBef>
              <a:defRPr sz="1800" b="0" i="0" u="none" strike="noStrike" cap="none" baseline="0">
                <a:solidFill>
                  <a:schemeClr val="lt1"/>
                </a:solidFill>
                <a:latin typeface="Questrial"/>
                <a:ea typeface="Questrial"/>
                <a:cs typeface="Questrial"/>
                <a:sym typeface="Questrial"/>
              </a:defRPr>
            </a:lvl8pPr>
            <a:lvl9pPr marL="3657600" marR="0" indent="0" algn="l" rtl="0">
              <a:spcBef>
                <a:spcPts val="0"/>
              </a:spcBef>
              <a:defRPr sz="1800" b="0" i="0" u="none" strike="noStrike" cap="none" baseline="0">
                <a:solidFill>
                  <a:schemeClr val="lt1"/>
                </a:solidFill>
                <a:latin typeface="Questrial"/>
                <a:ea typeface="Questrial"/>
                <a:cs typeface="Questrial"/>
                <a:sym typeface="Questrial"/>
              </a:defRPr>
            </a:lvl9pPr>
          </a:lstStyle>
          <a:p>
            <a:endParaRPr/>
          </a:p>
        </p:txBody>
      </p:sp>
      <p:sp>
        <p:nvSpPr>
          <p:cNvPr id="45" name="Shape 45"/>
          <p:cNvSpPr txBox="1">
            <a:spLocks noGrp="1"/>
          </p:cNvSpPr>
          <p:nvPr>
            <p:ph type="ftr" idx="11"/>
          </p:nvPr>
        </p:nvSpPr>
        <p:spPr>
          <a:xfrm>
            <a:off x="685800" y="6355844"/>
            <a:ext cx="7772400" cy="365125"/>
          </a:xfrm>
          <a:prstGeom prst="rect">
            <a:avLst/>
          </a:prstGeom>
          <a:noFill/>
          <a:ln>
            <a:noFill/>
          </a:ln>
        </p:spPr>
        <p:txBody>
          <a:bodyPr lIns="91425" tIns="91425" rIns="91425" bIns="91425" anchor="ctr" anchorCtr="0"/>
          <a:lstStyle>
            <a:lvl1pPr marL="0" marR="0" indent="0" algn="l" rtl="0">
              <a:spcBef>
                <a:spcPts val="0"/>
              </a:spcBef>
              <a:defRPr sz="1050" b="0" i="0" u="none" strike="noStrike" cap="none" baseline="0">
                <a:solidFill>
                  <a:schemeClr val="lt1"/>
                </a:solidFill>
                <a:latin typeface="Questrial"/>
                <a:ea typeface="Questrial"/>
                <a:cs typeface="Questrial"/>
                <a:sym typeface="Questrial"/>
              </a:defRPr>
            </a:lvl1pPr>
            <a:lvl2pPr marL="457200" marR="0" indent="0" algn="l" rtl="0">
              <a:spcBef>
                <a:spcPts val="0"/>
              </a:spcBef>
              <a:defRPr sz="1800" b="0" i="0" u="none" strike="noStrike" cap="none" baseline="0">
                <a:solidFill>
                  <a:schemeClr val="lt1"/>
                </a:solidFill>
                <a:latin typeface="Questrial"/>
                <a:ea typeface="Questrial"/>
                <a:cs typeface="Questrial"/>
                <a:sym typeface="Questrial"/>
              </a:defRPr>
            </a:lvl2pPr>
            <a:lvl3pPr marL="914400" marR="0" indent="0" algn="l" rtl="0">
              <a:spcBef>
                <a:spcPts val="0"/>
              </a:spcBef>
              <a:defRPr sz="1800" b="0" i="0" u="none" strike="noStrike" cap="none" baseline="0">
                <a:solidFill>
                  <a:schemeClr val="lt1"/>
                </a:solidFill>
                <a:latin typeface="Questrial"/>
                <a:ea typeface="Questrial"/>
                <a:cs typeface="Questrial"/>
                <a:sym typeface="Questrial"/>
              </a:defRPr>
            </a:lvl3pPr>
            <a:lvl4pPr marL="1371600" marR="0" indent="0" algn="l" rtl="0">
              <a:spcBef>
                <a:spcPts val="0"/>
              </a:spcBef>
              <a:defRPr sz="1800" b="0" i="0" u="none" strike="noStrike" cap="none" baseline="0">
                <a:solidFill>
                  <a:schemeClr val="lt1"/>
                </a:solidFill>
                <a:latin typeface="Questrial"/>
                <a:ea typeface="Questrial"/>
                <a:cs typeface="Questrial"/>
                <a:sym typeface="Questrial"/>
              </a:defRPr>
            </a:lvl4pPr>
            <a:lvl5pPr marL="1828800" marR="0" indent="0" algn="l" rtl="0">
              <a:spcBef>
                <a:spcPts val="0"/>
              </a:spcBef>
              <a:defRPr sz="1800" b="0" i="0" u="none" strike="noStrike" cap="none" baseline="0">
                <a:solidFill>
                  <a:schemeClr val="lt1"/>
                </a:solidFill>
                <a:latin typeface="Questrial"/>
                <a:ea typeface="Questrial"/>
                <a:cs typeface="Questrial"/>
                <a:sym typeface="Questrial"/>
              </a:defRPr>
            </a:lvl5pPr>
            <a:lvl6pPr marL="2286000" marR="0" indent="0" algn="l" rtl="0">
              <a:spcBef>
                <a:spcPts val="0"/>
              </a:spcBef>
              <a:defRPr sz="1800" b="0" i="0" u="none" strike="noStrike" cap="none" baseline="0">
                <a:solidFill>
                  <a:schemeClr val="lt1"/>
                </a:solidFill>
                <a:latin typeface="Questrial"/>
                <a:ea typeface="Questrial"/>
                <a:cs typeface="Questrial"/>
                <a:sym typeface="Questrial"/>
              </a:defRPr>
            </a:lvl6pPr>
            <a:lvl7pPr marL="2743200" marR="0" indent="0" algn="l" rtl="0">
              <a:spcBef>
                <a:spcPts val="0"/>
              </a:spcBef>
              <a:defRPr sz="1800" b="0" i="0" u="none" strike="noStrike" cap="none" baseline="0">
                <a:solidFill>
                  <a:schemeClr val="lt1"/>
                </a:solidFill>
                <a:latin typeface="Questrial"/>
                <a:ea typeface="Questrial"/>
                <a:cs typeface="Questrial"/>
                <a:sym typeface="Questrial"/>
              </a:defRPr>
            </a:lvl7pPr>
            <a:lvl8pPr marL="3200400" marR="0" indent="0" algn="l" rtl="0">
              <a:spcBef>
                <a:spcPts val="0"/>
              </a:spcBef>
              <a:defRPr sz="1800" b="0" i="0" u="none" strike="noStrike" cap="none" baseline="0">
                <a:solidFill>
                  <a:schemeClr val="lt1"/>
                </a:solidFill>
                <a:latin typeface="Questrial"/>
                <a:ea typeface="Questrial"/>
                <a:cs typeface="Questrial"/>
                <a:sym typeface="Questrial"/>
              </a:defRPr>
            </a:lvl8pPr>
            <a:lvl9pPr marL="3657600" marR="0" indent="0" algn="l" rtl="0">
              <a:spcBef>
                <a:spcPts val="0"/>
              </a:spcBef>
              <a:defRPr sz="1800" b="0" i="0" u="none" strike="noStrike" cap="none" baseline="0">
                <a:solidFill>
                  <a:schemeClr val="lt1"/>
                </a:solidFill>
                <a:latin typeface="Questrial"/>
                <a:ea typeface="Questrial"/>
                <a:cs typeface="Questrial"/>
                <a:sym typeface="Questrial"/>
              </a:defRPr>
            </a:lvl9pPr>
          </a:lstStyle>
          <a:p>
            <a:endParaRPr/>
          </a:p>
        </p:txBody>
      </p:sp>
      <p:sp>
        <p:nvSpPr>
          <p:cNvPr id="46" name="Shape 46"/>
          <p:cNvSpPr txBox="1">
            <a:spLocks noGrp="1"/>
          </p:cNvSpPr>
          <p:nvPr>
            <p:ph type="sldNum" idx="12"/>
          </p:nvPr>
        </p:nvSpPr>
        <p:spPr>
          <a:xfrm>
            <a:off x="8763000" y="38100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CO" sz="1050" b="0" i="0" u="none" strike="noStrike" cap="none" baseline="0">
                <a:solidFill>
                  <a:schemeClr val="lt1"/>
                </a:solidFill>
                <a:latin typeface="Questrial"/>
                <a:ea typeface="Questrial"/>
                <a:cs typeface="Questrial"/>
                <a:sym typeface="Questrial"/>
              </a:rPr>
              <a:t>‹Nº›</a:t>
            </a:fld>
            <a:endParaRPr lang="es-CO" sz="1050" b="0" i="0" u="none" strike="noStrike" cap="none" baseline="0">
              <a:solidFill>
                <a:schemeClr val="lt1"/>
              </a:solidFill>
              <a:latin typeface="Questrial"/>
              <a:ea typeface="Questrial"/>
              <a:cs typeface="Questrial"/>
              <a:sym typeface="Quest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Solo el título">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2895600" y="764372"/>
            <a:ext cx="8610599" cy="1293027"/>
          </a:xfrm>
          <a:prstGeom prst="rect">
            <a:avLst/>
          </a:prstGeom>
          <a:noFill/>
          <a:ln>
            <a:noFill/>
          </a:ln>
        </p:spPr>
        <p:txBody>
          <a:bodyPr lIns="91425" tIns="91425" rIns="91425" bIns="91425" anchor="ctr" anchorCtr="0"/>
          <a:lstStyle>
            <a:lvl1pPr algn="r" rtl="0">
              <a:lnSpc>
                <a:spcPct val="90000"/>
              </a:lnSpc>
              <a:spcBef>
                <a:spcPts val="0"/>
              </a:spcBef>
              <a:buClr>
                <a:schemeClr val="lt1"/>
              </a:buClr>
              <a:buFont typeface="Questrial"/>
              <a:buNone/>
              <a:defRPr sz="4000" cap="none" baseline="0">
                <a:solidFill>
                  <a:schemeClr val="lt1"/>
                </a:solidFill>
                <a:latin typeface="Questrial"/>
                <a:ea typeface="Questrial"/>
                <a:cs typeface="Questrial"/>
                <a:sym typeface="Quest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9" name="Shape 49"/>
          <p:cNvSpPr txBox="1">
            <a:spLocks noGrp="1"/>
          </p:cNvSpPr>
          <p:nvPr>
            <p:ph type="dt" idx="10"/>
          </p:nvPr>
        </p:nvSpPr>
        <p:spPr>
          <a:xfrm>
            <a:off x="8595360" y="6356350"/>
            <a:ext cx="2910839" cy="365125"/>
          </a:xfrm>
          <a:prstGeom prst="rect">
            <a:avLst/>
          </a:prstGeom>
          <a:noFill/>
          <a:ln>
            <a:noFill/>
          </a:ln>
        </p:spPr>
        <p:txBody>
          <a:bodyPr lIns="91425" tIns="91425" rIns="91425" bIns="91425" anchor="ctr" anchorCtr="0"/>
          <a:lstStyle>
            <a:lvl1pPr marL="0" marR="0" indent="0" algn="r" rtl="0">
              <a:spcBef>
                <a:spcPts val="0"/>
              </a:spcBef>
              <a:defRPr sz="1050" b="0" i="0" u="none" strike="noStrike" cap="none" baseline="0">
                <a:solidFill>
                  <a:schemeClr val="lt1"/>
                </a:solidFill>
                <a:latin typeface="Questrial"/>
                <a:ea typeface="Questrial"/>
                <a:cs typeface="Questrial"/>
                <a:sym typeface="Questrial"/>
              </a:defRPr>
            </a:lvl1pPr>
            <a:lvl2pPr marL="457200" marR="0" indent="0" algn="l" rtl="0">
              <a:spcBef>
                <a:spcPts val="0"/>
              </a:spcBef>
              <a:defRPr sz="1800" b="0" i="0" u="none" strike="noStrike" cap="none" baseline="0">
                <a:solidFill>
                  <a:schemeClr val="lt1"/>
                </a:solidFill>
                <a:latin typeface="Questrial"/>
                <a:ea typeface="Questrial"/>
                <a:cs typeface="Questrial"/>
                <a:sym typeface="Questrial"/>
              </a:defRPr>
            </a:lvl2pPr>
            <a:lvl3pPr marL="914400" marR="0" indent="0" algn="l" rtl="0">
              <a:spcBef>
                <a:spcPts val="0"/>
              </a:spcBef>
              <a:defRPr sz="1800" b="0" i="0" u="none" strike="noStrike" cap="none" baseline="0">
                <a:solidFill>
                  <a:schemeClr val="lt1"/>
                </a:solidFill>
                <a:latin typeface="Questrial"/>
                <a:ea typeface="Questrial"/>
                <a:cs typeface="Questrial"/>
                <a:sym typeface="Questrial"/>
              </a:defRPr>
            </a:lvl3pPr>
            <a:lvl4pPr marL="1371600" marR="0" indent="0" algn="l" rtl="0">
              <a:spcBef>
                <a:spcPts val="0"/>
              </a:spcBef>
              <a:defRPr sz="1800" b="0" i="0" u="none" strike="noStrike" cap="none" baseline="0">
                <a:solidFill>
                  <a:schemeClr val="lt1"/>
                </a:solidFill>
                <a:latin typeface="Questrial"/>
                <a:ea typeface="Questrial"/>
                <a:cs typeface="Questrial"/>
                <a:sym typeface="Questrial"/>
              </a:defRPr>
            </a:lvl4pPr>
            <a:lvl5pPr marL="1828800" marR="0" indent="0" algn="l" rtl="0">
              <a:spcBef>
                <a:spcPts val="0"/>
              </a:spcBef>
              <a:defRPr sz="1800" b="0" i="0" u="none" strike="noStrike" cap="none" baseline="0">
                <a:solidFill>
                  <a:schemeClr val="lt1"/>
                </a:solidFill>
                <a:latin typeface="Questrial"/>
                <a:ea typeface="Questrial"/>
                <a:cs typeface="Questrial"/>
                <a:sym typeface="Questrial"/>
              </a:defRPr>
            </a:lvl5pPr>
            <a:lvl6pPr marL="2286000" marR="0" indent="0" algn="l" rtl="0">
              <a:spcBef>
                <a:spcPts val="0"/>
              </a:spcBef>
              <a:defRPr sz="1800" b="0" i="0" u="none" strike="noStrike" cap="none" baseline="0">
                <a:solidFill>
                  <a:schemeClr val="lt1"/>
                </a:solidFill>
                <a:latin typeface="Questrial"/>
                <a:ea typeface="Questrial"/>
                <a:cs typeface="Questrial"/>
                <a:sym typeface="Questrial"/>
              </a:defRPr>
            </a:lvl6pPr>
            <a:lvl7pPr marL="2743200" marR="0" indent="0" algn="l" rtl="0">
              <a:spcBef>
                <a:spcPts val="0"/>
              </a:spcBef>
              <a:defRPr sz="1800" b="0" i="0" u="none" strike="noStrike" cap="none" baseline="0">
                <a:solidFill>
                  <a:schemeClr val="lt1"/>
                </a:solidFill>
                <a:latin typeface="Questrial"/>
                <a:ea typeface="Questrial"/>
                <a:cs typeface="Questrial"/>
                <a:sym typeface="Questrial"/>
              </a:defRPr>
            </a:lvl7pPr>
            <a:lvl8pPr marL="3200400" marR="0" indent="0" algn="l" rtl="0">
              <a:spcBef>
                <a:spcPts val="0"/>
              </a:spcBef>
              <a:defRPr sz="1800" b="0" i="0" u="none" strike="noStrike" cap="none" baseline="0">
                <a:solidFill>
                  <a:schemeClr val="lt1"/>
                </a:solidFill>
                <a:latin typeface="Questrial"/>
                <a:ea typeface="Questrial"/>
                <a:cs typeface="Questrial"/>
                <a:sym typeface="Questrial"/>
              </a:defRPr>
            </a:lvl8pPr>
            <a:lvl9pPr marL="3657600" marR="0" indent="0" algn="l" rtl="0">
              <a:spcBef>
                <a:spcPts val="0"/>
              </a:spcBef>
              <a:defRPr sz="1800" b="0" i="0" u="none" strike="noStrike" cap="none" baseline="0">
                <a:solidFill>
                  <a:schemeClr val="lt1"/>
                </a:solidFill>
                <a:latin typeface="Questrial"/>
                <a:ea typeface="Questrial"/>
                <a:cs typeface="Questrial"/>
                <a:sym typeface="Questrial"/>
              </a:defRPr>
            </a:lvl9pPr>
          </a:lstStyle>
          <a:p>
            <a:endParaRPr/>
          </a:p>
        </p:txBody>
      </p:sp>
      <p:sp>
        <p:nvSpPr>
          <p:cNvPr id="50" name="Shape 50"/>
          <p:cNvSpPr txBox="1">
            <a:spLocks noGrp="1"/>
          </p:cNvSpPr>
          <p:nvPr>
            <p:ph type="ftr" idx="11"/>
          </p:nvPr>
        </p:nvSpPr>
        <p:spPr>
          <a:xfrm>
            <a:off x="685800" y="6355844"/>
            <a:ext cx="7772400" cy="365125"/>
          </a:xfrm>
          <a:prstGeom prst="rect">
            <a:avLst/>
          </a:prstGeom>
          <a:noFill/>
          <a:ln>
            <a:noFill/>
          </a:ln>
        </p:spPr>
        <p:txBody>
          <a:bodyPr lIns="91425" tIns="91425" rIns="91425" bIns="91425" anchor="ctr" anchorCtr="0"/>
          <a:lstStyle>
            <a:lvl1pPr marL="0" marR="0" indent="0" algn="l" rtl="0">
              <a:spcBef>
                <a:spcPts val="0"/>
              </a:spcBef>
              <a:defRPr sz="1050" b="0" i="0" u="none" strike="noStrike" cap="none" baseline="0">
                <a:solidFill>
                  <a:schemeClr val="lt1"/>
                </a:solidFill>
                <a:latin typeface="Questrial"/>
                <a:ea typeface="Questrial"/>
                <a:cs typeface="Questrial"/>
                <a:sym typeface="Questrial"/>
              </a:defRPr>
            </a:lvl1pPr>
            <a:lvl2pPr marL="457200" marR="0" indent="0" algn="l" rtl="0">
              <a:spcBef>
                <a:spcPts val="0"/>
              </a:spcBef>
              <a:defRPr sz="1800" b="0" i="0" u="none" strike="noStrike" cap="none" baseline="0">
                <a:solidFill>
                  <a:schemeClr val="lt1"/>
                </a:solidFill>
                <a:latin typeface="Questrial"/>
                <a:ea typeface="Questrial"/>
                <a:cs typeface="Questrial"/>
                <a:sym typeface="Questrial"/>
              </a:defRPr>
            </a:lvl2pPr>
            <a:lvl3pPr marL="914400" marR="0" indent="0" algn="l" rtl="0">
              <a:spcBef>
                <a:spcPts val="0"/>
              </a:spcBef>
              <a:defRPr sz="1800" b="0" i="0" u="none" strike="noStrike" cap="none" baseline="0">
                <a:solidFill>
                  <a:schemeClr val="lt1"/>
                </a:solidFill>
                <a:latin typeface="Questrial"/>
                <a:ea typeface="Questrial"/>
                <a:cs typeface="Questrial"/>
                <a:sym typeface="Questrial"/>
              </a:defRPr>
            </a:lvl3pPr>
            <a:lvl4pPr marL="1371600" marR="0" indent="0" algn="l" rtl="0">
              <a:spcBef>
                <a:spcPts val="0"/>
              </a:spcBef>
              <a:defRPr sz="1800" b="0" i="0" u="none" strike="noStrike" cap="none" baseline="0">
                <a:solidFill>
                  <a:schemeClr val="lt1"/>
                </a:solidFill>
                <a:latin typeface="Questrial"/>
                <a:ea typeface="Questrial"/>
                <a:cs typeface="Questrial"/>
                <a:sym typeface="Questrial"/>
              </a:defRPr>
            </a:lvl4pPr>
            <a:lvl5pPr marL="1828800" marR="0" indent="0" algn="l" rtl="0">
              <a:spcBef>
                <a:spcPts val="0"/>
              </a:spcBef>
              <a:defRPr sz="1800" b="0" i="0" u="none" strike="noStrike" cap="none" baseline="0">
                <a:solidFill>
                  <a:schemeClr val="lt1"/>
                </a:solidFill>
                <a:latin typeface="Questrial"/>
                <a:ea typeface="Questrial"/>
                <a:cs typeface="Questrial"/>
                <a:sym typeface="Questrial"/>
              </a:defRPr>
            </a:lvl5pPr>
            <a:lvl6pPr marL="2286000" marR="0" indent="0" algn="l" rtl="0">
              <a:spcBef>
                <a:spcPts val="0"/>
              </a:spcBef>
              <a:defRPr sz="1800" b="0" i="0" u="none" strike="noStrike" cap="none" baseline="0">
                <a:solidFill>
                  <a:schemeClr val="lt1"/>
                </a:solidFill>
                <a:latin typeface="Questrial"/>
                <a:ea typeface="Questrial"/>
                <a:cs typeface="Questrial"/>
                <a:sym typeface="Questrial"/>
              </a:defRPr>
            </a:lvl6pPr>
            <a:lvl7pPr marL="2743200" marR="0" indent="0" algn="l" rtl="0">
              <a:spcBef>
                <a:spcPts val="0"/>
              </a:spcBef>
              <a:defRPr sz="1800" b="0" i="0" u="none" strike="noStrike" cap="none" baseline="0">
                <a:solidFill>
                  <a:schemeClr val="lt1"/>
                </a:solidFill>
                <a:latin typeface="Questrial"/>
                <a:ea typeface="Questrial"/>
                <a:cs typeface="Questrial"/>
                <a:sym typeface="Questrial"/>
              </a:defRPr>
            </a:lvl7pPr>
            <a:lvl8pPr marL="3200400" marR="0" indent="0" algn="l" rtl="0">
              <a:spcBef>
                <a:spcPts val="0"/>
              </a:spcBef>
              <a:defRPr sz="1800" b="0" i="0" u="none" strike="noStrike" cap="none" baseline="0">
                <a:solidFill>
                  <a:schemeClr val="lt1"/>
                </a:solidFill>
                <a:latin typeface="Questrial"/>
                <a:ea typeface="Questrial"/>
                <a:cs typeface="Questrial"/>
                <a:sym typeface="Questrial"/>
              </a:defRPr>
            </a:lvl8pPr>
            <a:lvl9pPr marL="3657600" marR="0" indent="0" algn="l" rtl="0">
              <a:spcBef>
                <a:spcPts val="0"/>
              </a:spcBef>
              <a:defRPr sz="1800" b="0" i="0" u="none" strike="noStrike" cap="none" baseline="0">
                <a:solidFill>
                  <a:schemeClr val="lt1"/>
                </a:solidFill>
                <a:latin typeface="Questrial"/>
                <a:ea typeface="Questrial"/>
                <a:cs typeface="Questrial"/>
                <a:sym typeface="Questrial"/>
              </a:defRPr>
            </a:lvl9pPr>
          </a:lstStyle>
          <a:p>
            <a:endParaRPr/>
          </a:p>
        </p:txBody>
      </p:sp>
      <p:sp>
        <p:nvSpPr>
          <p:cNvPr id="51" name="Shape 51"/>
          <p:cNvSpPr txBox="1">
            <a:spLocks noGrp="1"/>
          </p:cNvSpPr>
          <p:nvPr>
            <p:ph type="sldNum" idx="12"/>
          </p:nvPr>
        </p:nvSpPr>
        <p:spPr>
          <a:xfrm>
            <a:off x="8763000" y="38100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CO" sz="1050" b="0" i="0" u="none" strike="noStrike" cap="none" baseline="0">
                <a:solidFill>
                  <a:schemeClr val="lt1"/>
                </a:solidFill>
                <a:latin typeface="Questrial"/>
                <a:ea typeface="Questrial"/>
                <a:cs typeface="Questrial"/>
                <a:sym typeface="Questrial"/>
              </a:rPr>
              <a:t>‹Nº›</a:t>
            </a:fld>
            <a:endParaRPr lang="es-CO" sz="1050" b="0" i="0" u="none" strike="noStrike" cap="none" baseline="0">
              <a:solidFill>
                <a:schemeClr val="lt1"/>
              </a:solidFill>
              <a:latin typeface="Questrial"/>
              <a:ea typeface="Questrial"/>
              <a:cs typeface="Questrial"/>
              <a:sym typeface="Quest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52"/>
        <p:cNvGrpSpPr/>
        <p:nvPr/>
      </p:nvGrpSpPr>
      <p:grpSpPr>
        <a:xfrm>
          <a:off x="0" y="0"/>
          <a:ext cx="0" cy="0"/>
          <a:chOff x="0" y="0"/>
          <a:chExt cx="0" cy="0"/>
        </a:xfrm>
      </p:grpSpPr>
      <p:sp>
        <p:nvSpPr>
          <p:cNvPr id="53" name="Shape 53"/>
          <p:cNvSpPr txBox="1">
            <a:spLocks noGrp="1"/>
          </p:cNvSpPr>
          <p:nvPr>
            <p:ph type="dt" idx="10"/>
          </p:nvPr>
        </p:nvSpPr>
        <p:spPr>
          <a:xfrm>
            <a:off x="8595360" y="6356350"/>
            <a:ext cx="2910839" cy="365125"/>
          </a:xfrm>
          <a:prstGeom prst="rect">
            <a:avLst/>
          </a:prstGeom>
          <a:noFill/>
          <a:ln>
            <a:noFill/>
          </a:ln>
        </p:spPr>
        <p:txBody>
          <a:bodyPr lIns="91425" tIns="91425" rIns="91425" bIns="91425" anchor="ctr" anchorCtr="0"/>
          <a:lstStyle>
            <a:lvl1pPr marL="0" marR="0" indent="0" algn="r" rtl="0">
              <a:spcBef>
                <a:spcPts val="0"/>
              </a:spcBef>
              <a:defRPr sz="1050" b="0" i="0" u="none" strike="noStrike" cap="none" baseline="0">
                <a:solidFill>
                  <a:schemeClr val="lt1"/>
                </a:solidFill>
                <a:latin typeface="Questrial"/>
                <a:ea typeface="Questrial"/>
                <a:cs typeface="Questrial"/>
                <a:sym typeface="Questrial"/>
              </a:defRPr>
            </a:lvl1pPr>
            <a:lvl2pPr marL="457200" marR="0" indent="0" algn="l" rtl="0">
              <a:spcBef>
                <a:spcPts val="0"/>
              </a:spcBef>
              <a:defRPr sz="1800" b="0" i="0" u="none" strike="noStrike" cap="none" baseline="0">
                <a:solidFill>
                  <a:schemeClr val="lt1"/>
                </a:solidFill>
                <a:latin typeface="Questrial"/>
                <a:ea typeface="Questrial"/>
                <a:cs typeface="Questrial"/>
                <a:sym typeface="Questrial"/>
              </a:defRPr>
            </a:lvl2pPr>
            <a:lvl3pPr marL="914400" marR="0" indent="0" algn="l" rtl="0">
              <a:spcBef>
                <a:spcPts val="0"/>
              </a:spcBef>
              <a:defRPr sz="1800" b="0" i="0" u="none" strike="noStrike" cap="none" baseline="0">
                <a:solidFill>
                  <a:schemeClr val="lt1"/>
                </a:solidFill>
                <a:latin typeface="Questrial"/>
                <a:ea typeface="Questrial"/>
                <a:cs typeface="Questrial"/>
                <a:sym typeface="Questrial"/>
              </a:defRPr>
            </a:lvl3pPr>
            <a:lvl4pPr marL="1371600" marR="0" indent="0" algn="l" rtl="0">
              <a:spcBef>
                <a:spcPts val="0"/>
              </a:spcBef>
              <a:defRPr sz="1800" b="0" i="0" u="none" strike="noStrike" cap="none" baseline="0">
                <a:solidFill>
                  <a:schemeClr val="lt1"/>
                </a:solidFill>
                <a:latin typeface="Questrial"/>
                <a:ea typeface="Questrial"/>
                <a:cs typeface="Questrial"/>
                <a:sym typeface="Questrial"/>
              </a:defRPr>
            </a:lvl4pPr>
            <a:lvl5pPr marL="1828800" marR="0" indent="0" algn="l" rtl="0">
              <a:spcBef>
                <a:spcPts val="0"/>
              </a:spcBef>
              <a:defRPr sz="1800" b="0" i="0" u="none" strike="noStrike" cap="none" baseline="0">
                <a:solidFill>
                  <a:schemeClr val="lt1"/>
                </a:solidFill>
                <a:latin typeface="Questrial"/>
                <a:ea typeface="Questrial"/>
                <a:cs typeface="Questrial"/>
                <a:sym typeface="Questrial"/>
              </a:defRPr>
            </a:lvl5pPr>
            <a:lvl6pPr marL="2286000" marR="0" indent="0" algn="l" rtl="0">
              <a:spcBef>
                <a:spcPts val="0"/>
              </a:spcBef>
              <a:defRPr sz="1800" b="0" i="0" u="none" strike="noStrike" cap="none" baseline="0">
                <a:solidFill>
                  <a:schemeClr val="lt1"/>
                </a:solidFill>
                <a:latin typeface="Questrial"/>
                <a:ea typeface="Questrial"/>
                <a:cs typeface="Questrial"/>
                <a:sym typeface="Questrial"/>
              </a:defRPr>
            </a:lvl6pPr>
            <a:lvl7pPr marL="2743200" marR="0" indent="0" algn="l" rtl="0">
              <a:spcBef>
                <a:spcPts val="0"/>
              </a:spcBef>
              <a:defRPr sz="1800" b="0" i="0" u="none" strike="noStrike" cap="none" baseline="0">
                <a:solidFill>
                  <a:schemeClr val="lt1"/>
                </a:solidFill>
                <a:latin typeface="Questrial"/>
                <a:ea typeface="Questrial"/>
                <a:cs typeface="Questrial"/>
                <a:sym typeface="Questrial"/>
              </a:defRPr>
            </a:lvl7pPr>
            <a:lvl8pPr marL="3200400" marR="0" indent="0" algn="l" rtl="0">
              <a:spcBef>
                <a:spcPts val="0"/>
              </a:spcBef>
              <a:defRPr sz="1800" b="0" i="0" u="none" strike="noStrike" cap="none" baseline="0">
                <a:solidFill>
                  <a:schemeClr val="lt1"/>
                </a:solidFill>
                <a:latin typeface="Questrial"/>
                <a:ea typeface="Questrial"/>
                <a:cs typeface="Questrial"/>
                <a:sym typeface="Questrial"/>
              </a:defRPr>
            </a:lvl8pPr>
            <a:lvl9pPr marL="3657600" marR="0" indent="0" algn="l" rtl="0">
              <a:spcBef>
                <a:spcPts val="0"/>
              </a:spcBef>
              <a:defRPr sz="1800" b="0" i="0" u="none" strike="noStrike" cap="none" baseline="0">
                <a:solidFill>
                  <a:schemeClr val="lt1"/>
                </a:solidFill>
                <a:latin typeface="Questrial"/>
                <a:ea typeface="Questrial"/>
                <a:cs typeface="Questrial"/>
                <a:sym typeface="Questrial"/>
              </a:defRPr>
            </a:lvl9pPr>
          </a:lstStyle>
          <a:p>
            <a:endParaRPr/>
          </a:p>
        </p:txBody>
      </p:sp>
      <p:sp>
        <p:nvSpPr>
          <p:cNvPr id="54" name="Shape 54"/>
          <p:cNvSpPr txBox="1">
            <a:spLocks noGrp="1"/>
          </p:cNvSpPr>
          <p:nvPr>
            <p:ph type="ftr" idx="11"/>
          </p:nvPr>
        </p:nvSpPr>
        <p:spPr>
          <a:xfrm>
            <a:off x="685800" y="6355844"/>
            <a:ext cx="7772400" cy="365125"/>
          </a:xfrm>
          <a:prstGeom prst="rect">
            <a:avLst/>
          </a:prstGeom>
          <a:noFill/>
          <a:ln>
            <a:noFill/>
          </a:ln>
        </p:spPr>
        <p:txBody>
          <a:bodyPr lIns="91425" tIns="91425" rIns="91425" bIns="91425" anchor="ctr" anchorCtr="0"/>
          <a:lstStyle>
            <a:lvl1pPr marL="0" marR="0" indent="0" algn="l" rtl="0">
              <a:spcBef>
                <a:spcPts val="0"/>
              </a:spcBef>
              <a:defRPr sz="1050" b="0" i="0" u="none" strike="noStrike" cap="none" baseline="0">
                <a:solidFill>
                  <a:schemeClr val="lt1"/>
                </a:solidFill>
                <a:latin typeface="Questrial"/>
                <a:ea typeface="Questrial"/>
                <a:cs typeface="Questrial"/>
                <a:sym typeface="Questrial"/>
              </a:defRPr>
            </a:lvl1pPr>
            <a:lvl2pPr marL="457200" marR="0" indent="0" algn="l" rtl="0">
              <a:spcBef>
                <a:spcPts val="0"/>
              </a:spcBef>
              <a:defRPr sz="1800" b="0" i="0" u="none" strike="noStrike" cap="none" baseline="0">
                <a:solidFill>
                  <a:schemeClr val="lt1"/>
                </a:solidFill>
                <a:latin typeface="Questrial"/>
                <a:ea typeface="Questrial"/>
                <a:cs typeface="Questrial"/>
                <a:sym typeface="Questrial"/>
              </a:defRPr>
            </a:lvl2pPr>
            <a:lvl3pPr marL="914400" marR="0" indent="0" algn="l" rtl="0">
              <a:spcBef>
                <a:spcPts val="0"/>
              </a:spcBef>
              <a:defRPr sz="1800" b="0" i="0" u="none" strike="noStrike" cap="none" baseline="0">
                <a:solidFill>
                  <a:schemeClr val="lt1"/>
                </a:solidFill>
                <a:latin typeface="Questrial"/>
                <a:ea typeface="Questrial"/>
                <a:cs typeface="Questrial"/>
                <a:sym typeface="Questrial"/>
              </a:defRPr>
            </a:lvl3pPr>
            <a:lvl4pPr marL="1371600" marR="0" indent="0" algn="l" rtl="0">
              <a:spcBef>
                <a:spcPts val="0"/>
              </a:spcBef>
              <a:defRPr sz="1800" b="0" i="0" u="none" strike="noStrike" cap="none" baseline="0">
                <a:solidFill>
                  <a:schemeClr val="lt1"/>
                </a:solidFill>
                <a:latin typeface="Questrial"/>
                <a:ea typeface="Questrial"/>
                <a:cs typeface="Questrial"/>
                <a:sym typeface="Questrial"/>
              </a:defRPr>
            </a:lvl4pPr>
            <a:lvl5pPr marL="1828800" marR="0" indent="0" algn="l" rtl="0">
              <a:spcBef>
                <a:spcPts val="0"/>
              </a:spcBef>
              <a:defRPr sz="1800" b="0" i="0" u="none" strike="noStrike" cap="none" baseline="0">
                <a:solidFill>
                  <a:schemeClr val="lt1"/>
                </a:solidFill>
                <a:latin typeface="Questrial"/>
                <a:ea typeface="Questrial"/>
                <a:cs typeface="Questrial"/>
                <a:sym typeface="Questrial"/>
              </a:defRPr>
            </a:lvl5pPr>
            <a:lvl6pPr marL="2286000" marR="0" indent="0" algn="l" rtl="0">
              <a:spcBef>
                <a:spcPts val="0"/>
              </a:spcBef>
              <a:defRPr sz="1800" b="0" i="0" u="none" strike="noStrike" cap="none" baseline="0">
                <a:solidFill>
                  <a:schemeClr val="lt1"/>
                </a:solidFill>
                <a:latin typeface="Questrial"/>
                <a:ea typeface="Questrial"/>
                <a:cs typeface="Questrial"/>
                <a:sym typeface="Questrial"/>
              </a:defRPr>
            </a:lvl6pPr>
            <a:lvl7pPr marL="2743200" marR="0" indent="0" algn="l" rtl="0">
              <a:spcBef>
                <a:spcPts val="0"/>
              </a:spcBef>
              <a:defRPr sz="1800" b="0" i="0" u="none" strike="noStrike" cap="none" baseline="0">
                <a:solidFill>
                  <a:schemeClr val="lt1"/>
                </a:solidFill>
                <a:latin typeface="Questrial"/>
                <a:ea typeface="Questrial"/>
                <a:cs typeface="Questrial"/>
                <a:sym typeface="Questrial"/>
              </a:defRPr>
            </a:lvl7pPr>
            <a:lvl8pPr marL="3200400" marR="0" indent="0" algn="l" rtl="0">
              <a:spcBef>
                <a:spcPts val="0"/>
              </a:spcBef>
              <a:defRPr sz="1800" b="0" i="0" u="none" strike="noStrike" cap="none" baseline="0">
                <a:solidFill>
                  <a:schemeClr val="lt1"/>
                </a:solidFill>
                <a:latin typeface="Questrial"/>
                <a:ea typeface="Questrial"/>
                <a:cs typeface="Questrial"/>
                <a:sym typeface="Questrial"/>
              </a:defRPr>
            </a:lvl8pPr>
            <a:lvl9pPr marL="3657600" marR="0" indent="0" algn="l" rtl="0">
              <a:spcBef>
                <a:spcPts val="0"/>
              </a:spcBef>
              <a:defRPr sz="1800" b="0" i="0" u="none" strike="noStrike" cap="none" baseline="0">
                <a:solidFill>
                  <a:schemeClr val="lt1"/>
                </a:solidFill>
                <a:latin typeface="Questrial"/>
                <a:ea typeface="Questrial"/>
                <a:cs typeface="Questrial"/>
                <a:sym typeface="Questrial"/>
              </a:defRPr>
            </a:lvl9pPr>
          </a:lstStyle>
          <a:p>
            <a:endParaRPr/>
          </a:p>
        </p:txBody>
      </p:sp>
      <p:sp>
        <p:nvSpPr>
          <p:cNvPr id="55" name="Shape 55"/>
          <p:cNvSpPr txBox="1">
            <a:spLocks noGrp="1"/>
          </p:cNvSpPr>
          <p:nvPr>
            <p:ph type="sldNum" idx="12"/>
          </p:nvPr>
        </p:nvSpPr>
        <p:spPr>
          <a:xfrm>
            <a:off x="8763000" y="38100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CO" sz="1050" b="0" i="0" u="none" strike="noStrike" cap="none" baseline="0">
                <a:solidFill>
                  <a:schemeClr val="lt1"/>
                </a:solidFill>
                <a:latin typeface="Questrial"/>
                <a:ea typeface="Questrial"/>
                <a:cs typeface="Questrial"/>
                <a:sym typeface="Questrial"/>
              </a:rPr>
              <a:t>‹Nº›</a:t>
            </a:fld>
            <a:endParaRPr lang="es-CO" sz="1050" b="0" i="0" u="none" strike="noStrike" cap="none" baseline="0">
              <a:solidFill>
                <a:schemeClr val="lt1"/>
              </a:solidFill>
              <a:latin typeface="Questrial"/>
              <a:ea typeface="Questrial"/>
              <a:cs typeface="Questrial"/>
              <a:sym typeface="Quest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685800" y="1524000"/>
            <a:ext cx="4114800" cy="1600199"/>
          </a:xfrm>
          <a:prstGeom prst="rect">
            <a:avLst/>
          </a:prstGeom>
          <a:noFill/>
          <a:ln>
            <a:noFill/>
          </a:ln>
        </p:spPr>
        <p:txBody>
          <a:bodyPr lIns="91425" tIns="91425" rIns="91425" bIns="91425" anchor="b" anchorCtr="0"/>
          <a:lstStyle>
            <a:lvl1pPr algn="l" rtl="0">
              <a:spcBef>
                <a:spcPts val="0"/>
              </a:spcBef>
              <a:defRPr sz="32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8" name="Shape 58"/>
          <p:cNvSpPr txBox="1">
            <a:spLocks noGrp="1"/>
          </p:cNvSpPr>
          <p:nvPr>
            <p:ph type="body" idx="1"/>
          </p:nvPr>
        </p:nvSpPr>
        <p:spPr>
          <a:xfrm>
            <a:off x="4995582" y="746758"/>
            <a:ext cx="6510618" cy="5471924"/>
          </a:xfrm>
          <a:prstGeom prst="rect">
            <a:avLst/>
          </a:prstGeom>
          <a:noFill/>
          <a:ln>
            <a:noFill/>
          </a:ln>
        </p:spPr>
        <p:txBody>
          <a:bodyPr lIns="91425" tIns="91425" rIns="91425" bIns="91425" anchor="ctr" anchorCtr="0"/>
          <a:lstStyle>
            <a:lvl1pPr marL="228600" indent="-88900" algn="l" rtl="0">
              <a:lnSpc>
                <a:spcPct val="90000"/>
              </a:lnSpc>
              <a:spcBef>
                <a:spcPts val="1000"/>
              </a:spcBef>
              <a:buClr>
                <a:schemeClr val="lt1"/>
              </a:buClr>
              <a:buFont typeface="Arial"/>
              <a:buChar char="•"/>
              <a:defRPr sz="2200">
                <a:solidFill>
                  <a:schemeClr val="lt1"/>
                </a:solidFill>
                <a:latin typeface="Questrial"/>
                <a:ea typeface="Questrial"/>
                <a:cs typeface="Questrial"/>
                <a:sym typeface="Questrial"/>
              </a:defRPr>
            </a:lvl1pPr>
            <a:lvl2pPr marL="685800" indent="-101600" algn="l" rtl="0">
              <a:lnSpc>
                <a:spcPct val="90000"/>
              </a:lnSpc>
              <a:spcBef>
                <a:spcPts val="500"/>
              </a:spcBef>
              <a:buClr>
                <a:schemeClr val="lt1"/>
              </a:buClr>
              <a:buFont typeface="Arial"/>
              <a:buChar char="•"/>
              <a:defRPr sz="2000">
                <a:solidFill>
                  <a:schemeClr val="lt1"/>
                </a:solidFill>
                <a:latin typeface="Questrial"/>
                <a:ea typeface="Questrial"/>
                <a:cs typeface="Questrial"/>
                <a:sym typeface="Questrial"/>
              </a:defRPr>
            </a:lvl2pPr>
            <a:lvl3pPr marL="1143000" indent="-114300" algn="l" rtl="0">
              <a:lnSpc>
                <a:spcPct val="90000"/>
              </a:lnSpc>
              <a:spcBef>
                <a:spcPts val="500"/>
              </a:spcBef>
              <a:buClr>
                <a:schemeClr val="lt1"/>
              </a:buClr>
              <a:buFont typeface="Arial"/>
              <a:buChar char="•"/>
              <a:defRPr sz="1800">
                <a:solidFill>
                  <a:schemeClr val="lt1"/>
                </a:solidFill>
                <a:latin typeface="Questrial"/>
                <a:ea typeface="Questrial"/>
                <a:cs typeface="Questrial"/>
                <a:sym typeface="Questrial"/>
              </a:defRPr>
            </a:lvl3pPr>
            <a:lvl4pPr marL="1600200" indent="-127000" algn="l" rtl="0">
              <a:lnSpc>
                <a:spcPct val="90000"/>
              </a:lnSpc>
              <a:spcBef>
                <a:spcPts val="500"/>
              </a:spcBef>
              <a:buClr>
                <a:schemeClr val="lt1"/>
              </a:buClr>
              <a:buFont typeface="Arial"/>
              <a:buChar char="•"/>
              <a:defRPr sz="1600">
                <a:solidFill>
                  <a:schemeClr val="lt1"/>
                </a:solidFill>
                <a:latin typeface="Questrial"/>
                <a:ea typeface="Questrial"/>
                <a:cs typeface="Questrial"/>
                <a:sym typeface="Questrial"/>
              </a:defRPr>
            </a:lvl4pPr>
            <a:lvl5pPr marL="2057400" indent="-127000" algn="l" rtl="0">
              <a:lnSpc>
                <a:spcPct val="90000"/>
              </a:lnSpc>
              <a:spcBef>
                <a:spcPts val="500"/>
              </a:spcBef>
              <a:buClr>
                <a:schemeClr val="lt1"/>
              </a:buClr>
              <a:buFont typeface="Arial"/>
              <a:buChar char="•"/>
              <a:defRPr sz="1600">
                <a:solidFill>
                  <a:schemeClr val="lt1"/>
                </a:solidFill>
                <a:latin typeface="Questrial"/>
                <a:ea typeface="Questrial"/>
                <a:cs typeface="Questrial"/>
                <a:sym typeface="Questrial"/>
              </a:defRPr>
            </a:lvl5pPr>
            <a:lvl6pPr marL="2514600" indent="-127000" algn="l" rtl="0">
              <a:lnSpc>
                <a:spcPct val="90000"/>
              </a:lnSpc>
              <a:spcBef>
                <a:spcPts val="500"/>
              </a:spcBef>
              <a:buClr>
                <a:schemeClr val="lt1"/>
              </a:buClr>
              <a:buFont typeface="Arial"/>
              <a:buChar char="•"/>
              <a:defRPr sz="1600">
                <a:solidFill>
                  <a:schemeClr val="lt1"/>
                </a:solidFill>
                <a:latin typeface="Questrial"/>
                <a:ea typeface="Questrial"/>
                <a:cs typeface="Questrial"/>
                <a:sym typeface="Questrial"/>
              </a:defRPr>
            </a:lvl6pPr>
            <a:lvl7pPr marL="2971800" indent="-127000" algn="l" rtl="0">
              <a:lnSpc>
                <a:spcPct val="90000"/>
              </a:lnSpc>
              <a:spcBef>
                <a:spcPts val="500"/>
              </a:spcBef>
              <a:buClr>
                <a:schemeClr val="lt1"/>
              </a:buClr>
              <a:buFont typeface="Arial"/>
              <a:buChar char="•"/>
              <a:defRPr sz="1600">
                <a:solidFill>
                  <a:schemeClr val="lt1"/>
                </a:solidFill>
                <a:latin typeface="Questrial"/>
                <a:ea typeface="Questrial"/>
                <a:cs typeface="Questrial"/>
                <a:sym typeface="Questrial"/>
              </a:defRPr>
            </a:lvl7pPr>
            <a:lvl8pPr marL="3429000" indent="-127000" algn="l" rtl="0">
              <a:lnSpc>
                <a:spcPct val="90000"/>
              </a:lnSpc>
              <a:spcBef>
                <a:spcPts val="500"/>
              </a:spcBef>
              <a:buClr>
                <a:schemeClr val="lt1"/>
              </a:buClr>
              <a:buFont typeface="Arial"/>
              <a:buChar char="•"/>
              <a:defRPr sz="1600">
                <a:solidFill>
                  <a:schemeClr val="lt1"/>
                </a:solidFill>
                <a:latin typeface="Questrial"/>
                <a:ea typeface="Questrial"/>
                <a:cs typeface="Questrial"/>
                <a:sym typeface="Questrial"/>
              </a:defRPr>
            </a:lvl8pPr>
            <a:lvl9pPr marL="3886200" indent="-127000" algn="l" rtl="0">
              <a:lnSpc>
                <a:spcPct val="90000"/>
              </a:lnSpc>
              <a:spcBef>
                <a:spcPts val="500"/>
              </a:spcBef>
              <a:buClr>
                <a:schemeClr val="lt1"/>
              </a:buClr>
              <a:buFont typeface="Arial"/>
              <a:buChar char="•"/>
              <a:defRPr sz="1600">
                <a:solidFill>
                  <a:schemeClr val="lt1"/>
                </a:solidFill>
                <a:latin typeface="Questrial"/>
                <a:ea typeface="Questrial"/>
                <a:cs typeface="Questrial"/>
                <a:sym typeface="Questrial"/>
              </a:defRPr>
            </a:lvl9pPr>
          </a:lstStyle>
          <a:p>
            <a:endParaRPr/>
          </a:p>
        </p:txBody>
      </p:sp>
      <p:sp>
        <p:nvSpPr>
          <p:cNvPr id="59" name="Shape 59"/>
          <p:cNvSpPr txBox="1">
            <a:spLocks noGrp="1"/>
          </p:cNvSpPr>
          <p:nvPr>
            <p:ph type="body" idx="2"/>
          </p:nvPr>
        </p:nvSpPr>
        <p:spPr>
          <a:xfrm>
            <a:off x="685800" y="3124199"/>
            <a:ext cx="4114800" cy="3094484"/>
          </a:xfrm>
          <a:prstGeom prst="rect">
            <a:avLst/>
          </a:prstGeom>
          <a:noFill/>
          <a:ln>
            <a:noFill/>
          </a:ln>
        </p:spPr>
        <p:txBody>
          <a:bodyPr lIns="91425" tIns="91425" rIns="91425" bIns="91425" anchor="t" anchorCtr="0"/>
          <a:lstStyle>
            <a:lvl1pPr marL="0" indent="0" rtl="0">
              <a:spcBef>
                <a:spcPts val="0"/>
              </a:spcBef>
              <a:buFont typeface="Questrial"/>
              <a:buNone/>
              <a:defRPr sz="1600"/>
            </a:lvl1pPr>
            <a:lvl2pPr marL="457200" indent="0" rtl="0">
              <a:spcBef>
                <a:spcPts val="0"/>
              </a:spcBef>
              <a:buFont typeface="Questrial"/>
              <a:buNone/>
              <a:defRPr sz="1400"/>
            </a:lvl2pPr>
            <a:lvl3pPr marL="914400" indent="0" rtl="0">
              <a:spcBef>
                <a:spcPts val="0"/>
              </a:spcBef>
              <a:buFont typeface="Questrial"/>
              <a:buNone/>
              <a:defRPr sz="1200"/>
            </a:lvl3pPr>
            <a:lvl4pPr marL="1371600" indent="0" rtl="0">
              <a:spcBef>
                <a:spcPts val="0"/>
              </a:spcBef>
              <a:buFont typeface="Questrial"/>
              <a:buNone/>
              <a:defRPr sz="1000"/>
            </a:lvl4pPr>
            <a:lvl5pPr marL="1828800" indent="0" rtl="0">
              <a:spcBef>
                <a:spcPts val="0"/>
              </a:spcBef>
              <a:buFont typeface="Questrial"/>
              <a:buNone/>
              <a:defRPr sz="1000"/>
            </a:lvl5pPr>
            <a:lvl6pPr marL="2286000" indent="0" rtl="0">
              <a:spcBef>
                <a:spcPts val="0"/>
              </a:spcBef>
              <a:buFont typeface="Questrial"/>
              <a:buNone/>
              <a:defRPr sz="1000"/>
            </a:lvl6pPr>
            <a:lvl7pPr marL="2743200" indent="0" rtl="0">
              <a:spcBef>
                <a:spcPts val="0"/>
              </a:spcBef>
              <a:buFont typeface="Questrial"/>
              <a:buNone/>
              <a:defRPr sz="1000"/>
            </a:lvl7pPr>
            <a:lvl8pPr marL="3200400" indent="0" rtl="0">
              <a:spcBef>
                <a:spcPts val="0"/>
              </a:spcBef>
              <a:buFont typeface="Questrial"/>
              <a:buNone/>
              <a:defRPr sz="1000"/>
            </a:lvl8pPr>
            <a:lvl9pPr marL="3657600" indent="0" rtl="0">
              <a:spcBef>
                <a:spcPts val="0"/>
              </a:spcBef>
              <a:buFont typeface="Questrial"/>
              <a:buNone/>
              <a:defRPr sz="1000"/>
            </a:lvl9pPr>
          </a:lstStyle>
          <a:p>
            <a:endParaRPr/>
          </a:p>
        </p:txBody>
      </p:sp>
      <p:sp>
        <p:nvSpPr>
          <p:cNvPr id="60" name="Shape 60"/>
          <p:cNvSpPr txBox="1">
            <a:spLocks noGrp="1"/>
          </p:cNvSpPr>
          <p:nvPr>
            <p:ph type="dt" idx="10"/>
          </p:nvPr>
        </p:nvSpPr>
        <p:spPr>
          <a:xfrm>
            <a:off x="8595360" y="6356350"/>
            <a:ext cx="2910839" cy="365125"/>
          </a:xfrm>
          <a:prstGeom prst="rect">
            <a:avLst/>
          </a:prstGeom>
          <a:noFill/>
          <a:ln>
            <a:noFill/>
          </a:ln>
        </p:spPr>
        <p:txBody>
          <a:bodyPr lIns="91425" tIns="91425" rIns="91425" bIns="91425" anchor="ctr" anchorCtr="0"/>
          <a:lstStyle>
            <a:lvl1pPr marL="0" marR="0" indent="0" algn="r" rtl="0">
              <a:spcBef>
                <a:spcPts val="0"/>
              </a:spcBef>
              <a:defRPr sz="1050" b="0" i="0" u="none" strike="noStrike" cap="none" baseline="0">
                <a:solidFill>
                  <a:schemeClr val="lt1"/>
                </a:solidFill>
                <a:latin typeface="Questrial"/>
                <a:ea typeface="Questrial"/>
                <a:cs typeface="Questrial"/>
                <a:sym typeface="Questrial"/>
              </a:defRPr>
            </a:lvl1pPr>
            <a:lvl2pPr marL="457200" marR="0" indent="0" algn="l" rtl="0">
              <a:spcBef>
                <a:spcPts val="0"/>
              </a:spcBef>
              <a:defRPr sz="1800" b="0" i="0" u="none" strike="noStrike" cap="none" baseline="0">
                <a:solidFill>
                  <a:schemeClr val="lt1"/>
                </a:solidFill>
                <a:latin typeface="Questrial"/>
                <a:ea typeface="Questrial"/>
                <a:cs typeface="Questrial"/>
                <a:sym typeface="Questrial"/>
              </a:defRPr>
            </a:lvl2pPr>
            <a:lvl3pPr marL="914400" marR="0" indent="0" algn="l" rtl="0">
              <a:spcBef>
                <a:spcPts val="0"/>
              </a:spcBef>
              <a:defRPr sz="1800" b="0" i="0" u="none" strike="noStrike" cap="none" baseline="0">
                <a:solidFill>
                  <a:schemeClr val="lt1"/>
                </a:solidFill>
                <a:latin typeface="Questrial"/>
                <a:ea typeface="Questrial"/>
                <a:cs typeface="Questrial"/>
                <a:sym typeface="Questrial"/>
              </a:defRPr>
            </a:lvl3pPr>
            <a:lvl4pPr marL="1371600" marR="0" indent="0" algn="l" rtl="0">
              <a:spcBef>
                <a:spcPts val="0"/>
              </a:spcBef>
              <a:defRPr sz="1800" b="0" i="0" u="none" strike="noStrike" cap="none" baseline="0">
                <a:solidFill>
                  <a:schemeClr val="lt1"/>
                </a:solidFill>
                <a:latin typeface="Questrial"/>
                <a:ea typeface="Questrial"/>
                <a:cs typeface="Questrial"/>
                <a:sym typeface="Questrial"/>
              </a:defRPr>
            </a:lvl4pPr>
            <a:lvl5pPr marL="1828800" marR="0" indent="0" algn="l" rtl="0">
              <a:spcBef>
                <a:spcPts val="0"/>
              </a:spcBef>
              <a:defRPr sz="1800" b="0" i="0" u="none" strike="noStrike" cap="none" baseline="0">
                <a:solidFill>
                  <a:schemeClr val="lt1"/>
                </a:solidFill>
                <a:latin typeface="Questrial"/>
                <a:ea typeface="Questrial"/>
                <a:cs typeface="Questrial"/>
                <a:sym typeface="Questrial"/>
              </a:defRPr>
            </a:lvl5pPr>
            <a:lvl6pPr marL="2286000" marR="0" indent="0" algn="l" rtl="0">
              <a:spcBef>
                <a:spcPts val="0"/>
              </a:spcBef>
              <a:defRPr sz="1800" b="0" i="0" u="none" strike="noStrike" cap="none" baseline="0">
                <a:solidFill>
                  <a:schemeClr val="lt1"/>
                </a:solidFill>
                <a:latin typeface="Questrial"/>
                <a:ea typeface="Questrial"/>
                <a:cs typeface="Questrial"/>
                <a:sym typeface="Questrial"/>
              </a:defRPr>
            </a:lvl6pPr>
            <a:lvl7pPr marL="2743200" marR="0" indent="0" algn="l" rtl="0">
              <a:spcBef>
                <a:spcPts val="0"/>
              </a:spcBef>
              <a:defRPr sz="1800" b="0" i="0" u="none" strike="noStrike" cap="none" baseline="0">
                <a:solidFill>
                  <a:schemeClr val="lt1"/>
                </a:solidFill>
                <a:latin typeface="Questrial"/>
                <a:ea typeface="Questrial"/>
                <a:cs typeface="Questrial"/>
                <a:sym typeface="Questrial"/>
              </a:defRPr>
            </a:lvl7pPr>
            <a:lvl8pPr marL="3200400" marR="0" indent="0" algn="l" rtl="0">
              <a:spcBef>
                <a:spcPts val="0"/>
              </a:spcBef>
              <a:defRPr sz="1800" b="0" i="0" u="none" strike="noStrike" cap="none" baseline="0">
                <a:solidFill>
                  <a:schemeClr val="lt1"/>
                </a:solidFill>
                <a:latin typeface="Questrial"/>
                <a:ea typeface="Questrial"/>
                <a:cs typeface="Questrial"/>
                <a:sym typeface="Questrial"/>
              </a:defRPr>
            </a:lvl8pPr>
            <a:lvl9pPr marL="3657600" marR="0" indent="0" algn="l" rtl="0">
              <a:spcBef>
                <a:spcPts val="0"/>
              </a:spcBef>
              <a:defRPr sz="1800" b="0" i="0" u="none" strike="noStrike" cap="none" baseline="0">
                <a:solidFill>
                  <a:schemeClr val="lt1"/>
                </a:solidFill>
                <a:latin typeface="Questrial"/>
                <a:ea typeface="Questrial"/>
                <a:cs typeface="Questrial"/>
                <a:sym typeface="Questrial"/>
              </a:defRPr>
            </a:lvl9pPr>
          </a:lstStyle>
          <a:p>
            <a:endParaRPr/>
          </a:p>
        </p:txBody>
      </p:sp>
      <p:sp>
        <p:nvSpPr>
          <p:cNvPr id="61" name="Shape 61"/>
          <p:cNvSpPr txBox="1">
            <a:spLocks noGrp="1"/>
          </p:cNvSpPr>
          <p:nvPr>
            <p:ph type="ftr" idx="11"/>
          </p:nvPr>
        </p:nvSpPr>
        <p:spPr>
          <a:xfrm>
            <a:off x="685800" y="6355844"/>
            <a:ext cx="7772400" cy="365125"/>
          </a:xfrm>
          <a:prstGeom prst="rect">
            <a:avLst/>
          </a:prstGeom>
          <a:noFill/>
          <a:ln>
            <a:noFill/>
          </a:ln>
        </p:spPr>
        <p:txBody>
          <a:bodyPr lIns="91425" tIns="91425" rIns="91425" bIns="91425" anchor="ctr" anchorCtr="0"/>
          <a:lstStyle>
            <a:lvl1pPr marL="0" marR="0" indent="0" algn="l" rtl="0">
              <a:spcBef>
                <a:spcPts val="0"/>
              </a:spcBef>
              <a:defRPr sz="1050" b="0" i="0" u="none" strike="noStrike" cap="none" baseline="0">
                <a:solidFill>
                  <a:schemeClr val="lt1"/>
                </a:solidFill>
                <a:latin typeface="Questrial"/>
                <a:ea typeface="Questrial"/>
                <a:cs typeface="Questrial"/>
                <a:sym typeface="Questrial"/>
              </a:defRPr>
            </a:lvl1pPr>
            <a:lvl2pPr marL="457200" marR="0" indent="0" algn="l" rtl="0">
              <a:spcBef>
                <a:spcPts val="0"/>
              </a:spcBef>
              <a:defRPr sz="1800" b="0" i="0" u="none" strike="noStrike" cap="none" baseline="0">
                <a:solidFill>
                  <a:schemeClr val="lt1"/>
                </a:solidFill>
                <a:latin typeface="Questrial"/>
                <a:ea typeface="Questrial"/>
                <a:cs typeface="Questrial"/>
                <a:sym typeface="Questrial"/>
              </a:defRPr>
            </a:lvl2pPr>
            <a:lvl3pPr marL="914400" marR="0" indent="0" algn="l" rtl="0">
              <a:spcBef>
                <a:spcPts val="0"/>
              </a:spcBef>
              <a:defRPr sz="1800" b="0" i="0" u="none" strike="noStrike" cap="none" baseline="0">
                <a:solidFill>
                  <a:schemeClr val="lt1"/>
                </a:solidFill>
                <a:latin typeface="Questrial"/>
                <a:ea typeface="Questrial"/>
                <a:cs typeface="Questrial"/>
                <a:sym typeface="Questrial"/>
              </a:defRPr>
            </a:lvl3pPr>
            <a:lvl4pPr marL="1371600" marR="0" indent="0" algn="l" rtl="0">
              <a:spcBef>
                <a:spcPts val="0"/>
              </a:spcBef>
              <a:defRPr sz="1800" b="0" i="0" u="none" strike="noStrike" cap="none" baseline="0">
                <a:solidFill>
                  <a:schemeClr val="lt1"/>
                </a:solidFill>
                <a:latin typeface="Questrial"/>
                <a:ea typeface="Questrial"/>
                <a:cs typeface="Questrial"/>
                <a:sym typeface="Questrial"/>
              </a:defRPr>
            </a:lvl4pPr>
            <a:lvl5pPr marL="1828800" marR="0" indent="0" algn="l" rtl="0">
              <a:spcBef>
                <a:spcPts val="0"/>
              </a:spcBef>
              <a:defRPr sz="1800" b="0" i="0" u="none" strike="noStrike" cap="none" baseline="0">
                <a:solidFill>
                  <a:schemeClr val="lt1"/>
                </a:solidFill>
                <a:latin typeface="Questrial"/>
                <a:ea typeface="Questrial"/>
                <a:cs typeface="Questrial"/>
                <a:sym typeface="Questrial"/>
              </a:defRPr>
            </a:lvl5pPr>
            <a:lvl6pPr marL="2286000" marR="0" indent="0" algn="l" rtl="0">
              <a:spcBef>
                <a:spcPts val="0"/>
              </a:spcBef>
              <a:defRPr sz="1800" b="0" i="0" u="none" strike="noStrike" cap="none" baseline="0">
                <a:solidFill>
                  <a:schemeClr val="lt1"/>
                </a:solidFill>
                <a:latin typeface="Questrial"/>
                <a:ea typeface="Questrial"/>
                <a:cs typeface="Questrial"/>
                <a:sym typeface="Questrial"/>
              </a:defRPr>
            </a:lvl6pPr>
            <a:lvl7pPr marL="2743200" marR="0" indent="0" algn="l" rtl="0">
              <a:spcBef>
                <a:spcPts val="0"/>
              </a:spcBef>
              <a:defRPr sz="1800" b="0" i="0" u="none" strike="noStrike" cap="none" baseline="0">
                <a:solidFill>
                  <a:schemeClr val="lt1"/>
                </a:solidFill>
                <a:latin typeface="Questrial"/>
                <a:ea typeface="Questrial"/>
                <a:cs typeface="Questrial"/>
                <a:sym typeface="Questrial"/>
              </a:defRPr>
            </a:lvl7pPr>
            <a:lvl8pPr marL="3200400" marR="0" indent="0" algn="l" rtl="0">
              <a:spcBef>
                <a:spcPts val="0"/>
              </a:spcBef>
              <a:defRPr sz="1800" b="0" i="0" u="none" strike="noStrike" cap="none" baseline="0">
                <a:solidFill>
                  <a:schemeClr val="lt1"/>
                </a:solidFill>
                <a:latin typeface="Questrial"/>
                <a:ea typeface="Questrial"/>
                <a:cs typeface="Questrial"/>
                <a:sym typeface="Questrial"/>
              </a:defRPr>
            </a:lvl8pPr>
            <a:lvl9pPr marL="3657600" marR="0" indent="0" algn="l" rtl="0">
              <a:spcBef>
                <a:spcPts val="0"/>
              </a:spcBef>
              <a:defRPr sz="1800" b="0" i="0" u="none" strike="noStrike" cap="none" baseline="0">
                <a:solidFill>
                  <a:schemeClr val="lt1"/>
                </a:solidFill>
                <a:latin typeface="Questrial"/>
                <a:ea typeface="Questrial"/>
                <a:cs typeface="Questrial"/>
                <a:sym typeface="Questrial"/>
              </a:defRPr>
            </a:lvl9pPr>
          </a:lstStyle>
          <a:p>
            <a:endParaRPr/>
          </a:p>
        </p:txBody>
      </p:sp>
      <p:sp>
        <p:nvSpPr>
          <p:cNvPr id="62" name="Shape 62"/>
          <p:cNvSpPr txBox="1">
            <a:spLocks noGrp="1"/>
          </p:cNvSpPr>
          <p:nvPr>
            <p:ph type="sldNum" idx="12"/>
          </p:nvPr>
        </p:nvSpPr>
        <p:spPr>
          <a:xfrm>
            <a:off x="8763000" y="38100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CO" sz="1050" b="0" i="0" u="none" strike="noStrike" cap="none" baseline="0">
                <a:solidFill>
                  <a:schemeClr val="lt1"/>
                </a:solidFill>
                <a:latin typeface="Questrial"/>
                <a:ea typeface="Questrial"/>
                <a:cs typeface="Questrial"/>
                <a:sym typeface="Questrial"/>
              </a:rPr>
              <a:t>‹Nº›</a:t>
            </a:fld>
            <a:endParaRPr lang="es-CO" sz="1050" b="0" i="0" u="none" strike="noStrike" cap="none" baseline="0">
              <a:solidFill>
                <a:schemeClr val="lt1"/>
              </a:solidFill>
              <a:latin typeface="Questrial"/>
              <a:ea typeface="Questrial"/>
              <a:cs typeface="Questrial"/>
              <a:sym typeface="Quest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Imagen con título">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685800" y="1524000"/>
            <a:ext cx="6873239" cy="1600199"/>
          </a:xfrm>
          <a:prstGeom prst="rect">
            <a:avLst/>
          </a:prstGeom>
          <a:noFill/>
          <a:ln>
            <a:noFill/>
          </a:ln>
        </p:spPr>
        <p:txBody>
          <a:bodyPr lIns="91425" tIns="91425" rIns="91425" bIns="91425" anchor="b" anchorCtr="0"/>
          <a:lstStyle>
            <a:lvl1pPr algn="l" rtl="0">
              <a:spcBef>
                <a:spcPts val="0"/>
              </a:spcBef>
              <a:defRPr sz="32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5" name="Shape 65"/>
          <p:cNvSpPr>
            <a:spLocks noGrp="1"/>
          </p:cNvSpPr>
          <p:nvPr>
            <p:ph type="pic" idx="2"/>
          </p:nvPr>
        </p:nvSpPr>
        <p:spPr>
          <a:xfrm>
            <a:off x="7861238" y="751241"/>
            <a:ext cx="3644961" cy="5467443"/>
          </a:xfrm>
          <a:prstGeom prst="rect">
            <a:avLst/>
          </a:prstGeom>
          <a:noFill/>
          <a:ln>
            <a:noFill/>
          </a:ln>
        </p:spPr>
        <p:txBody>
          <a:bodyPr lIns="91425" tIns="91425" rIns="91425" bIns="91425" anchor="t" anchorCtr="0"/>
          <a:lstStyle>
            <a:lvl1pPr marL="0" marR="0" indent="0" algn="r" rtl="0">
              <a:spcBef>
                <a:spcPts val="0"/>
              </a:spcBef>
              <a:buClr>
                <a:schemeClr val="lt1"/>
              </a:buClr>
              <a:buFont typeface="Questrial"/>
              <a:buNone/>
              <a:defRPr sz="3200" b="0" i="0" u="none" strike="noStrike" cap="none" baseline="0">
                <a:solidFill>
                  <a:schemeClr val="lt1"/>
                </a:solidFill>
                <a:latin typeface="Questrial"/>
                <a:ea typeface="Questrial"/>
                <a:cs typeface="Questrial"/>
                <a:sym typeface="Questrial"/>
              </a:defRPr>
            </a:lvl1pPr>
            <a:lvl2pPr marL="457200" marR="0" indent="0" algn="l" rtl="0">
              <a:spcBef>
                <a:spcPts val="0"/>
              </a:spcBef>
              <a:buClr>
                <a:schemeClr val="lt1"/>
              </a:buClr>
              <a:buFont typeface="Questrial"/>
              <a:buNone/>
              <a:defRPr sz="2800" b="0" i="0" u="none" strike="noStrike" cap="none" baseline="0">
                <a:solidFill>
                  <a:schemeClr val="lt1"/>
                </a:solidFill>
                <a:latin typeface="Questrial"/>
                <a:ea typeface="Questrial"/>
                <a:cs typeface="Questrial"/>
                <a:sym typeface="Questrial"/>
              </a:defRPr>
            </a:lvl2pPr>
            <a:lvl3pPr marL="914400" marR="0" indent="0" algn="l" rtl="0">
              <a:spcBef>
                <a:spcPts val="0"/>
              </a:spcBef>
              <a:buClr>
                <a:schemeClr val="lt1"/>
              </a:buClr>
              <a:buFont typeface="Questrial"/>
              <a:buNone/>
              <a:defRPr sz="2400" b="0" i="0" u="none" strike="noStrike" cap="none" baseline="0">
                <a:solidFill>
                  <a:schemeClr val="lt1"/>
                </a:solidFill>
                <a:latin typeface="Questrial"/>
                <a:ea typeface="Questrial"/>
                <a:cs typeface="Questrial"/>
                <a:sym typeface="Questrial"/>
              </a:defRPr>
            </a:lvl3pPr>
            <a:lvl4pPr marL="1371600" marR="0" indent="0" algn="l" rtl="0">
              <a:spcBef>
                <a:spcPts val="0"/>
              </a:spcBef>
              <a:buClr>
                <a:schemeClr val="lt1"/>
              </a:buClr>
              <a:buFont typeface="Questrial"/>
              <a:buNone/>
              <a:defRPr sz="2000" b="0" i="0" u="none" strike="noStrike" cap="none" baseline="0">
                <a:solidFill>
                  <a:schemeClr val="lt1"/>
                </a:solidFill>
                <a:latin typeface="Questrial"/>
                <a:ea typeface="Questrial"/>
                <a:cs typeface="Questrial"/>
                <a:sym typeface="Questrial"/>
              </a:defRPr>
            </a:lvl4pPr>
            <a:lvl5pPr marL="1828800" marR="0" indent="0" algn="l" rtl="0">
              <a:spcBef>
                <a:spcPts val="0"/>
              </a:spcBef>
              <a:buClr>
                <a:schemeClr val="lt1"/>
              </a:buClr>
              <a:buFont typeface="Questrial"/>
              <a:buNone/>
              <a:defRPr sz="2000" b="0" i="0" u="none" strike="noStrike" cap="none" baseline="0">
                <a:solidFill>
                  <a:schemeClr val="lt1"/>
                </a:solidFill>
                <a:latin typeface="Questrial"/>
                <a:ea typeface="Questrial"/>
                <a:cs typeface="Questrial"/>
                <a:sym typeface="Questrial"/>
              </a:defRPr>
            </a:lvl5pPr>
            <a:lvl6pPr marL="2286000" marR="0" indent="0" algn="l" rtl="0">
              <a:spcBef>
                <a:spcPts val="0"/>
              </a:spcBef>
              <a:buClr>
                <a:schemeClr val="lt1"/>
              </a:buClr>
              <a:buFont typeface="Questrial"/>
              <a:buNone/>
              <a:defRPr sz="2000" b="0" i="0" u="none" strike="noStrike" cap="none" baseline="0">
                <a:solidFill>
                  <a:schemeClr val="lt1"/>
                </a:solidFill>
                <a:latin typeface="Questrial"/>
                <a:ea typeface="Questrial"/>
                <a:cs typeface="Questrial"/>
                <a:sym typeface="Questrial"/>
              </a:defRPr>
            </a:lvl6pPr>
            <a:lvl7pPr marL="2743200" marR="0" indent="0" algn="l" rtl="0">
              <a:spcBef>
                <a:spcPts val="0"/>
              </a:spcBef>
              <a:buClr>
                <a:schemeClr val="lt1"/>
              </a:buClr>
              <a:buFont typeface="Questrial"/>
              <a:buNone/>
              <a:defRPr sz="2000" b="0" i="0" u="none" strike="noStrike" cap="none" baseline="0">
                <a:solidFill>
                  <a:schemeClr val="lt1"/>
                </a:solidFill>
                <a:latin typeface="Questrial"/>
                <a:ea typeface="Questrial"/>
                <a:cs typeface="Questrial"/>
                <a:sym typeface="Questrial"/>
              </a:defRPr>
            </a:lvl7pPr>
            <a:lvl8pPr marL="3200400" marR="0" indent="0" algn="l" rtl="0">
              <a:spcBef>
                <a:spcPts val="0"/>
              </a:spcBef>
              <a:buClr>
                <a:schemeClr val="lt1"/>
              </a:buClr>
              <a:buFont typeface="Questrial"/>
              <a:buNone/>
              <a:defRPr sz="2000" b="0" i="0" u="none" strike="noStrike" cap="none" baseline="0">
                <a:solidFill>
                  <a:schemeClr val="lt1"/>
                </a:solidFill>
                <a:latin typeface="Questrial"/>
                <a:ea typeface="Questrial"/>
                <a:cs typeface="Questrial"/>
                <a:sym typeface="Questrial"/>
              </a:defRPr>
            </a:lvl8pPr>
            <a:lvl9pPr marL="3657600" marR="0" indent="0" algn="l" rtl="0">
              <a:spcBef>
                <a:spcPts val="0"/>
              </a:spcBef>
              <a:buClr>
                <a:schemeClr val="lt1"/>
              </a:buClr>
              <a:buFont typeface="Questrial"/>
              <a:buNone/>
              <a:defRPr sz="2000" b="0" i="0" u="none" strike="noStrike" cap="none" baseline="0">
                <a:solidFill>
                  <a:schemeClr val="lt1"/>
                </a:solidFill>
                <a:latin typeface="Questrial"/>
                <a:ea typeface="Questrial"/>
                <a:cs typeface="Questrial"/>
                <a:sym typeface="Questrial"/>
              </a:defRPr>
            </a:lvl9pPr>
          </a:lstStyle>
          <a:p>
            <a:endParaRPr/>
          </a:p>
        </p:txBody>
      </p:sp>
      <p:sp>
        <p:nvSpPr>
          <p:cNvPr id="66" name="Shape 66"/>
          <p:cNvSpPr txBox="1">
            <a:spLocks noGrp="1"/>
          </p:cNvSpPr>
          <p:nvPr>
            <p:ph type="body" idx="1"/>
          </p:nvPr>
        </p:nvSpPr>
        <p:spPr>
          <a:xfrm>
            <a:off x="685800" y="3124199"/>
            <a:ext cx="6873239" cy="3094484"/>
          </a:xfrm>
          <a:prstGeom prst="rect">
            <a:avLst/>
          </a:prstGeom>
          <a:noFill/>
          <a:ln>
            <a:noFill/>
          </a:ln>
        </p:spPr>
        <p:txBody>
          <a:bodyPr lIns="91425" tIns="91425" rIns="91425" bIns="91425" anchor="t" anchorCtr="0"/>
          <a:lstStyle>
            <a:lvl1pPr marL="0" indent="0" rtl="0">
              <a:spcBef>
                <a:spcPts val="0"/>
              </a:spcBef>
              <a:buFont typeface="Questrial"/>
              <a:buNone/>
              <a:defRPr sz="1600"/>
            </a:lvl1pPr>
            <a:lvl2pPr marL="457200" indent="0" rtl="0">
              <a:spcBef>
                <a:spcPts val="0"/>
              </a:spcBef>
              <a:buFont typeface="Questrial"/>
              <a:buNone/>
              <a:defRPr sz="1400"/>
            </a:lvl2pPr>
            <a:lvl3pPr marL="914400" indent="0" rtl="0">
              <a:spcBef>
                <a:spcPts val="0"/>
              </a:spcBef>
              <a:buFont typeface="Questrial"/>
              <a:buNone/>
              <a:defRPr sz="1200"/>
            </a:lvl3pPr>
            <a:lvl4pPr marL="1371600" indent="0" rtl="0">
              <a:spcBef>
                <a:spcPts val="0"/>
              </a:spcBef>
              <a:buFont typeface="Questrial"/>
              <a:buNone/>
              <a:defRPr sz="1000"/>
            </a:lvl4pPr>
            <a:lvl5pPr marL="1828800" indent="0" rtl="0">
              <a:spcBef>
                <a:spcPts val="0"/>
              </a:spcBef>
              <a:buFont typeface="Questrial"/>
              <a:buNone/>
              <a:defRPr sz="1000"/>
            </a:lvl5pPr>
            <a:lvl6pPr marL="2286000" indent="0" rtl="0">
              <a:spcBef>
                <a:spcPts val="0"/>
              </a:spcBef>
              <a:buFont typeface="Questrial"/>
              <a:buNone/>
              <a:defRPr sz="1000"/>
            </a:lvl6pPr>
            <a:lvl7pPr marL="2743200" indent="0" rtl="0">
              <a:spcBef>
                <a:spcPts val="0"/>
              </a:spcBef>
              <a:buFont typeface="Questrial"/>
              <a:buNone/>
              <a:defRPr sz="1000"/>
            </a:lvl7pPr>
            <a:lvl8pPr marL="3200400" indent="0" rtl="0">
              <a:spcBef>
                <a:spcPts val="0"/>
              </a:spcBef>
              <a:buFont typeface="Questrial"/>
              <a:buNone/>
              <a:defRPr sz="1000"/>
            </a:lvl8pPr>
            <a:lvl9pPr marL="3657600" indent="0" rtl="0">
              <a:spcBef>
                <a:spcPts val="0"/>
              </a:spcBef>
              <a:buFont typeface="Questrial"/>
              <a:buNone/>
              <a:defRPr sz="1000"/>
            </a:lvl9pPr>
          </a:lstStyle>
          <a:p>
            <a:endParaRPr/>
          </a:p>
        </p:txBody>
      </p:sp>
      <p:sp>
        <p:nvSpPr>
          <p:cNvPr id="67" name="Shape 67"/>
          <p:cNvSpPr txBox="1">
            <a:spLocks noGrp="1"/>
          </p:cNvSpPr>
          <p:nvPr>
            <p:ph type="dt" idx="10"/>
          </p:nvPr>
        </p:nvSpPr>
        <p:spPr>
          <a:xfrm>
            <a:off x="8595360" y="6356350"/>
            <a:ext cx="2910839" cy="365125"/>
          </a:xfrm>
          <a:prstGeom prst="rect">
            <a:avLst/>
          </a:prstGeom>
          <a:noFill/>
          <a:ln>
            <a:noFill/>
          </a:ln>
        </p:spPr>
        <p:txBody>
          <a:bodyPr lIns="91425" tIns="91425" rIns="91425" bIns="91425" anchor="ctr" anchorCtr="0"/>
          <a:lstStyle>
            <a:lvl1pPr marL="0" marR="0" indent="0" algn="r" rtl="0">
              <a:spcBef>
                <a:spcPts val="0"/>
              </a:spcBef>
              <a:defRPr sz="1050" b="0" i="0" u="none" strike="noStrike" cap="none" baseline="0">
                <a:solidFill>
                  <a:schemeClr val="lt1"/>
                </a:solidFill>
                <a:latin typeface="Questrial"/>
                <a:ea typeface="Questrial"/>
                <a:cs typeface="Questrial"/>
                <a:sym typeface="Questrial"/>
              </a:defRPr>
            </a:lvl1pPr>
            <a:lvl2pPr marL="457200" marR="0" indent="0" algn="l" rtl="0">
              <a:spcBef>
                <a:spcPts val="0"/>
              </a:spcBef>
              <a:defRPr sz="1800" b="0" i="0" u="none" strike="noStrike" cap="none" baseline="0">
                <a:solidFill>
                  <a:schemeClr val="lt1"/>
                </a:solidFill>
                <a:latin typeface="Questrial"/>
                <a:ea typeface="Questrial"/>
                <a:cs typeface="Questrial"/>
                <a:sym typeface="Questrial"/>
              </a:defRPr>
            </a:lvl2pPr>
            <a:lvl3pPr marL="914400" marR="0" indent="0" algn="l" rtl="0">
              <a:spcBef>
                <a:spcPts val="0"/>
              </a:spcBef>
              <a:defRPr sz="1800" b="0" i="0" u="none" strike="noStrike" cap="none" baseline="0">
                <a:solidFill>
                  <a:schemeClr val="lt1"/>
                </a:solidFill>
                <a:latin typeface="Questrial"/>
                <a:ea typeface="Questrial"/>
                <a:cs typeface="Questrial"/>
                <a:sym typeface="Questrial"/>
              </a:defRPr>
            </a:lvl3pPr>
            <a:lvl4pPr marL="1371600" marR="0" indent="0" algn="l" rtl="0">
              <a:spcBef>
                <a:spcPts val="0"/>
              </a:spcBef>
              <a:defRPr sz="1800" b="0" i="0" u="none" strike="noStrike" cap="none" baseline="0">
                <a:solidFill>
                  <a:schemeClr val="lt1"/>
                </a:solidFill>
                <a:latin typeface="Questrial"/>
                <a:ea typeface="Questrial"/>
                <a:cs typeface="Questrial"/>
                <a:sym typeface="Questrial"/>
              </a:defRPr>
            </a:lvl4pPr>
            <a:lvl5pPr marL="1828800" marR="0" indent="0" algn="l" rtl="0">
              <a:spcBef>
                <a:spcPts val="0"/>
              </a:spcBef>
              <a:defRPr sz="1800" b="0" i="0" u="none" strike="noStrike" cap="none" baseline="0">
                <a:solidFill>
                  <a:schemeClr val="lt1"/>
                </a:solidFill>
                <a:latin typeface="Questrial"/>
                <a:ea typeface="Questrial"/>
                <a:cs typeface="Questrial"/>
                <a:sym typeface="Questrial"/>
              </a:defRPr>
            </a:lvl5pPr>
            <a:lvl6pPr marL="2286000" marR="0" indent="0" algn="l" rtl="0">
              <a:spcBef>
                <a:spcPts val="0"/>
              </a:spcBef>
              <a:defRPr sz="1800" b="0" i="0" u="none" strike="noStrike" cap="none" baseline="0">
                <a:solidFill>
                  <a:schemeClr val="lt1"/>
                </a:solidFill>
                <a:latin typeface="Questrial"/>
                <a:ea typeface="Questrial"/>
                <a:cs typeface="Questrial"/>
                <a:sym typeface="Questrial"/>
              </a:defRPr>
            </a:lvl6pPr>
            <a:lvl7pPr marL="2743200" marR="0" indent="0" algn="l" rtl="0">
              <a:spcBef>
                <a:spcPts val="0"/>
              </a:spcBef>
              <a:defRPr sz="1800" b="0" i="0" u="none" strike="noStrike" cap="none" baseline="0">
                <a:solidFill>
                  <a:schemeClr val="lt1"/>
                </a:solidFill>
                <a:latin typeface="Questrial"/>
                <a:ea typeface="Questrial"/>
                <a:cs typeface="Questrial"/>
                <a:sym typeface="Questrial"/>
              </a:defRPr>
            </a:lvl7pPr>
            <a:lvl8pPr marL="3200400" marR="0" indent="0" algn="l" rtl="0">
              <a:spcBef>
                <a:spcPts val="0"/>
              </a:spcBef>
              <a:defRPr sz="1800" b="0" i="0" u="none" strike="noStrike" cap="none" baseline="0">
                <a:solidFill>
                  <a:schemeClr val="lt1"/>
                </a:solidFill>
                <a:latin typeface="Questrial"/>
                <a:ea typeface="Questrial"/>
                <a:cs typeface="Questrial"/>
                <a:sym typeface="Questrial"/>
              </a:defRPr>
            </a:lvl8pPr>
            <a:lvl9pPr marL="3657600" marR="0" indent="0" algn="l" rtl="0">
              <a:spcBef>
                <a:spcPts val="0"/>
              </a:spcBef>
              <a:defRPr sz="1800" b="0" i="0" u="none" strike="noStrike" cap="none" baseline="0">
                <a:solidFill>
                  <a:schemeClr val="lt1"/>
                </a:solidFill>
                <a:latin typeface="Questrial"/>
                <a:ea typeface="Questrial"/>
                <a:cs typeface="Questrial"/>
                <a:sym typeface="Questrial"/>
              </a:defRPr>
            </a:lvl9pPr>
          </a:lstStyle>
          <a:p>
            <a:endParaRPr/>
          </a:p>
        </p:txBody>
      </p:sp>
      <p:sp>
        <p:nvSpPr>
          <p:cNvPr id="68" name="Shape 68"/>
          <p:cNvSpPr txBox="1">
            <a:spLocks noGrp="1"/>
          </p:cNvSpPr>
          <p:nvPr>
            <p:ph type="ftr" idx="11"/>
          </p:nvPr>
        </p:nvSpPr>
        <p:spPr>
          <a:xfrm>
            <a:off x="685800" y="6355844"/>
            <a:ext cx="7772400" cy="365125"/>
          </a:xfrm>
          <a:prstGeom prst="rect">
            <a:avLst/>
          </a:prstGeom>
          <a:noFill/>
          <a:ln>
            <a:noFill/>
          </a:ln>
        </p:spPr>
        <p:txBody>
          <a:bodyPr lIns="91425" tIns="91425" rIns="91425" bIns="91425" anchor="ctr" anchorCtr="0"/>
          <a:lstStyle>
            <a:lvl1pPr marL="0" marR="0" indent="0" algn="l" rtl="0">
              <a:spcBef>
                <a:spcPts val="0"/>
              </a:spcBef>
              <a:defRPr sz="1050" b="0" i="0" u="none" strike="noStrike" cap="none" baseline="0">
                <a:solidFill>
                  <a:schemeClr val="lt1"/>
                </a:solidFill>
                <a:latin typeface="Questrial"/>
                <a:ea typeface="Questrial"/>
                <a:cs typeface="Questrial"/>
                <a:sym typeface="Questrial"/>
              </a:defRPr>
            </a:lvl1pPr>
            <a:lvl2pPr marL="457200" marR="0" indent="0" algn="l" rtl="0">
              <a:spcBef>
                <a:spcPts val="0"/>
              </a:spcBef>
              <a:defRPr sz="1800" b="0" i="0" u="none" strike="noStrike" cap="none" baseline="0">
                <a:solidFill>
                  <a:schemeClr val="lt1"/>
                </a:solidFill>
                <a:latin typeface="Questrial"/>
                <a:ea typeface="Questrial"/>
                <a:cs typeface="Questrial"/>
                <a:sym typeface="Questrial"/>
              </a:defRPr>
            </a:lvl2pPr>
            <a:lvl3pPr marL="914400" marR="0" indent="0" algn="l" rtl="0">
              <a:spcBef>
                <a:spcPts val="0"/>
              </a:spcBef>
              <a:defRPr sz="1800" b="0" i="0" u="none" strike="noStrike" cap="none" baseline="0">
                <a:solidFill>
                  <a:schemeClr val="lt1"/>
                </a:solidFill>
                <a:latin typeface="Questrial"/>
                <a:ea typeface="Questrial"/>
                <a:cs typeface="Questrial"/>
                <a:sym typeface="Questrial"/>
              </a:defRPr>
            </a:lvl3pPr>
            <a:lvl4pPr marL="1371600" marR="0" indent="0" algn="l" rtl="0">
              <a:spcBef>
                <a:spcPts val="0"/>
              </a:spcBef>
              <a:defRPr sz="1800" b="0" i="0" u="none" strike="noStrike" cap="none" baseline="0">
                <a:solidFill>
                  <a:schemeClr val="lt1"/>
                </a:solidFill>
                <a:latin typeface="Questrial"/>
                <a:ea typeface="Questrial"/>
                <a:cs typeface="Questrial"/>
                <a:sym typeface="Questrial"/>
              </a:defRPr>
            </a:lvl4pPr>
            <a:lvl5pPr marL="1828800" marR="0" indent="0" algn="l" rtl="0">
              <a:spcBef>
                <a:spcPts val="0"/>
              </a:spcBef>
              <a:defRPr sz="1800" b="0" i="0" u="none" strike="noStrike" cap="none" baseline="0">
                <a:solidFill>
                  <a:schemeClr val="lt1"/>
                </a:solidFill>
                <a:latin typeface="Questrial"/>
                <a:ea typeface="Questrial"/>
                <a:cs typeface="Questrial"/>
                <a:sym typeface="Questrial"/>
              </a:defRPr>
            </a:lvl5pPr>
            <a:lvl6pPr marL="2286000" marR="0" indent="0" algn="l" rtl="0">
              <a:spcBef>
                <a:spcPts val="0"/>
              </a:spcBef>
              <a:defRPr sz="1800" b="0" i="0" u="none" strike="noStrike" cap="none" baseline="0">
                <a:solidFill>
                  <a:schemeClr val="lt1"/>
                </a:solidFill>
                <a:latin typeface="Questrial"/>
                <a:ea typeface="Questrial"/>
                <a:cs typeface="Questrial"/>
                <a:sym typeface="Questrial"/>
              </a:defRPr>
            </a:lvl6pPr>
            <a:lvl7pPr marL="2743200" marR="0" indent="0" algn="l" rtl="0">
              <a:spcBef>
                <a:spcPts val="0"/>
              </a:spcBef>
              <a:defRPr sz="1800" b="0" i="0" u="none" strike="noStrike" cap="none" baseline="0">
                <a:solidFill>
                  <a:schemeClr val="lt1"/>
                </a:solidFill>
                <a:latin typeface="Questrial"/>
                <a:ea typeface="Questrial"/>
                <a:cs typeface="Questrial"/>
                <a:sym typeface="Questrial"/>
              </a:defRPr>
            </a:lvl7pPr>
            <a:lvl8pPr marL="3200400" marR="0" indent="0" algn="l" rtl="0">
              <a:spcBef>
                <a:spcPts val="0"/>
              </a:spcBef>
              <a:defRPr sz="1800" b="0" i="0" u="none" strike="noStrike" cap="none" baseline="0">
                <a:solidFill>
                  <a:schemeClr val="lt1"/>
                </a:solidFill>
                <a:latin typeface="Questrial"/>
                <a:ea typeface="Questrial"/>
                <a:cs typeface="Questrial"/>
                <a:sym typeface="Questrial"/>
              </a:defRPr>
            </a:lvl8pPr>
            <a:lvl9pPr marL="3657600" marR="0" indent="0" algn="l" rtl="0">
              <a:spcBef>
                <a:spcPts val="0"/>
              </a:spcBef>
              <a:defRPr sz="1800" b="0" i="0" u="none" strike="noStrike" cap="none" baseline="0">
                <a:solidFill>
                  <a:schemeClr val="lt1"/>
                </a:solidFill>
                <a:latin typeface="Questrial"/>
                <a:ea typeface="Questrial"/>
                <a:cs typeface="Questrial"/>
                <a:sym typeface="Questrial"/>
              </a:defRPr>
            </a:lvl9pPr>
          </a:lstStyle>
          <a:p>
            <a:endParaRPr/>
          </a:p>
        </p:txBody>
      </p:sp>
      <p:sp>
        <p:nvSpPr>
          <p:cNvPr id="69" name="Shape 69"/>
          <p:cNvSpPr txBox="1">
            <a:spLocks noGrp="1"/>
          </p:cNvSpPr>
          <p:nvPr>
            <p:ph type="sldNum" idx="12"/>
          </p:nvPr>
        </p:nvSpPr>
        <p:spPr>
          <a:xfrm>
            <a:off x="8763000" y="38100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CO" sz="1050" b="0" i="0" u="none" strike="noStrike" cap="none" baseline="0">
                <a:solidFill>
                  <a:schemeClr val="lt1"/>
                </a:solidFill>
                <a:latin typeface="Questrial"/>
                <a:ea typeface="Questrial"/>
                <a:cs typeface="Questrial"/>
                <a:sym typeface="Questrial"/>
              </a:rPr>
              <a:t>‹Nº›</a:t>
            </a:fld>
            <a:endParaRPr lang="es-CO" sz="1050" b="0" i="0" u="none" strike="noStrike" cap="none" baseline="0">
              <a:solidFill>
                <a:schemeClr val="lt1"/>
              </a:solidFill>
              <a:latin typeface="Questrial"/>
              <a:ea typeface="Questrial"/>
              <a:cs typeface="Questrial"/>
              <a:sym typeface="Quest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
        <p:cNvGrpSpPr/>
        <p:nvPr/>
      </p:nvGrpSpPr>
      <p:grpSpPr>
        <a:xfrm>
          <a:off x="0" y="0"/>
          <a:ext cx="0" cy="0"/>
          <a:chOff x="0" y="0"/>
          <a:chExt cx="0" cy="0"/>
        </a:xfrm>
      </p:grpSpPr>
      <p:pic>
        <p:nvPicPr>
          <p:cNvPr id="5" name="Shape 5"/>
          <p:cNvPicPr preferRelativeResize="0"/>
          <p:nvPr/>
        </p:nvPicPr>
        <p:blipFill rotWithShape="1">
          <a:blip r:embed="rId19">
            <a:alphaModFix/>
          </a:blip>
          <a:srcRect/>
          <a:stretch/>
        </p:blipFill>
        <p:spPr>
          <a:xfrm>
            <a:off x="0" y="0"/>
            <a:ext cx="12192000" cy="1441449"/>
          </a:xfrm>
          <a:prstGeom prst="rect">
            <a:avLst/>
          </a:prstGeom>
          <a:noFill/>
          <a:ln>
            <a:noFill/>
          </a:ln>
        </p:spPr>
      </p:pic>
      <p:sp>
        <p:nvSpPr>
          <p:cNvPr id="6" name="Shape 6"/>
          <p:cNvSpPr txBox="1">
            <a:spLocks noGrp="1"/>
          </p:cNvSpPr>
          <p:nvPr>
            <p:ph type="title"/>
          </p:nvPr>
        </p:nvSpPr>
        <p:spPr>
          <a:xfrm>
            <a:off x="2895600" y="764372"/>
            <a:ext cx="8610599" cy="1293027"/>
          </a:xfrm>
          <a:prstGeom prst="rect">
            <a:avLst/>
          </a:prstGeom>
          <a:noFill/>
          <a:ln>
            <a:noFill/>
          </a:ln>
        </p:spPr>
        <p:txBody>
          <a:bodyPr lIns="91425" tIns="91425" rIns="91425" bIns="91425" anchor="ctr" anchorCtr="0"/>
          <a:lstStyle>
            <a:lvl1pPr marL="0" marR="0" indent="0" algn="r" rtl="0">
              <a:lnSpc>
                <a:spcPct val="90000"/>
              </a:lnSpc>
              <a:spcBef>
                <a:spcPts val="0"/>
              </a:spcBef>
              <a:buClr>
                <a:schemeClr val="lt1"/>
              </a:buClr>
              <a:buFont typeface="Questrial"/>
              <a:buNone/>
              <a:defRPr sz="4000" b="0" i="0" u="none" strike="noStrike" cap="none" baseline="0">
                <a:solidFill>
                  <a:schemeClr val="lt1"/>
                </a:solidFill>
                <a:latin typeface="Questrial"/>
                <a:ea typeface="Questrial"/>
                <a:cs typeface="Questrial"/>
                <a:sym typeface="Questrial"/>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7" name="Shape 7"/>
          <p:cNvSpPr txBox="1">
            <a:spLocks noGrp="1"/>
          </p:cNvSpPr>
          <p:nvPr>
            <p:ph type="body" idx="1"/>
          </p:nvPr>
        </p:nvSpPr>
        <p:spPr>
          <a:xfrm>
            <a:off x="685800" y="2194559"/>
            <a:ext cx="10820400" cy="4024124"/>
          </a:xfrm>
          <a:prstGeom prst="rect">
            <a:avLst/>
          </a:prstGeom>
          <a:noFill/>
          <a:ln>
            <a:noFill/>
          </a:ln>
        </p:spPr>
        <p:txBody>
          <a:bodyPr lIns="91425" tIns="91425" rIns="91425" bIns="91425" anchor="t" anchorCtr="0"/>
          <a:lstStyle>
            <a:lvl1pPr marL="228600" marR="0" indent="-88900" algn="l" rtl="0">
              <a:lnSpc>
                <a:spcPct val="90000"/>
              </a:lnSpc>
              <a:spcBef>
                <a:spcPts val="1000"/>
              </a:spcBef>
              <a:buClr>
                <a:schemeClr val="lt1"/>
              </a:buClr>
              <a:buFont typeface="Arial"/>
              <a:buChar char="•"/>
              <a:defRPr sz="2200" b="0" i="0" u="none" strike="noStrike" cap="none" baseline="0">
                <a:solidFill>
                  <a:schemeClr val="lt1"/>
                </a:solidFill>
                <a:latin typeface="Questrial"/>
                <a:ea typeface="Questrial"/>
                <a:cs typeface="Questrial"/>
                <a:sym typeface="Questrial"/>
              </a:defRPr>
            </a:lvl1pPr>
            <a:lvl2pPr marL="685800" marR="0" indent="-101600" algn="l" rtl="0">
              <a:lnSpc>
                <a:spcPct val="90000"/>
              </a:lnSpc>
              <a:spcBef>
                <a:spcPts val="500"/>
              </a:spcBef>
              <a:buClr>
                <a:schemeClr val="lt1"/>
              </a:buClr>
              <a:buFont typeface="Arial"/>
              <a:buChar char="•"/>
              <a:defRPr sz="2000" b="0" i="0" u="none" strike="noStrike" cap="none" baseline="0">
                <a:solidFill>
                  <a:schemeClr val="lt1"/>
                </a:solidFill>
                <a:latin typeface="Questrial"/>
                <a:ea typeface="Questrial"/>
                <a:cs typeface="Questrial"/>
                <a:sym typeface="Questrial"/>
              </a:defRPr>
            </a:lvl2pPr>
            <a:lvl3pPr marL="1143000" marR="0" indent="-114300" algn="l" rtl="0">
              <a:lnSpc>
                <a:spcPct val="90000"/>
              </a:lnSpc>
              <a:spcBef>
                <a:spcPts val="500"/>
              </a:spcBef>
              <a:buClr>
                <a:schemeClr val="lt1"/>
              </a:buClr>
              <a:buFont typeface="Arial"/>
              <a:buChar char="•"/>
              <a:defRPr sz="1800" b="0" i="0" u="none" strike="noStrike" cap="none" baseline="0">
                <a:solidFill>
                  <a:schemeClr val="lt1"/>
                </a:solidFill>
                <a:latin typeface="Questrial"/>
                <a:ea typeface="Questrial"/>
                <a:cs typeface="Questrial"/>
                <a:sym typeface="Questrial"/>
              </a:defRPr>
            </a:lvl3pPr>
            <a:lvl4pPr marL="1600200" marR="0" indent="-127000" algn="l" rtl="0">
              <a:lnSpc>
                <a:spcPct val="90000"/>
              </a:lnSpc>
              <a:spcBef>
                <a:spcPts val="500"/>
              </a:spcBef>
              <a:buClr>
                <a:schemeClr val="lt1"/>
              </a:buClr>
              <a:buFont typeface="Arial"/>
              <a:buChar char="•"/>
              <a:defRPr sz="1600" b="0" i="0" u="none" strike="noStrike" cap="none" baseline="0">
                <a:solidFill>
                  <a:schemeClr val="lt1"/>
                </a:solidFill>
                <a:latin typeface="Questrial"/>
                <a:ea typeface="Questrial"/>
                <a:cs typeface="Questrial"/>
                <a:sym typeface="Questrial"/>
              </a:defRPr>
            </a:lvl4pPr>
            <a:lvl5pPr marL="2057400" marR="0" indent="-127000" algn="l" rtl="0">
              <a:lnSpc>
                <a:spcPct val="90000"/>
              </a:lnSpc>
              <a:spcBef>
                <a:spcPts val="500"/>
              </a:spcBef>
              <a:buClr>
                <a:schemeClr val="lt1"/>
              </a:buClr>
              <a:buFont typeface="Arial"/>
              <a:buChar char="•"/>
              <a:defRPr sz="1600" b="0" i="0" u="none" strike="noStrike" cap="none" baseline="0">
                <a:solidFill>
                  <a:schemeClr val="lt1"/>
                </a:solidFill>
                <a:latin typeface="Questrial"/>
                <a:ea typeface="Questrial"/>
                <a:cs typeface="Questrial"/>
                <a:sym typeface="Questrial"/>
              </a:defRPr>
            </a:lvl5pPr>
            <a:lvl6pPr marL="2514600" marR="0" indent="-127000" algn="l" rtl="0">
              <a:lnSpc>
                <a:spcPct val="90000"/>
              </a:lnSpc>
              <a:spcBef>
                <a:spcPts val="500"/>
              </a:spcBef>
              <a:buClr>
                <a:schemeClr val="lt1"/>
              </a:buClr>
              <a:buFont typeface="Arial"/>
              <a:buChar char="•"/>
              <a:defRPr sz="1600" b="0" i="0" u="none" strike="noStrike" cap="none" baseline="0">
                <a:solidFill>
                  <a:schemeClr val="lt1"/>
                </a:solidFill>
                <a:latin typeface="Questrial"/>
                <a:ea typeface="Questrial"/>
                <a:cs typeface="Questrial"/>
                <a:sym typeface="Questrial"/>
              </a:defRPr>
            </a:lvl6pPr>
            <a:lvl7pPr marL="2971800" marR="0" indent="-127000" algn="l" rtl="0">
              <a:lnSpc>
                <a:spcPct val="90000"/>
              </a:lnSpc>
              <a:spcBef>
                <a:spcPts val="500"/>
              </a:spcBef>
              <a:buClr>
                <a:schemeClr val="lt1"/>
              </a:buClr>
              <a:buFont typeface="Arial"/>
              <a:buChar char="•"/>
              <a:defRPr sz="1600" b="0" i="0" u="none" strike="noStrike" cap="none" baseline="0">
                <a:solidFill>
                  <a:schemeClr val="lt1"/>
                </a:solidFill>
                <a:latin typeface="Questrial"/>
                <a:ea typeface="Questrial"/>
                <a:cs typeface="Questrial"/>
                <a:sym typeface="Questrial"/>
              </a:defRPr>
            </a:lvl7pPr>
            <a:lvl8pPr marL="3429000" marR="0" indent="-127000" algn="l" rtl="0">
              <a:lnSpc>
                <a:spcPct val="90000"/>
              </a:lnSpc>
              <a:spcBef>
                <a:spcPts val="500"/>
              </a:spcBef>
              <a:buClr>
                <a:schemeClr val="lt1"/>
              </a:buClr>
              <a:buFont typeface="Arial"/>
              <a:buChar char="•"/>
              <a:defRPr sz="1600" b="0" i="0" u="none" strike="noStrike" cap="none" baseline="0">
                <a:solidFill>
                  <a:schemeClr val="lt1"/>
                </a:solidFill>
                <a:latin typeface="Questrial"/>
                <a:ea typeface="Questrial"/>
                <a:cs typeface="Questrial"/>
                <a:sym typeface="Questrial"/>
              </a:defRPr>
            </a:lvl8pPr>
            <a:lvl9pPr marL="3886200" marR="0" indent="-127000" algn="l" rtl="0">
              <a:lnSpc>
                <a:spcPct val="90000"/>
              </a:lnSpc>
              <a:spcBef>
                <a:spcPts val="500"/>
              </a:spcBef>
              <a:buClr>
                <a:schemeClr val="lt1"/>
              </a:buClr>
              <a:buFont typeface="Arial"/>
              <a:buChar char="•"/>
              <a:defRPr sz="1600" b="0" i="0" u="none" strike="noStrike" cap="none" baseline="0">
                <a:solidFill>
                  <a:schemeClr val="lt1"/>
                </a:solidFill>
                <a:latin typeface="Questrial"/>
                <a:ea typeface="Questrial"/>
                <a:cs typeface="Questrial"/>
                <a:sym typeface="Questrial"/>
              </a:defRPr>
            </a:lvl9pPr>
          </a:lstStyle>
          <a:p>
            <a:endParaRPr/>
          </a:p>
        </p:txBody>
      </p:sp>
      <p:sp>
        <p:nvSpPr>
          <p:cNvPr id="8" name="Shape 8"/>
          <p:cNvSpPr txBox="1">
            <a:spLocks noGrp="1"/>
          </p:cNvSpPr>
          <p:nvPr>
            <p:ph type="dt" idx="10"/>
          </p:nvPr>
        </p:nvSpPr>
        <p:spPr>
          <a:xfrm>
            <a:off x="8595360" y="6356350"/>
            <a:ext cx="2910839" cy="365125"/>
          </a:xfrm>
          <a:prstGeom prst="rect">
            <a:avLst/>
          </a:prstGeom>
          <a:noFill/>
          <a:ln>
            <a:noFill/>
          </a:ln>
        </p:spPr>
        <p:txBody>
          <a:bodyPr lIns="91425" tIns="91425" rIns="91425" bIns="91425" anchor="ctr" anchorCtr="0"/>
          <a:lstStyle>
            <a:lvl1pPr marL="0" marR="0" indent="0" algn="r" rtl="0">
              <a:spcBef>
                <a:spcPts val="0"/>
              </a:spcBef>
              <a:defRPr sz="1050" b="0" i="0" u="none" strike="noStrike" cap="none" baseline="0">
                <a:solidFill>
                  <a:schemeClr val="lt1"/>
                </a:solidFill>
                <a:latin typeface="Questrial"/>
                <a:ea typeface="Questrial"/>
                <a:cs typeface="Questrial"/>
                <a:sym typeface="Questrial"/>
              </a:defRPr>
            </a:lvl1pPr>
            <a:lvl2pPr marL="457200" marR="0" indent="0" algn="l" rtl="0">
              <a:spcBef>
                <a:spcPts val="0"/>
              </a:spcBef>
              <a:defRPr sz="1800" b="0" i="0" u="none" strike="noStrike" cap="none" baseline="0">
                <a:solidFill>
                  <a:schemeClr val="lt1"/>
                </a:solidFill>
                <a:latin typeface="Questrial"/>
                <a:ea typeface="Questrial"/>
                <a:cs typeface="Questrial"/>
                <a:sym typeface="Questrial"/>
              </a:defRPr>
            </a:lvl2pPr>
            <a:lvl3pPr marL="914400" marR="0" indent="0" algn="l" rtl="0">
              <a:spcBef>
                <a:spcPts val="0"/>
              </a:spcBef>
              <a:defRPr sz="1800" b="0" i="0" u="none" strike="noStrike" cap="none" baseline="0">
                <a:solidFill>
                  <a:schemeClr val="lt1"/>
                </a:solidFill>
                <a:latin typeface="Questrial"/>
                <a:ea typeface="Questrial"/>
                <a:cs typeface="Questrial"/>
                <a:sym typeface="Questrial"/>
              </a:defRPr>
            </a:lvl3pPr>
            <a:lvl4pPr marL="1371600" marR="0" indent="0" algn="l" rtl="0">
              <a:spcBef>
                <a:spcPts val="0"/>
              </a:spcBef>
              <a:defRPr sz="1800" b="0" i="0" u="none" strike="noStrike" cap="none" baseline="0">
                <a:solidFill>
                  <a:schemeClr val="lt1"/>
                </a:solidFill>
                <a:latin typeface="Questrial"/>
                <a:ea typeface="Questrial"/>
                <a:cs typeface="Questrial"/>
                <a:sym typeface="Questrial"/>
              </a:defRPr>
            </a:lvl4pPr>
            <a:lvl5pPr marL="1828800" marR="0" indent="0" algn="l" rtl="0">
              <a:spcBef>
                <a:spcPts val="0"/>
              </a:spcBef>
              <a:defRPr sz="1800" b="0" i="0" u="none" strike="noStrike" cap="none" baseline="0">
                <a:solidFill>
                  <a:schemeClr val="lt1"/>
                </a:solidFill>
                <a:latin typeface="Questrial"/>
                <a:ea typeface="Questrial"/>
                <a:cs typeface="Questrial"/>
                <a:sym typeface="Questrial"/>
              </a:defRPr>
            </a:lvl5pPr>
            <a:lvl6pPr marL="2286000" marR="0" indent="0" algn="l" rtl="0">
              <a:spcBef>
                <a:spcPts val="0"/>
              </a:spcBef>
              <a:defRPr sz="1800" b="0" i="0" u="none" strike="noStrike" cap="none" baseline="0">
                <a:solidFill>
                  <a:schemeClr val="lt1"/>
                </a:solidFill>
                <a:latin typeface="Questrial"/>
                <a:ea typeface="Questrial"/>
                <a:cs typeface="Questrial"/>
                <a:sym typeface="Questrial"/>
              </a:defRPr>
            </a:lvl6pPr>
            <a:lvl7pPr marL="2743200" marR="0" indent="0" algn="l" rtl="0">
              <a:spcBef>
                <a:spcPts val="0"/>
              </a:spcBef>
              <a:defRPr sz="1800" b="0" i="0" u="none" strike="noStrike" cap="none" baseline="0">
                <a:solidFill>
                  <a:schemeClr val="lt1"/>
                </a:solidFill>
                <a:latin typeface="Questrial"/>
                <a:ea typeface="Questrial"/>
                <a:cs typeface="Questrial"/>
                <a:sym typeface="Questrial"/>
              </a:defRPr>
            </a:lvl7pPr>
            <a:lvl8pPr marL="3200400" marR="0" indent="0" algn="l" rtl="0">
              <a:spcBef>
                <a:spcPts val="0"/>
              </a:spcBef>
              <a:defRPr sz="1800" b="0" i="0" u="none" strike="noStrike" cap="none" baseline="0">
                <a:solidFill>
                  <a:schemeClr val="lt1"/>
                </a:solidFill>
                <a:latin typeface="Questrial"/>
                <a:ea typeface="Questrial"/>
                <a:cs typeface="Questrial"/>
                <a:sym typeface="Questrial"/>
              </a:defRPr>
            </a:lvl8pPr>
            <a:lvl9pPr marL="3657600" marR="0" indent="0" algn="l" rtl="0">
              <a:spcBef>
                <a:spcPts val="0"/>
              </a:spcBef>
              <a:defRPr sz="1800" b="0" i="0" u="none" strike="noStrike" cap="none" baseline="0">
                <a:solidFill>
                  <a:schemeClr val="lt1"/>
                </a:solidFill>
                <a:latin typeface="Questrial"/>
                <a:ea typeface="Questrial"/>
                <a:cs typeface="Questrial"/>
                <a:sym typeface="Questrial"/>
              </a:defRPr>
            </a:lvl9pPr>
          </a:lstStyle>
          <a:p>
            <a:endParaRPr/>
          </a:p>
        </p:txBody>
      </p:sp>
      <p:sp>
        <p:nvSpPr>
          <p:cNvPr id="9" name="Shape 9"/>
          <p:cNvSpPr txBox="1">
            <a:spLocks noGrp="1"/>
          </p:cNvSpPr>
          <p:nvPr>
            <p:ph type="ftr" idx="11"/>
          </p:nvPr>
        </p:nvSpPr>
        <p:spPr>
          <a:xfrm>
            <a:off x="685800" y="6355844"/>
            <a:ext cx="7772400" cy="365125"/>
          </a:xfrm>
          <a:prstGeom prst="rect">
            <a:avLst/>
          </a:prstGeom>
          <a:noFill/>
          <a:ln>
            <a:noFill/>
          </a:ln>
        </p:spPr>
        <p:txBody>
          <a:bodyPr lIns="91425" tIns="91425" rIns="91425" bIns="91425" anchor="ctr" anchorCtr="0"/>
          <a:lstStyle>
            <a:lvl1pPr marL="0" marR="0" indent="0" algn="l" rtl="0">
              <a:spcBef>
                <a:spcPts val="0"/>
              </a:spcBef>
              <a:defRPr sz="1050" b="0" i="0" u="none" strike="noStrike" cap="none" baseline="0">
                <a:solidFill>
                  <a:schemeClr val="lt1"/>
                </a:solidFill>
                <a:latin typeface="Questrial"/>
                <a:ea typeface="Questrial"/>
                <a:cs typeface="Questrial"/>
                <a:sym typeface="Questrial"/>
              </a:defRPr>
            </a:lvl1pPr>
            <a:lvl2pPr marL="457200" marR="0" indent="0" algn="l" rtl="0">
              <a:spcBef>
                <a:spcPts val="0"/>
              </a:spcBef>
              <a:defRPr sz="1800" b="0" i="0" u="none" strike="noStrike" cap="none" baseline="0">
                <a:solidFill>
                  <a:schemeClr val="lt1"/>
                </a:solidFill>
                <a:latin typeface="Questrial"/>
                <a:ea typeface="Questrial"/>
                <a:cs typeface="Questrial"/>
                <a:sym typeface="Questrial"/>
              </a:defRPr>
            </a:lvl2pPr>
            <a:lvl3pPr marL="914400" marR="0" indent="0" algn="l" rtl="0">
              <a:spcBef>
                <a:spcPts val="0"/>
              </a:spcBef>
              <a:defRPr sz="1800" b="0" i="0" u="none" strike="noStrike" cap="none" baseline="0">
                <a:solidFill>
                  <a:schemeClr val="lt1"/>
                </a:solidFill>
                <a:latin typeface="Questrial"/>
                <a:ea typeface="Questrial"/>
                <a:cs typeface="Questrial"/>
                <a:sym typeface="Questrial"/>
              </a:defRPr>
            </a:lvl3pPr>
            <a:lvl4pPr marL="1371600" marR="0" indent="0" algn="l" rtl="0">
              <a:spcBef>
                <a:spcPts val="0"/>
              </a:spcBef>
              <a:defRPr sz="1800" b="0" i="0" u="none" strike="noStrike" cap="none" baseline="0">
                <a:solidFill>
                  <a:schemeClr val="lt1"/>
                </a:solidFill>
                <a:latin typeface="Questrial"/>
                <a:ea typeface="Questrial"/>
                <a:cs typeface="Questrial"/>
                <a:sym typeface="Questrial"/>
              </a:defRPr>
            </a:lvl4pPr>
            <a:lvl5pPr marL="1828800" marR="0" indent="0" algn="l" rtl="0">
              <a:spcBef>
                <a:spcPts val="0"/>
              </a:spcBef>
              <a:defRPr sz="1800" b="0" i="0" u="none" strike="noStrike" cap="none" baseline="0">
                <a:solidFill>
                  <a:schemeClr val="lt1"/>
                </a:solidFill>
                <a:latin typeface="Questrial"/>
                <a:ea typeface="Questrial"/>
                <a:cs typeface="Questrial"/>
                <a:sym typeface="Questrial"/>
              </a:defRPr>
            </a:lvl5pPr>
            <a:lvl6pPr marL="2286000" marR="0" indent="0" algn="l" rtl="0">
              <a:spcBef>
                <a:spcPts val="0"/>
              </a:spcBef>
              <a:defRPr sz="1800" b="0" i="0" u="none" strike="noStrike" cap="none" baseline="0">
                <a:solidFill>
                  <a:schemeClr val="lt1"/>
                </a:solidFill>
                <a:latin typeface="Questrial"/>
                <a:ea typeface="Questrial"/>
                <a:cs typeface="Questrial"/>
                <a:sym typeface="Questrial"/>
              </a:defRPr>
            </a:lvl6pPr>
            <a:lvl7pPr marL="2743200" marR="0" indent="0" algn="l" rtl="0">
              <a:spcBef>
                <a:spcPts val="0"/>
              </a:spcBef>
              <a:defRPr sz="1800" b="0" i="0" u="none" strike="noStrike" cap="none" baseline="0">
                <a:solidFill>
                  <a:schemeClr val="lt1"/>
                </a:solidFill>
                <a:latin typeface="Questrial"/>
                <a:ea typeface="Questrial"/>
                <a:cs typeface="Questrial"/>
                <a:sym typeface="Questrial"/>
              </a:defRPr>
            </a:lvl7pPr>
            <a:lvl8pPr marL="3200400" marR="0" indent="0" algn="l" rtl="0">
              <a:spcBef>
                <a:spcPts val="0"/>
              </a:spcBef>
              <a:defRPr sz="1800" b="0" i="0" u="none" strike="noStrike" cap="none" baseline="0">
                <a:solidFill>
                  <a:schemeClr val="lt1"/>
                </a:solidFill>
                <a:latin typeface="Questrial"/>
                <a:ea typeface="Questrial"/>
                <a:cs typeface="Questrial"/>
                <a:sym typeface="Questrial"/>
              </a:defRPr>
            </a:lvl8pPr>
            <a:lvl9pPr marL="3657600" marR="0" indent="0" algn="l" rtl="0">
              <a:spcBef>
                <a:spcPts val="0"/>
              </a:spcBef>
              <a:defRPr sz="1800" b="0" i="0" u="none" strike="noStrike" cap="none" baseline="0">
                <a:solidFill>
                  <a:schemeClr val="lt1"/>
                </a:solidFill>
                <a:latin typeface="Questrial"/>
                <a:ea typeface="Questrial"/>
                <a:cs typeface="Questrial"/>
                <a:sym typeface="Questrial"/>
              </a:defRPr>
            </a:lvl9pPr>
          </a:lstStyle>
          <a:p>
            <a:endParaRPr/>
          </a:p>
        </p:txBody>
      </p:sp>
      <p:sp>
        <p:nvSpPr>
          <p:cNvPr id="10" name="Shape 10"/>
          <p:cNvSpPr txBox="1">
            <a:spLocks noGrp="1"/>
          </p:cNvSpPr>
          <p:nvPr>
            <p:ph type="sldNum" idx="12"/>
          </p:nvPr>
        </p:nvSpPr>
        <p:spPr>
          <a:xfrm>
            <a:off x="8763000" y="38100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CO" sz="1050" b="0" i="0" u="none" strike="noStrike" cap="none" baseline="0">
                <a:solidFill>
                  <a:schemeClr val="lt1"/>
                </a:solidFill>
                <a:latin typeface="Questrial"/>
                <a:ea typeface="Questrial"/>
                <a:cs typeface="Questrial"/>
                <a:sym typeface="Questrial"/>
              </a:rPr>
              <a:t>‹Nº›</a:t>
            </a:fld>
            <a:endParaRPr lang="es-CO" sz="1050" b="0" i="0" u="none" strike="noStrike" cap="none" baseline="0">
              <a:solidFill>
                <a:schemeClr val="lt1"/>
              </a:solidFill>
              <a:latin typeface="Questrial"/>
              <a:ea typeface="Questrial"/>
              <a:cs typeface="Questrial"/>
              <a:sym typeface="Quest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puffinwarellc.com/index.php/news-and-articles/articles/33.html?showall=1"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www.academia.edu/7439744/Single-Document_Summarization_using_Latent_Semantic_Analysi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ctrTitle"/>
          </p:nvPr>
        </p:nvSpPr>
        <p:spPr>
          <a:xfrm>
            <a:off x="1371600" y="1803405"/>
            <a:ext cx="9448800" cy="1825096"/>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chemeClr val="lt1"/>
              </a:buClr>
              <a:buSzPct val="25000"/>
              <a:buFont typeface="Questrial"/>
              <a:buNone/>
            </a:pPr>
            <a:r>
              <a:rPr lang="es-CO" sz="6000" b="0" i="0" u="none" strike="noStrike" cap="none" baseline="0">
                <a:solidFill>
                  <a:schemeClr val="lt1"/>
                </a:solidFill>
                <a:latin typeface="Questrial"/>
                <a:ea typeface="Questrial"/>
                <a:cs typeface="Questrial"/>
                <a:sym typeface="Questrial"/>
              </a:rPr>
              <a:t>LSA</a:t>
            </a:r>
          </a:p>
        </p:txBody>
      </p:sp>
      <p:sp>
        <p:nvSpPr>
          <p:cNvPr id="141" name="Shape 141"/>
          <p:cNvSpPr txBox="1">
            <a:spLocks noGrp="1"/>
          </p:cNvSpPr>
          <p:nvPr>
            <p:ph type="subTitle" idx="1"/>
          </p:nvPr>
        </p:nvSpPr>
        <p:spPr>
          <a:xfrm>
            <a:off x="1371600" y="3632201"/>
            <a:ext cx="9448800" cy="685799"/>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Clr>
                <a:schemeClr val="lt1"/>
              </a:buClr>
              <a:buSzPct val="25000"/>
              <a:buFont typeface="Arial"/>
              <a:buNone/>
            </a:pPr>
            <a:r>
              <a:rPr lang="es-CO" sz="1850" b="0" i="0" u="none" strike="noStrike" cap="none" baseline="0">
                <a:solidFill>
                  <a:schemeClr val="lt1"/>
                </a:solidFill>
                <a:latin typeface="Questrial"/>
                <a:ea typeface="Questrial"/>
                <a:cs typeface="Questrial"/>
                <a:sym typeface="Questrial"/>
              </a:rPr>
              <a:t>Leiver Andrés Campeón</a:t>
            </a:r>
          </a:p>
          <a:p>
            <a:pPr marL="0" marR="0" lvl="0" indent="0" algn="l" rtl="0">
              <a:lnSpc>
                <a:spcPct val="80000"/>
              </a:lnSpc>
              <a:spcBef>
                <a:spcPts val="1000"/>
              </a:spcBef>
              <a:buClr>
                <a:schemeClr val="lt1"/>
              </a:buClr>
              <a:buSzPct val="25000"/>
              <a:buFont typeface="Arial"/>
              <a:buNone/>
            </a:pPr>
            <a:r>
              <a:rPr lang="es-CO" sz="1850" b="0" i="0" u="none" strike="noStrike" cap="none" baseline="0">
                <a:solidFill>
                  <a:schemeClr val="lt1"/>
                </a:solidFill>
                <a:latin typeface="Questrial"/>
                <a:ea typeface="Questrial"/>
                <a:cs typeface="Questrial"/>
                <a:sym typeface="Questrial"/>
              </a:rPr>
              <a:t>Sebastian Duque Restrepo</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2895600" y="764372"/>
            <a:ext cx="8610599" cy="1293027"/>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lt1"/>
              </a:buClr>
              <a:buSzPct val="25000"/>
              <a:buFont typeface="Questrial"/>
              <a:buNone/>
            </a:pPr>
            <a:r>
              <a:rPr lang="es-CO" sz="4000" b="0" i="0" u="none" strike="noStrike" cap="none" baseline="0">
                <a:solidFill>
                  <a:schemeClr val="lt1"/>
                </a:solidFill>
                <a:latin typeface="Questrial"/>
                <a:ea typeface="Questrial"/>
                <a:cs typeface="Questrial"/>
                <a:sym typeface="Questrial"/>
              </a:rPr>
              <a:t>ANÁLISIS SEMÁNTICO LATENTE</a:t>
            </a:r>
          </a:p>
        </p:txBody>
      </p:sp>
      <p:sp>
        <p:nvSpPr>
          <p:cNvPr id="147" name="Shape 147"/>
          <p:cNvSpPr txBox="1">
            <a:spLocks noGrp="1"/>
          </p:cNvSpPr>
          <p:nvPr>
            <p:ph type="body" idx="1"/>
          </p:nvPr>
        </p:nvSpPr>
        <p:spPr>
          <a:xfrm>
            <a:off x="685800" y="2194559"/>
            <a:ext cx="10820400" cy="4024124"/>
          </a:xfrm>
          <a:prstGeom prst="rect">
            <a:avLst/>
          </a:prstGeom>
          <a:solidFill>
            <a:srgbClr val="000000"/>
          </a:solidFill>
          <a:ln>
            <a:noFill/>
          </a:ln>
        </p:spPr>
        <p:txBody>
          <a:bodyPr lIns="91425" tIns="45700" rIns="91425" bIns="45700" anchor="t" anchorCtr="0">
            <a:noAutofit/>
          </a:bodyPr>
          <a:lstStyle/>
          <a:p>
            <a:pPr marL="0" marR="0" lvl="0" indent="0" algn="l" rtl="0">
              <a:lnSpc>
                <a:spcPct val="90000"/>
              </a:lnSpc>
              <a:spcBef>
                <a:spcPts val="0"/>
              </a:spcBef>
              <a:buClr>
                <a:schemeClr val="lt1"/>
              </a:buClr>
              <a:buFont typeface="Arial"/>
              <a:buNone/>
            </a:pPr>
            <a:endParaRPr sz="1800">
              <a:solidFill>
                <a:schemeClr val="dk1"/>
              </a:solidFill>
              <a:latin typeface="Verdana"/>
              <a:ea typeface="Verdana"/>
              <a:cs typeface="Verdana"/>
              <a:sym typeface="Verdana"/>
            </a:endParaRPr>
          </a:p>
          <a:p>
            <a:pPr marL="0" marR="0" lvl="0" indent="0" rtl="0">
              <a:lnSpc>
                <a:spcPct val="90000"/>
              </a:lnSpc>
              <a:spcBef>
                <a:spcPts val="0"/>
              </a:spcBef>
              <a:buClr>
                <a:schemeClr val="lt1"/>
              </a:buClr>
              <a:buSzPct val="95652"/>
              <a:buFont typeface="Arial"/>
              <a:buNone/>
            </a:pPr>
            <a:r>
              <a:rPr lang="es-CO" sz="2300"/>
              <a:t>Análisis Semántico Latente (LSA) es un método matemático que trata de poner de manifiesto las relaciones latentes dentro de una colección de documentos. En lugar de mirar a cada documento aislado de los otros se ve en todos los documentos en conjunto y los términos dentro de ellos para identificar las relaciones.</a:t>
            </a:r>
          </a:p>
          <a:p>
            <a:pPr marL="0" marR="0" lvl="0" indent="0" rtl="0">
              <a:lnSpc>
                <a:spcPct val="90000"/>
              </a:lnSpc>
              <a:spcBef>
                <a:spcPts val="0"/>
              </a:spcBef>
              <a:buClr>
                <a:schemeClr val="lt1"/>
              </a:buClr>
              <a:buFont typeface="Arial"/>
              <a:buNone/>
            </a:pPr>
            <a:endParaRPr sz="2100"/>
          </a:p>
          <a:p>
            <a:pPr marL="0" marR="0" lvl="0" indent="0" rtl="0">
              <a:lnSpc>
                <a:spcPct val="90000"/>
              </a:lnSpc>
              <a:spcBef>
                <a:spcPts val="0"/>
              </a:spcBef>
              <a:buClr>
                <a:schemeClr val="lt1"/>
              </a:buClr>
              <a:buSzPct val="45833"/>
              <a:buFont typeface="Arial"/>
              <a:buNone/>
            </a:pPr>
            <a:r>
              <a:rPr lang="es-CO" sz="4800"/>
              <a:t>&gt; Relación palabras &lt;::&gt; párrafos</a:t>
            </a:r>
          </a:p>
          <a:p>
            <a:pPr marL="0" marR="0" lvl="0" indent="0" rtl="0">
              <a:lnSpc>
                <a:spcPct val="90000"/>
              </a:lnSpc>
              <a:spcBef>
                <a:spcPts val="0"/>
              </a:spcBef>
              <a:buClr>
                <a:schemeClr val="lt1"/>
              </a:buClr>
              <a:buSzPct val="45833"/>
              <a:buFont typeface="Arial"/>
              <a:buNone/>
            </a:pPr>
            <a:r>
              <a:rPr lang="es-CO" sz="4800"/>
              <a:t>&gt; Significado Relacional </a:t>
            </a:r>
          </a:p>
          <a:p>
            <a:pPr marL="1511300" marR="0" lvl="0" indent="0" algn="l" rtl="0">
              <a:lnSpc>
                <a:spcPct val="90000"/>
              </a:lnSpc>
              <a:spcBef>
                <a:spcPts val="0"/>
              </a:spcBef>
              <a:buClr>
                <a:schemeClr val="lt1"/>
              </a:buClr>
              <a:buSzPct val="45833"/>
              <a:buFont typeface="Arial"/>
              <a:buNone/>
            </a:pPr>
            <a:r>
              <a:rPr lang="es-CO" sz="4800"/>
              <a:t>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2895600" y="764372"/>
            <a:ext cx="8610599" cy="1292999"/>
          </a:xfrm>
          <a:prstGeom prst="rect">
            <a:avLst/>
          </a:prstGeom>
        </p:spPr>
        <p:txBody>
          <a:bodyPr lIns="91425" tIns="91425" rIns="91425" bIns="91425" anchor="ctr" anchorCtr="0">
            <a:noAutofit/>
          </a:bodyPr>
          <a:lstStyle/>
          <a:p>
            <a:pPr>
              <a:spcBef>
                <a:spcPts val="0"/>
              </a:spcBef>
              <a:buNone/>
            </a:pPr>
            <a:r>
              <a:rPr lang="es-CO"/>
              <a:t>Matriz Valores normalizados</a:t>
            </a:r>
          </a:p>
        </p:txBody>
      </p:sp>
      <p:sp>
        <p:nvSpPr>
          <p:cNvPr id="153" name="Shape 153"/>
          <p:cNvSpPr txBox="1">
            <a:spLocks noGrp="1"/>
          </p:cNvSpPr>
          <p:nvPr>
            <p:ph type="body" idx="1"/>
          </p:nvPr>
        </p:nvSpPr>
        <p:spPr>
          <a:xfrm>
            <a:off x="685800" y="2121750"/>
            <a:ext cx="5238299" cy="4024200"/>
          </a:xfrm>
          <a:prstGeom prst="rect">
            <a:avLst/>
          </a:prstGeom>
        </p:spPr>
        <p:txBody>
          <a:bodyPr lIns="91425" tIns="91425" rIns="91425" bIns="91425" anchor="t" anchorCtr="0">
            <a:noAutofit/>
          </a:bodyPr>
          <a:lstStyle/>
          <a:p>
            <a:pPr marL="1511300" lvl="0" indent="317500" rtl="0">
              <a:spcBef>
                <a:spcPts val="0"/>
              </a:spcBef>
              <a:buNone/>
            </a:pPr>
            <a:r>
              <a:rPr lang="es-CO"/>
              <a:t>Párrafos (Sentences)</a:t>
            </a:r>
          </a:p>
          <a:p>
            <a:pPr marL="1511300" lvl="0" indent="0" rtl="0">
              <a:spcBef>
                <a:spcPts val="0"/>
              </a:spcBef>
              <a:buNone/>
            </a:pPr>
            <a:endParaRPr/>
          </a:p>
          <a:p>
            <a:pPr marL="1511300" lvl="0" indent="0" rtl="0">
              <a:spcBef>
                <a:spcPts val="0"/>
              </a:spcBef>
              <a:buNone/>
            </a:pPr>
            <a:endParaRPr/>
          </a:p>
          <a:p>
            <a:pPr marL="1511300" lvl="0" indent="0" rtl="0">
              <a:spcBef>
                <a:spcPts val="0"/>
              </a:spcBef>
              <a:buNone/>
            </a:pPr>
            <a:endParaRPr/>
          </a:p>
          <a:p>
            <a:pPr marL="0" lvl="0" indent="0">
              <a:spcBef>
                <a:spcPts val="0"/>
              </a:spcBef>
              <a:buClr>
                <a:schemeClr val="lt1"/>
              </a:buClr>
              <a:buSzPct val="100000"/>
              <a:buFont typeface="Arial"/>
              <a:buNone/>
            </a:pPr>
            <a:r>
              <a:rPr lang="es-CO"/>
              <a:t>       Palabras</a:t>
            </a:r>
          </a:p>
        </p:txBody>
      </p:sp>
      <p:sp>
        <p:nvSpPr>
          <p:cNvPr id="154" name="Shape 154"/>
          <p:cNvSpPr/>
          <p:nvPr/>
        </p:nvSpPr>
        <p:spPr>
          <a:xfrm>
            <a:off x="2562650" y="2708250"/>
            <a:ext cx="3305099" cy="2388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155" name="Shape 155"/>
          <p:cNvCxnSpPr/>
          <p:nvPr/>
        </p:nvCxnSpPr>
        <p:spPr>
          <a:xfrm>
            <a:off x="2897550" y="2751925"/>
            <a:ext cx="14700" cy="2329800"/>
          </a:xfrm>
          <a:prstGeom prst="straightConnector1">
            <a:avLst/>
          </a:prstGeom>
          <a:noFill/>
          <a:ln w="9525" cap="flat" cmpd="sng">
            <a:solidFill>
              <a:schemeClr val="dk2"/>
            </a:solidFill>
            <a:prstDash val="solid"/>
            <a:round/>
            <a:headEnd type="none" w="lg" len="lg"/>
            <a:tailEnd type="none" w="lg" len="lg"/>
          </a:ln>
        </p:spPr>
      </p:cxnSp>
      <p:cxnSp>
        <p:nvCxnSpPr>
          <p:cNvPr id="156" name="Shape 156"/>
          <p:cNvCxnSpPr/>
          <p:nvPr/>
        </p:nvCxnSpPr>
        <p:spPr>
          <a:xfrm>
            <a:off x="3239225" y="2737350"/>
            <a:ext cx="14700" cy="2329800"/>
          </a:xfrm>
          <a:prstGeom prst="straightConnector1">
            <a:avLst/>
          </a:prstGeom>
          <a:noFill/>
          <a:ln w="9525" cap="flat" cmpd="sng">
            <a:solidFill>
              <a:schemeClr val="dk2"/>
            </a:solidFill>
            <a:prstDash val="solid"/>
            <a:round/>
            <a:headEnd type="none" w="lg" len="lg"/>
            <a:tailEnd type="none" w="lg" len="lg"/>
          </a:ln>
        </p:spPr>
      </p:cxnSp>
      <p:cxnSp>
        <p:nvCxnSpPr>
          <p:cNvPr id="157" name="Shape 157"/>
          <p:cNvCxnSpPr/>
          <p:nvPr/>
        </p:nvCxnSpPr>
        <p:spPr>
          <a:xfrm>
            <a:off x="3580900" y="2737350"/>
            <a:ext cx="14700" cy="2329800"/>
          </a:xfrm>
          <a:prstGeom prst="straightConnector1">
            <a:avLst/>
          </a:prstGeom>
          <a:noFill/>
          <a:ln w="9525" cap="flat" cmpd="sng">
            <a:solidFill>
              <a:schemeClr val="dk2"/>
            </a:solidFill>
            <a:prstDash val="solid"/>
            <a:round/>
            <a:headEnd type="none" w="lg" len="lg"/>
            <a:tailEnd type="none" w="lg" len="lg"/>
          </a:ln>
        </p:spPr>
      </p:cxnSp>
      <p:cxnSp>
        <p:nvCxnSpPr>
          <p:cNvPr id="158" name="Shape 158"/>
          <p:cNvCxnSpPr/>
          <p:nvPr/>
        </p:nvCxnSpPr>
        <p:spPr>
          <a:xfrm>
            <a:off x="3922575" y="2737350"/>
            <a:ext cx="14700" cy="2329800"/>
          </a:xfrm>
          <a:prstGeom prst="straightConnector1">
            <a:avLst/>
          </a:prstGeom>
          <a:noFill/>
          <a:ln w="9525" cap="flat" cmpd="sng">
            <a:solidFill>
              <a:schemeClr val="dk2"/>
            </a:solidFill>
            <a:prstDash val="solid"/>
            <a:round/>
            <a:headEnd type="none" w="lg" len="lg"/>
            <a:tailEnd type="none" w="lg" len="lg"/>
          </a:ln>
        </p:spPr>
      </p:cxnSp>
      <p:cxnSp>
        <p:nvCxnSpPr>
          <p:cNvPr id="159" name="Shape 159"/>
          <p:cNvCxnSpPr/>
          <p:nvPr/>
        </p:nvCxnSpPr>
        <p:spPr>
          <a:xfrm>
            <a:off x="4264250" y="2708250"/>
            <a:ext cx="14700" cy="2329800"/>
          </a:xfrm>
          <a:prstGeom prst="straightConnector1">
            <a:avLst/>
          </a:prstGeom>
          <a:noFill/>
          <a:ln w="9525" cap="flat" cmpd="sng">
            <a:solidFill>
              <a:schemeClr val="dk2"/>
            </a:solidFill>
            <a:prstDash val="solid"/>
            <a:round/>
            <a:headEnd type="none" w="lg" len="lg"/>
            <a:tailEnd type="none" w="lg" len="lg"/>
          </a:ln>
        </p:spPr>
      </p:cxnSp>
      <p:cxnSp>
        <p:nvCxnSpPr>
          <p:cNvPr id="160" name="Shape 160"/>
          <p:cNvCxnSpPr/>
          <p:nvPr/>
        </p:nvCxnSpPr>
        <p:spPr>
          <a:xfrm>
            <a:off x="4605925" y="2708250"/>
            <a:ext cx="14700" cy="2329800"/>
          </a:xfrm>
          <a:prstGeom prst="straightConnector1">
            <a:avLst/>
          </a:prstGeom>
          <a:noFill/>
          <a:ln w="9525" cap="flat" cmpd="sng">
            <a:solidFill>
              <a:schemeClr val="dk2"/>
            </a:solidFill>
            <a:prstDash val="solid"/>
            <a:round/>
            <a:headEnd type="none" w="lg" len="lg"/>
            <a:tailEnd type="none" w="lg" len="lg"/>
          </a:ln>
        </p:spPr>
      </p:cxnSp>
      <p:cxnSp>
        <p:nvCxnSpPr>
          <p:cNvPr id="161" name="Shape 161"/>
          <p:cNvCxnSpPr/>
          <p:nvPr/>
        </p:nvCxnSpPr>
        <p:spPr>
          <a:xfrm>
            <a:off x="4947600" y="2751925"/>
            <a:ext cx="14700" cy="2329800"/>
          </a:xfrm>
          <a:prstGeom prst="straightConnector1">
            <a:avLst/>
          </a:prstGeom>
          <a:noFill/>
          <a:ln w="9525" cap="flat" cmpd="sng">
            <a:solidFill>
              <a:schemeClr val="dk2"/>
            </a:solidFill>
            <a:prstDash val="solid"/>
            <a:round/>
            <a:headEnd type="none" w="lg" len="lg"/>
            <a:tailEnd type="none" w="lg" len="lg"/>
          </a:ln>
        </p:spPr>
      </p:cxnSp>
      <p:cxnSp>
        <p:nvCxnSpPr>
          <p:cNvPr id="162" name="Shape 162"/>
          <p:cNvCxnSpPr/>
          <p:nvPr/>
        </p:nvCxnSpPr>
        <p:spPr>
          <a:xfrm>
            <a:off x="5289275" y="2737350"/>
            <a:ext cx="14700" cy="2329800"/>
          </a:xfrm>
          <a:prstGeom prst="straightConnector1">
            <a:avLst/>
          </a:prstGeom>
          <a:noFill/>
          <a:ln w="9525" cap="flat" cmpd="sng">
            <a:solidFill>
              <a:schemeClr val="dk2"/>
            </a:solidFill>
            <a:prstDash val="solid"/>
            <a:round/>
            <a:headEnd type="none" w="lg" len="lg"/>
            <a:tailEnd type="none" w="lg" len="lg"/>
          </a:ln>
        </p:spPr>
      </p:cxnSp>
      <p:cxnSp>
        <p:nvCxnSpPr>
          <p:cNvPr id="163" name="Shape 163"/>
          <p:cNvCxnSpPr/>
          <p:nvPr/>
        </p:nvCxnSpPr>
        <p:spPr>
          <a:xfrm>
            <a:off x="5630950" y="2737350"/>
            <a:ext cx="14700" cy="2329800"/>
          </a:xfrm>
          <a:prstGeom prst="straightConnector1">
            <a:avLst/>
          </a:prstGeom>
          <a:noFill/>
          <a:ln w="9525" cap="flat" cmpd="sng">
            <a:solidFill>
              <a:schemeClr val="dk2"/>
            </a:solidFill>
            <a:prstDash val="solid"/>
            <a:round/>
            <a:headEnd type="none" w="lg" len="lg"/>
            <a:tailEnd type="none" w="lg" len="lg"/>
          </a:ln>
        </p:spPr>
      </p:cxnSp>
      <p:cxnSp>
        <p:nvCxnSpPr>
          <p:cNvPr id="164" name="Shape 164"/>
          <p:cNvCxnSpPr>
            <a:stCxn id="154" idx="1"/>
            <a:endCxn id="154" idx="3"/>
          </p:cNvCxnSpPr>
          <p:nvPr/>
        </p:nvCxnSpPr>
        <p:spPr>
          <a:xfrm>
            <a:off x="2562650" y="3902250"/>
            <a:ext cx="3305100" cy="0"/>
          </a:xfrm>
          <a:prstGeom prst="straightConnector1">
            <a:avLst/>
          </a:prstGeom>
          <a:noFill/>
          <a:ln w="9525" cap="flat" cmpd="sng">
            <a:solidFill>
              <a:schemeClr val="dk2"/>
            </a:solidFill>
            <a:prstDash val="solid"/>
            <a:round/>
            <a:headEnd type="none" w="lg" len="lg"/>
            <a:tailEnd type="none" w="lg" len="lg"/>
          </a:ln>
        </p:spPr>
      </p:cxnSp>
      <p:cxnSp>
        <p:nvCxnSpPr>
          <p:cNvPr id="165" name="Shape 165"/>
          <p:cNvCxnSpPr/>
          <p:nvPr/>
        </p:nvCxnSpPr>
        <p:spPr>
          <a:xfrm>
            <a:off x="2562650" y="3588700"/>
            <a:ext cx="3305099" cy="0"/>
          </a:xfrm>
          <a:prstGeom prst="straightConnector1">
            <a:avLst/>
          </a:prstGeom>
          <a:noFill/>
          <a:ln w="9525" cap="flat" cmpd="sng">
            <a:solidFill>
              <a:schemeClr val="dk2"/>
            </a:solidFill>
            <a:prstDash val="solid"/>
            <a:round/>
            <a:headEnd type="none" w="lg" len="lg"/>
            <a:tailEnd type="none" w="lg" len="lg"/>
          </a:ln>
        </p:spPr>
      </p:cxnSp>
      <p:cxnSp>
        <p:nvCxnSpPr>
          <p:cNvPr id="166" name="Shape 166"/>
          <p:cNvCxnSpPr/>
          <p:nvPr/>
        </p:nvCxnSpPr>
        <p:spPr>
          <a:xfrm>
            <a:off x="2562650" y="3275150"/>
            <a:ext cx="3305099" cy="0"/>
          </a:xfrm>
          <a:prstGeom prst="straightConnector1">
            <a:avLst/>
          </a:prstGeom>
          <a:noFill/>
          <a:ln w="9525" cap="flat" cmpd="sng">
            <a:solidFill>
              <a:schemeClr val="dk2"/>
            </a:solidFill>
            <a:prstDash val="solid"/>
            <a:round/>
            <a:headEnd type="none" w="lg" len="lg"/>
            <a:tailEnd type="none" w="lg" len="lg"/>
          </a:ln>
        </p:spPr>
      </p:cxnSp>
      <p:cxnSp>
        <p:nvCxnSpPr>
          <p:cNvPr id="167" name="Shape 167"/>
          <p:cNvCxnSpPr/>
          <p:nvPr/>
        </p:nvCxnSpPr>
        <p:spPr>
          <a:xfrm>
            <a:off x="2619050" y="4133850"/>
            <a:ext cx="3305099" cy="0"/>
          </a:xfrm>
          <a:prstGeom prst="straightConnector1">
            <a:avLst/>
          </a:prstGeom>
          <a:noFill/>
          <a:ln w="9525" cap="flat" cmpd="sng">
            <a:solidFill>
              <a:schemeClr val="dk2"/>
            </a:solidFill>
            <a:prstDash val="solid"/>
            <a:round/>
            <a:headEnd type="none" w="lg" len="lg"/>
            <a:tailEnd type="none" w="lg" len="lg"/>
          </a:ln>
        </p:spPr>
      </p:cxnSp>
      <p:cxnSp>
        <p:nvCxnSpPr>
          <p:cNvPr id="168" name="Shape 168"/>
          <p:cNvCxnSpPr/>
          <p:nvPr/>
        </p:nvCxnSpPr>
        <p:spPr>
          <a:xfrm>
            <a:off x="2562650" y="4380800"/>
            <a:ext cx="3305099" cy="0"/>
          </a:xfrm>
          <a:prstGeom prst="straightConnector1">
            <a:avLst/>
          </a:prstGeom>
          <a:noFill/>
          <a:ln w="9525" cap="flat" cmpd="sng">
            <a:solidFill>
              <a:schemeClr val="dk2"/>
            </a:solidFill>
            <a:prstDash val="solid"/>
            <a:round/>
            <a:headEnd type="none" w="lg" len="lg"/>
            <a:tailEnd type="none" w="lg" len="lg"/>
          </a:ln>
        </p:spPr>
      </p:cxnSp>
      <p:cxnSp>
        <p:nvCxnSpPr>
          <p:cNvPr id="169" name="Shape 169"/>
          <p:cNvCxnSpPr/>
          <p:nvPr/>
        </p:nvCxnSpPr>
        <p:spPr>
          <a:xfrm>
            <a:off x="2562650" y="4693375"/>
            <a:ext cx="3305099" cy="0"/>
          </a:xfrm>
          <a:prstGeom prst="straightConnector1">
            <a:avLst/>
          </a:prstGeom>
          <a:noFill/>
          <a:ln w="9525" cap="flat" cmpd="sng">
            <a:solidFill>
              <a:schemeClr val="dk2"/>
            </a:solidFill>
            <a:prstDash val="solid"/>
            <a:round/>
            <a:headEnd type="none" w="lg" len="lg"/>
            <a:tailEnd type="none" w="lg" len="lg"/>
          </a:ln>
        </p:spPr>
      </p:cxnSp>
      <p:cxnSp>
        <p:nvCxnSpPr>
          <p:cNvPr id="170" name="Shape 170"/>
          <p:cNvCxnSpPr/>
          <p:nvPr/>
        </p:nvCxnSpPr>
        <p:spPr>
          <a:xfrm>
            <a:off x="2562650" y="4918575"/>
            <a:ext cx="3305099" cy="0"/>
          </a:xfrm>
          <a:prstGeom prst="straightConnector1">
            <a:avLst/>
          </a:prstGeom>
          <a:noFill/>
          <a:ln w="9525" cap="flat" cmpd="sng">
            <a:solidFill>
              <a:schemeClr val="dk2"/>
            </a:solidFill>
            <a:prstDash val="solid"/>
            <a:round/>
            <a:headEnd type="none" w="lg" len="lg"/>
            <a:tailEnd type="none" w="lg" len="lg"/>
          </a:ln>
        </p:spPr>
      </p:cxnSp>
      <p:cxnSp>
        <p:nvCxnSpPr>
          <p:cNvPr id="171" name="Shape 171"/>
          <p:cNvCxnSpPr/>
          <p:nvPr/>
        </p:nvCxnSpPr>
        <p:spPr>
          <a:xfrm>
            <a:off x="2562650" y="2961600"/>
            <a:ext cx="3305099" cy="0"/>
          </a:xfrm>
          <a:prstGeom prst="straightConnector1">
            <a:avLst/>
          </a:prstGeom>
          <a:noFill/>
          <a:ln w="9525" cap="flat" cmpd="sng">
            <a:solidFill>
              <a:schemeClr val="dk2"/>
            </a:solidFill>
            <a:prstDash val="solid"/>
            <a:round/>
            <a:headEnd type="none" w="lg" len="lg"/>
            <a:tailEnd type="none" w="lg" len="lg"/>
          </a:ln>
        </p:spPr>
      </p:cxnSp>
      <p:sp>
        <p:nvSpPr>
          <p:cNvPr id="172" name="Shape 172"/>
          <p:cNvSpPr txBox="1"/>
          <p:nvPr/>
        </p:nvSpPr>
        <p:spPr>
          <a:xfrm>
            <a:off x="6231900" y="1980225"/>
            <a:ext cx="5591100" cy="4024200"/>
          </a:xfrm>
          <a:prstGeom prst="rect">
            <a:avLst/>
          </a:prstGeom>
          <a:noFill/>
          <a:ln>
            <a:noFill/>
          </a:ln>
        </p:spPr>
        <p:txBody>
          <a:bodyPr lIns="91425" tIns="91425" rIns="91425" bIns="91425" anchor="t" anchorCtr="0">
            <a:noAutofit/>
          </a:bodyPr>
          <a:lstStyle/>
          <a:p>
            <a:pPr rtl="0">
              <a:spcBef>
                <a:spcPts val="0"/>
              </a:spcBef>
              <a:buNone/>
            </a:pPr>
            <a:r>
              <a:rPr lang="es-CO" sz="2400"/>
              <a:t>_</a:t>
            </a:r>
          </a:p>
          <a:p>
            <a:pPr rtl="0">
              <a:spcBef>
                <a:spcPts val="0"/>
              </a:spcBef>
              <a:buNone/>
            </a:pPr>
            <a:endParaRPr sz="2400">
              <a:solidFill>
                <a:schemeClr val="lt1"/>
              </a:solidFill>
            </a:endParaRPr>
          </a:p>
          <a:p>
            <a:pPr rtl="0">
              <a:spcBef>
                <a:spcPts val="0"/>
              </a:spcBef>
              <a:buNone/>
            </a:pPr>
            <a:r>
              <a:rPr lang="es-CO" sz="2400">
                <a:solidFill>
                  <a:schemeClr val="lt1"/>
                </a:solidFill>
              </a:rPr>
              <a:t>  </a:t>
            </a:r>
            <a:r>
              <a:rPr lang="es-CO" sz="3000">
                <a:solidFill>
                  <a:schemeClr val="lt1"/>
                </a:solidFill>
              </a:rPr>
              <a:t>&gt;Peso estadístico</a:t>
            </a:r>
          </a:p>
          <a:p>
            <a:pPr marL="0" indent="0">
              <a:spcBef>
                <a:spcPts val="0"/>
              </a:spcBef>
              <a:buNone/>
            </a:pPr>
            <a:r>
              <a:rPr lang="es-CO">
                <a:solidFill>
                  <a:schemeClr val="lt1"/>
                </a:solidFill>
              </a:rPr>
              <a:t>    </a:t>
            </a:r>
            <a:r>
              <a:rPr lang="es-CO" sz="3000">
                <a:solidFill>
                  <a:schemeClr val="lt1"/>
                </a:solidFill>
              </a:rPr>
              <a:t>&gt;</a:t>
            </a:r>
            <a:r>
              <a:rPr lang="es-CO">
                <a:solidFill>
                  <a:schemeClr val="lt1"/>
                </a:solidFill>
              </a:rPr>
              <a:t> </a:t>
            </a:r>
            <a:r>
              <a:rPr lang="es-CO" sz="3600">
                <a:solidFill>
                  <a:schemeClr val="lt1"/>
                </a:solidFill>
              </a:rPr>
              <a:t>Entropía(Log)</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2895600" y="764372"/>
            <a:ext cx="8610599" cy="1292999"/>
          </a:xfrm>
          <a:prstGeom prst="rect">
            <a:avLst/>
          </a:prstGeom>
        </p:spPr>
        <p:txBody>
          <a:bodyPr lIns="91425" tIns="91425" rIns="91425" bIns="91425" anchor="ctr" anchorCtr="0">
            <a:noAutofit/>
          </a:bodyPr>
          <a:lstStyle/>
          <a:p>
            <a:pPr>
              <a:spcBef>
                <a:spcPts val="0"/>
              </a:spcBef>
              <a:buNone/>
            </a:pPr>
            <a:r>
              <a:rPr lang="es-CO"/>
              <a:t>Descomposición en Valores Singulares</a:t>
            </a:r>
          </a:p>
        </p:txBody>
      </p:sp>
      <p:sp>
        <p:nvSpPr>
          <p:cNvPr id="178" name="Shape 178"/>
          <p:cNvSpPr txBox="1">
            <a:spLocks noGrp="1"/>
          </p:cNvSpPr>
          <p:nvPr>
            <p:ph type="body" idx="1"/>
          </p:nvPr>
        </p:nvSpPr>
        <p:spPr>
          <a:xfrm>
            <a:off x="685800" y="2194559"/>
            <a:ext cx="10820400" cy="4024200"/>
          </a:xfrm>
          <a:prstGeom prst="rect">
            <a:avLst/>
          </a:prstGeom>
        </p:spPr>
        <p:txBody>
          <a:bodyPr lIns="91425" tIns="91425" rIns="91425" bIns="91425" anchor="t" anchorCtr="0">
            <a:noAutofit/>
          </a:bodyPr>
          <a:lstStyle/>
          <a:p>
            <a:pPr>
              <a:spcBef>
                <a:spcPts val="0"/>
              </a:spcBef>
              <a:buNone/>
            </a:pPr>
            <a:endParaRPr/>
          </a:p>
        </p:txBody>
      </p:sp>
      <p:pic>
        <p:nvPicPr>
          <p:cNvPr id="179" name="Shape 179"/>
          <p:cNvPicPr preferRelativeResize="0"/>
          <p:nvPr/>
        </p:nvPicPr>
        <p:blipFill>
          <a:blip r:embed="rId3">
            <a:alphaModFix/>
          </a:blip>
          <a:stretch>
            <a:fillRect/>
          </a:stretch>
        </p:blipFill>
        <p:spPr>
          <a:xfrm>
            <a:off x="943550" y="2194550"/>
            <a:ext cx="10580043" cy="402420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2895600" y="764372"/>
            <a:ext cx="8610599" cy="1292999"/>
          </a:xfrm>
          <a:prstGeom prst="rect">
            <a:avLst/>
          </a:prstGeom>
        </p:spPr>
        <p:txBody>
          <a:bodyPr lIns="91425" tIns="91425" rIns="91425" bIns="91425" anchor="ctr" anchorCtr="0">
            <a:noAutofit/>
          </a:bodyPr>
          <a:lstStyle/>
          <a:p>
            <a:pPr>
              <a:spcBef>
                <a:spcPts val="0"/>
              </a:spcBef>
              <a:buNone/>
            </a:pPr>
            <a:r>
              <a:rPr lang="es-CO"/>
              <a:t>Pasos Para la Implementación</a:t>
            </a:r>
          </a:p>
        </p:txBody>
      </p:sp>
      <p:sp>
        <p:nvSpPr>
          <p:cNvPr id="185" name="Shape 185"/>
          <p:cNvSpPr txBox="1">
            <a:spLocks noGrp="1"/>
          </p:cNvSpPr>
          <p:nvPr>
            <p:ph type="body" idx="1"/>
          </p:nvPr>
        </p:nvSpPr>
        <p:spPr>
          <a:xfrm>
            <a:off x="233475" y="1902825"/>
            <a:ext cx="5574000" cy="4024200"/>
          </a:xfrm>
          <a:prstGeom prst="rect">
            <a:avLst/>
          </a:prstGeom>
        </p:spPr>
        <p:txBody>
          <a:bodyPr lIns="91425" tIns="91425" rIns="91425" bIns="91425" anchor="t" anchorCtr="0">
            <a:noAutofit/>
          </a:bodyPr>
          <a:lstStyle/>
          <a:p>
            <a:pPr marL="457200" lvl="0" indent="-228600" rtl="0">
              <a:spcBef>
                <a:spcPts val="0"/>
              </a:spcBef>
              <a:buAutoNum type="arabicParenR"/>
            </a:pPr>
            <a:r>
              <a:rPr lang="es-CO"/>
              <a:t>Cargamos el texto de entrada en el buffer, y hacemos algunos procesos para poder resumir. Nuestro sistema carga el archivo de la carpeta en el buffer, comprobando si el documento de entrada está disponible o no, luego cambia el texto a minúsculas y también diferencia entre palabras similares. Todos estos son para mejorar la precisión y eliminar la redundancia en el sistema.</a:t>
            </a:r>
          </a:p>
          <a:p>
            <a:pPr marL="0" lvl="0" indent="0">
              <a:spcBef>
                <a:spcPts val="0"/>
              </a:spcBef>
              <a:buNone/>
            </a:pPr>
            <a:endParaRPr/>
          </a:p>
        </p:txBody>
      </p:sp>
      <p:sp>
        <p:nvSpPr>
          <p:cNvPr id="186" name="Shape 186"/>
          <p:cNvSpPr txBox="1"/>
          <p:nvPr/>
        </p:nvSpPr>
        <p:spPr>
          <a:xfrm>
            <a:off x="6230575" y="2057375"/>
            <a:ext cx="5398800" cy="4243199"/>
          </a:xfrm>
          <a:prstGeom prst="rect">
            <a:avLst/>
          </a:prstGeom>
          <a:noFill/>
          <a:ln>
            <a:noFill/>
          </a:ln>
        </p:spPr>
        <p:txBody>
          <a:bodyPr lIns="91425" tIns="91425" rIns="91425" bIns="91425" anchor="t" anchorCtr="0">
            <a:noAutofit/>
          </a:bodyPr>
          <a:lstStyle/>
          <a:p>
            <a:pPr>
              <a:spcBef>
                <a:spcPts val="0"/>
              </a:spcBef>
              <a:buNone/>
            </a:pPr>
            <a:r>
              <a:rPr lang="es-CO" sz="2200">
                <a:solidFill>
                  <a:srgbClr val="FFFFFF"/>
                </a:solidFill>
                <a:latin typeface="Questrial"/>
                <a:ea typeface="Questrial"/>
                <a:cs typeface="Questrial"/>
                <a:sym typeface="Questrial"/>
              </a:rPr>
              <a:t>2)  La tokenización es convertir un canal (stream) de caracteres en un canal de unidades de procesamientos llamada tokens. Después de que el sistema ha colocado el texto dentro del buffer, separa las palabras desde las oraciones o sentencias en unidades(tokens) y luego elimina los signos de puntuación, paréntesis, comillas, espacios en blanco, etc. De esta manera la secuencia de tokens será obtenida.</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body" idx="1"/>
          </p:nvPr>
        </p:nvSpPr>
        <p:spPr>
          <a:xfrm>
            <a:off x="116725" y="1342425"/>
            <a:ext cx="5442600" cy="4596299"/>
          </a:xfrm>
          <a:prstGeom prst="rect">
            <a:avLst/>
          </a:prstGeom>
        </p:spPr>
        <p:txBody>
          <a:bodyPr lIns="91425" tIns="91425" rIns="91425" bIns="91425" anchor="t" anchorCtr="0">
            <a:noAutofit/>
          </a:bodyPr>
          <a:lstStyle/>
          <a:p>
            <a:pPr>
              <a:spcBef>
                <a:spcPts val="0"/>
              </a:spcBef>
              <a:buNone/>
            </a:pPr>
            <a:r>
              <a:rPr lang="es-CO" dirty="0"/>
              <a:t>3) El siguiente paso es el </a:t>
            </a:r>
            <a:r>
              <a:rPr lang="es-CO" dirty="0" err="1"/>
              <a:t>stemming</a:t>
            </a:r>
            <a:r>
              <a:rPr lang="es-CO" dirty="0"/>
              <a:t>, </a:t>
            </a:r>
            <a:r>
              <a:rPr lang="es-CO" dirty="0" err="1"/>
              <a:t>stemming</a:t>
            </a:r>
            <a:r>
              <a:rPr lang="es-CO" dirty="0"/>
              <a:t> es el proceso de reducción de las diferentes formas de una palabra en su forma raíz y el propósito para usar </a:t>
            </a:r>
            <a:r>
              <a:rPr lang="es-CO" dirty="0" err="1"/>
              <a:t>stemming</a:t>
            </a:r>
            <a:r>
              <a:rPr lang="es-CO" dirty="0"/>
              <a:t> es para reducir el uso de memoria de almacenamiento de las palabras. En nuestro sistema del algoritmo </a:t>
            </a:r>
            <a:r>
              <a:rPr lang="es-CO" dirty="0" err="1"/>
              <a:t>stemming</a:t>
            </a:r>
            <a:r>
              <a:rPr lang="es-CO" dirty="0"/>
              <a:t> de </a:t>
            </a:r>
            <a:r>
              <a:rPr lang="es-CO" dirty="0" err="1"/>
              <a:t>Porter</a:t>
            </a:r>
            <a:r>
              <a:rPr lang="es-CO" dirty="0"/>
              <a:t> el cual es mejor conocido como el analizador  lingüístico, se utiliza y ayuda a eliminar los prefijos y sufijos, así como algunas reglas de transformación.</a:t>
            </a:r>
          </a:p>
        </p:txBody>
      </p:sp>
      <p:sp>
        <p:nvSpPr>
          <p:cNvPr id="192" name="Shape 192"/>
          <p:cNvSpPr txBox="1">
            <a:spLocks noGrp="1"/>
          </p:cNvSpPr>
          <p:nvPr>
            <p:ph type="body" idx="2"/>
          </p:nvPr>
        </p:nvSpPr>
        <p:spPr>
          <a:xfrm>
            <a:off x="6318125" y="1585875"/>
            <a:ext cx="5354999" cy="4109399"/>
          </a:xfrm>
          <a:prstGeom prst="rect">
            <a:avLst/>
          </a:prstGeom>
        </p:spPr>
        <p:txBody>
          <a:bodyPr lIns="91425" tIns="91425" rIns="91425" bIns="91425" anchor="t" anchorCtr="0">
            <a:noAutofit/>
          </a:bodyPr>
          <a:lstStyle/>
          <a:p>
            <a:pPr lvl="0" rtl="0">
              <a:spcBef>
                <a:spcPts val="0"/>
              </a:spcBef>
              <a:buNone/>
            </a:pPr>
            <a:r>
              <a:rPr lang="es-CO" sz="2400" dirty="0">
                <a:solidFill>
                  <a:schemeClr val="bg1"/>
                </a:solidFill>
                <a:latin typeface="Questrial" panose="020B0604020202020204" charset="0"/>
              </a:rPr>
              <a:t>4) Después de la </a:t>
            </a:r>
            <a:r>
              <a:rPr lang="es-CO" sz="2400" dirty="0" err="1">
                <a:solidFill>
                  <a:schemeClr val="bg1"/>
                </a:solidFill>
                <a:latin typeface="Questrial" panose="020B0604020202020204" charset="0"/>
              </a:rPr>
              <a:t>tokenización</a:t>
            </a:r>
            <a:r>
              <a:rPr lang="es-CO" sz="2400" dirty="0">
                <a:solidFill>
                  <a:schemeClr val="bg1"/>
                </a:solidFill>
                <a:latin typeface="Questrial" panose="020B0604020202020204" charset="0"/>
              </a:rPr>
              <a:t> y el </a:t>
            </a:r>
            <a:r>
              <a:rPr lang="es-CO" sz="2400" dirty="0" err="1">
                <a:solidFill>
                  <a:schemeClr val="bg1"/>
                </a:solidFill>
                <a:latin typeface="Questrial" panose="020B0604020202020204" charset="0"/>
              </a:rPr>
              <a:t>stemming</a:t>
            </a:r>
            <a:r>
              <a:rPr lang="es-CO" sz="2400" dirty="0">
                <a:solidFill>
                  <a:schemeClr val="bg1"/>
                </a:solidFill>
                <a:latin typeface="Questrial" panose="020B0604020202020204" charset="0"/>
              </a:rPr>
              <a:t> nosotros descubrimos que la mayoría de las oraciones usan punto al final de cada frase como Sr. Prof., así que tenemos que seguir las reglas de discriminación de oraciones para resolver este problema, como regla como para no romper una frase cuando la frase contiene números en ella.</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1590475"/>
            <a:ext cx="5194500" cy="4628399"/>
          </a:xfrm>
          <a:prstGeom prst="rect">
            <a:avLst/>
          </a:prstGeom>
        </p:spPr>
        <p:txBody>
          <a:bodyPr lIns="91425" tIns="91425" rIns="91425" bIns="91425" anchor="t" anchorCtr="0">
            <a:noAutofit/>
          </a:bodyPr>
          <a:lstStyle/>
          <a:p>
            <a:pPr>
              <a:spcBef>
                <a:spcPts val="0"/>
              </a:spcBef>
              <a:buNone/>
            </a:pPr>
            <a:r>
              <a:rPr lang="es-CO" dirty="0"/>
              <a:t>5) La frecuencia de los términos es una matriz matemática que llena la celda con la frecuencia de cada término que se produce en una colección de documentos. En nuestro sistema cada fila representa un documento de la colección y la columna representa el término en el documento. </a:t>
            </a:r>
            <a:r>
              <a:rPr lang="es-CO" smtClean="0"/>
              <a:t>Cuanto </a:t>
            </a:r>
            <a:r>
              <a:rPr lang="es-CO" dirty="0"/>
              <a:t>mayores sean los términos y la frecuencia, mayor es el número de veces que la palabra aparece en el documento</a:t>
            </a:r>
          </a:p>
        </p:txBody>
      </p:sp>
      <p:sp>
        <p:nvSpPr>
          <p:cNvPr id="198" name="Shape 198"/>
          <p:cNvSpPr txBox="1">
            <a:spLocks noGrp="1"/>
          </p:cNvSpPr>
          <p:nvPr>
            <p:ph type="body" idx="2"/>
          </p:nvPr>
        </p:nvSpPr>
        <p:spPr>
          <a:xfrm>
            <a:off x="5880300" y="321025"/>
            <a:ext cx="5909700" cy="6390900"/>
          </a:xfrm>
          <a:prstGeom prst="rect">
            <a:avLst/>
          </a:prstGeom>
        </p:spPr>
        <p:txBody>
          <a:bodyPr lIns="91425" tIns="91425" rIns="91425" bIns="91425" anchor="t" anchorCtr="0">
            <a:noAutofit/>
          </a:bodyPr>
          <a:lstStyle/>
          <a:p>
            <a:pPr lvl="0" rtl="0">
              <a:spcBef>
                <a:spcPts val="0"/>
              </a:spcBef>
              <a:buNone/>
            </a:pPr>
            <a:r>
              <a:rPr lang="es-CO" sz="1900" dirty="0">
                <a:solidFill>
                  <a:schemeClr val="bg1"/>
                </a:solidFill>
                <a:latin typeface="Questrial" panose="020B0604020202020204" charset="0"/>
              </a:rPr>
              <a:t>6) Seleccionamos la oración usando LSI, hemos desarrollado dos sistemas que utilizan los pasos anteriores hasta la creación de la matriz SVD. Después de crear la matriz, la selección de la frase es el próximo paso el cual también fue hecha por otros enfoques como se ve en la sección cuatro y este enfoque de seleccionar su resumen es a partir de VT de las matrices SVD. Gong y </a:t>
            </a:r>
            <a:r>
              <a:rPr lang="es-CO" sz="1900" dirty="0" err="1">
                <a:solidFill>
                  <a:schemeClr val="bg1"/>
                </a:solidFill>
                <a:latin typeface="Questrial" panose="020B0604020202020204" charset="0"/>
              </a:rPr>
              <a:t>Liu</a:t>
            </a:r>
            <a:r>
              <a:rPr lang="es-CO" sz="1900" dirty="0">
                <a:solidFill>
                  <a:schemeClr val="bg1"/>
                </a:solidFill>
                <a:latin typeface="Questrial" panose="020B0604020202020204" charset="0"/>
              </a:rPr>
              <a:t> propusieron que el orden de la fila indica la importancia de los conceptos de tal manera que la primera fila representa el concepto más importante extraída. En este estudio, se supone que en lugar de utilizar Gong y </a:t>
            </a:r>
            <a:r>
              <a:rPr lang="es-CO" sz="1900" dirty="0" err="1">
                <a:solidFill>
                  <a:schemeClr val="bg1"/>
                </a:solidFill>
                <a:latin typeface="Questrial" panose="020B0604020202020204" charset="0"/>
              </a:rPr>
              <a:t>Liu</a:t>
            </a:r>
            <a:r>
              <a:rPr lang="es-CO" sz="1900" dirty="0">
                <a:solidFill>
                  <a:schemeClr val="bg1"/>
                </a:solidFill>
                <a:latin typeface="Questrial" panose="020B0604020202020204" charset="0"/>
              </a:rPr>
              <a:t> enfoque de selección de la más alta de cada concepto de toda la fila y luego nos encontramos con el promedio de todo el concepto de cada uno de frases y una frase es recogido desde el promedio de las frases más importantes de cada concepto, y luego segunda frase se elige del segundo concepto promedio más importante de cada concepto; y este proceso continúa hasta que se recogen todos los número predefinido de frases.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2895600" y="901547"/>
            <a:ext cx="8610599" cy="1292999"/>
          </a:xfrm>
          <a:prstGeom prst="rect">
            <a:avLst/>
          </a:prstGeom>
        </p:spPr>
        <p:txBody>
          <a:bodyPr lIns="91425" tIns="91425" rIns="91425" bIns="91425" anchor="ctr" anchorCtr="0">
            <a:noAutofit/>
          </a:bodyPr>
          <a:lstStyle/>
          <a:p>
            <a:pPr>
              <a:spcBef>
                <a:spcPts val="0"/>
              </a:spcBef>
              <a:buNone/>
            </a:pPr>
            <a:r>
              <a:rPr lang="es-CO"/>
              <a:t>Bibliografía</a:t>
            </a:r>
          </a:p>
        </p:txBody>
      </p:sp>
      <p:sp>
        <p:nvSpPr>
          <p:cNvPr id="204" name="Shape 204"/>
          <p:cNvSpPr txBox="1">
            <a:spLocks noGrp="1"/>
          </p:cNvSpPr>
          <p:nvPr>
            <p:ph type="body" idx="1"/>
          </p:nvPr>
        </p:nvSpPr>
        <p:spPr>
          <a:xfrm>
            <a:off x="685800" y="2194559"/>
            <a:ext cx="10820400" cy="4024200"/>
          </a:xfrm>
          <a:prstGeom prst="rect">
            <a:avLst/>
          </a:prstGeom>
        </p:spPr>
        <p:txBody>
          <a:bodyPr lIns="91425" tIns="91425" rIns="91425" bIns="91425" anchor="t" anchorCtr="0">
            <a:noAutofit/>
          </a:bodyPr>
          <a:lstStyle/>
          <a:p>
            <a:pPr marL="0" indent="0" rtl="0">
              <a:spcBef>
                <a:spcPts val="0"/>
              </a:spcBef>
              <a:buNone/>
            </a:pPr>
            <a:r>
              <a:rPr lang="es-CO" sz="1400" dirty="0">
                <a:latin typeface="Arial"/>
                <a:ea typeface="Arial"/>
                <a:cs typeface="Arial"/>
                <a:sym typeface="Arial"/>
              </a:rPr>
              <a:t>&gt; VENEGAS, René. Evaluación de resúmenes en español con Análisis Semántico Latente: Una implementación posible.</a:t>
            </a:r>
            <a:r>
              <a:rPr lang="es-CO" sz="1400" i="1" dirty="0">
                <a:latin typeface="Arial"/>
                <a:ea typeface="Arial"/>
                <a:cs typeface="Arial"/>
                <a:sym typeface="Arial"/>
              </a:rPr>
              <a:t> Rev. signos</a:t>
            </a:r>
            <a:r>
              <a:rPr lang="es-CO" sz="1400" dirty="0">
                <a:latin typeface="Arial"/>
                <a:ea typeface="Arial"/>
                <a:cs typeface="Arial"/>
                <a:sym typeface="Arial"/>
              </a:rPr>
              <a:t> [online]. 2011, vol.44, n.75 [citado  2015-10-13], pp. 85-102 . Disponible en: &lt;http://www.scielo.cl/scielo.php?script=sci_arttext&amp;pid=S0718-09342011000100007&amp;lng=es&amp;nrm=iso&gt;. ISSN 0718-0934.</a:t>
            </a:r>
          </a:p>
          <a:p>
            <a:pPr marL="0" indent="0" rtl="0">
              <a:spcBef>
                <a:spcPts val="0"/>
              </a:spcBef>
              <a:buNone/>
            </a:pPr>
            <a:r>
              <a:rPr lang="es-CO" sz="1600" dirty="0">
                <a:latin typeface="Arial"/>
                <a:ea typeface="Arial"/>
                <a:cs typeface="Arial"/>
                <a:sym typeface="Arial"/>
              </a:rPr>
              <a:t>&gt; </a:t>
            </a:r>
            <a:r>
              <a:rPr lang="es-CO" sz="1600" dirty="0" err="1">
                <a:latin typeface="Arial"/>
                <a:ea typeface="Arial"/>
                <a:cs typeface="Arial"/>
                <a:sym typeface="Arial"/>
              </a:rPr>
              <a:t>Latent</a:t>
            </a:r>
            <a:r>
              <a:rPr lang="es-CO" sz="1600" dirty="0">
                <a:latin typeface="Arial"/>
                <a:ea typeface="Arial"/>
                <a:cs typeface="Arial"/>
                <a:sym typeface="Arial"/>
              </a:rPr>
              <a:t> </a:t>
            </a:r>
            <a:r>
              <a:rPr lang="es-CO" sz="1600" dirty="0" err="1">
                <a:latin typeface="Arial"/>
                <a:ea typeface="Arial"/>
                <a:cs typeface="Arial"/>
                <a:sym typeface="Arial"/>
              </a:rPr>
              <a:t>Semantic</a:t>
            </a:r>
            <a:r>
              <a:rPr lang="es-CO" sz="1600" dirty="0">
                <a:latin typeface="Arial"/>
                <a:ea typeface="Arial"/>
                <a:cs typeface="Arial"/>
                <a:sym typeface="Arial"/>
              </a:rPr>
              <a:t> </a:t>
            </a:r>
            <a:r>
              <a:rPr lang="es-CO" sz="1600" dirty="0" err="1">
                <a:latin typeface="Arial"/>
                <a:ea typeface="Arial"/>
                <a:cs typeface="Arial"/>
                <a:sym typeface="Arial"/>
              </a:rPr>
              <a:t>Analysis</a:t>
            </a:r>
            <a:r>
              <a:rPr lang="es-CO" sz="1600" dirty="0">
                <a:latin typeface="Arial"/>
                <a:ea typeface="Arial"/>
                <a:cs typeface="Arial"/>
                <a:sym typeface="Arial"/>
              </a:rPr>
              <a:t> (LSA) [Blog]      &lt;</a:t>
            </a:r>
            <a:r>
              <a:rPr lang="es-CO" sz="1600" u="sng" dirty="0">
                <a:solidFill>
                  <a:schemeClr val="hlink"/>
                </a:solidFill>
                <a:latin typeface="Arial"/>
                <a:ea typeface="Arial"/>
                <a:cs typeface="Arial"/>
                <a:sym typeface="Arial"/>
                <a:hlinkClick r:id="rId3"/>
              </a:rPr>
              <a:t>http://www.puffinwarellc.com/index.php/news-and-articles/articles/33.html?showall=1</a:t>
            </a:r>
            <a:r>
              <a:rPr lang="es-CO" sz="1600" dirty="0">
                <a:latin typeface="Arial"/>
                <a:ea typeface="Arial"/>
                <a:cs typeface="Arial"/>
                <a:sym typeface="Arial"/>
              </a:rPr>
              <a:t>&gt;</a:t>
            </a:r>
          </a:p>
          <a:p>
            <a:pPr marL="0" lvl="0" indent="0" rtl="0">
              <a:lnSpc>
                <a:spcPct val="100000"/>
              </a:lnSpc>
              <a:spcBef>
                <a:spcPts val="0"/>
              </a:spcBef>
              <a:buNone/>
            </a:pPr>
            <a:endParaRPr sz="1400" dirty="0">
              <a:solidFill>
                <a:schemeClr val="dk1"/>
              </a:solidFill>
              <a:highlight>
                <a:srgbClr val="F1F1F1"/>
              </a:highlight>
              <a:latin typeface="Times New Roman"/>
              <a:ea typeface="Times New Roman"/>
              <a:cs typeface="Times New Roman"/>
              <a:sym typeface="Times New Roman"/>
            </a:endParaRPr>
          </a:p>
          <a:p>
            <a:pPr marL="0" lvl="0" indent="0" rtl="0">
              <a:lnSpc>
                <a:spcPct val="100000"/>
              </a:lnSpc>
              <a:spcBef>
                <a:spcPts val="0"/>
              </a:spcBef>
              <a:buNone/>
            </a:pPr>
            <a:r>
              <a:rPr lang="es-CO" sz="1400" dirty="0">
                <a:latin typeface="Times New Roman"/>
                <a:ea typeface="Times New Roman"/>
                <a:cs typeface="Times New Roman"/>
                <a:sym typeface="Times New Roman"/>
              </a:rPr>
              <a:t>&gt; OLUWAJANA DOKUN , ERBUG CELEBI. Single </a:t>
            </a:r>
            <a:r>
              <a:rPr lang="es-CO" sz="1400" dirty="0" err="1">
                <a:latin typeface="Times New Roman"/>
                <a:ea typeface="Times New Roman"/>
                <a:cs typeface="Times New Roman"/>
                <a:sym typeface="Times New Roman"/>
              </a:rPr>
              <a:t>Document</a:t>
            </a:r>
            <a:r>
              <a:rPr lang="es-CO" sz="1400" dirty="0">
                <a:latin typeface="Times New Roman"/>
                <a:ea typeface="Times New Roman"/>
                <a:cs typeface="Times New Roman"/>
                <a:sym typeface="Times New Roman"/>
              </a:rPr>
              <a:t> </a:t>
            </a:r>
            <a:r>
              <a:rPr lang="es-CO" sz="1400" dirty="0" err="1">
                <a:latin typeface="Times New Roman"/>
                <a:ea typeface="Times New Roman"/>
                <a:cs typeface="Times New Roman"/>
                <a:sym typeface="Times New Roman"/>
              </a:rPr>
              <a:t>summarization</a:t>
            </a:r>
            <a:r>
              <a:rPr lang="es-CO" sz="1400" dirty="0">
                <a:latin typeface="Times New Roman"/>
                <a:ea typeface="Times New Roman"/>
                <a:cs typeface="Times New Roman"/>
                <a:sym typeface="Times New Roman"/>
              </a:rPr>
              <a:t> </a:t>
            </a:r>
            <a:r>
              <a:rPr lang="es-CO" sz="1400" dirty="0" err="1">
                <a:latin typeface="Times New Roman"/>
                <a:ea typeface="Times New Roman"/>
                <a:cs typeface="Times New Roman"/>
                <a:sym typeface="Times New Roman"/>
              </a:rPr>
              <a:t>using</a:t>
            </a:r>
            <a:r>
              <a:rPr lang="es-CO" sz="1400" dirty="0">
                <a:latin typeface="Times New Roman"/>
                <a:ea typeface="Times New Roman"/>
                <a:cs typeface="Times New Roman"/>
                <a:sym typeface="Times New Roman"/>
              </a:rPr>
              <a:t> </a:t>
            </a:r>
            <a:r>
              <a:rPr lang="es-CO" sz="1400" dirty="0" err="1">
                <a:latin typeface="Times New Roman"/>
                <a:ea typeface="Times New Roman"/>
                <a:cs typeface="Times New Roman"/>
                <a:sym typeface="Times New Roman"/>
              </a:rPr>
              <a:t>Latent</a:t>
            </a:r>
            <a:r>
              <a:rPr lang="es-CO" sz="1400" dirty="0">
                <a:latin typeface="Times New Roman"/>
                <a:ea typeface="Times New Roman"/>
                <a:cs typeface="Times New Roman"/>
                <a:sym typeface="Times New Roman"/>
              </a:rPr>
              <a:t> </a:t>
            </a:r>
            <a:r>
              <a:rPr lang="es-CO" sz="1400" dirty="0" err="1">
                <a:latin typeface="Times New Roman"/>
                <a:ea typeface="Times New Roman"/>
                <a:cs typeface="Times New Roman"/>
                <a:sym typeface="Times New Roman"/>
              </a:rPr>
              <a:t>Semantic</a:t>
            </a:r>
            <a:r>
              <a:rPr lang="es-CO" sz="1400" dirty="0">
                <a:latin typeface="Times New Roman"/>
                <a:ea typeface="Times New Roman"/>
                <a:cs typeface="Times New Roman"/>
                <a:sym typeface="Times New Roman"/>
              </a:rPr>
              <a:t> </a:t>
            </a:r>
            <a:r>
              <a:rPr lang="es-CO" sz="1400" dirty="0" err="1">
                <a:latin typeface="Times New Roman"/>
                <a:ea typeface="Times New Roman"/>
                <a:cs typeface="Times New Roman"/>
                <a:sym typeface="Times New Roman"/>
              </a:rPr>
              <a:t>Analysis</a:t>
            </a:r>
            <a:r>
              <a:rPr lang="es-CO" sz="1400" dirty="0">
                <a:latin typeface="Times New Roman"/>
                <a:ea typeface="Times New Roman"/>
                <a:cs typeface="Times New Roman"/>
                <a:sym typeface="Times New Roman"/>
              </a:rPr>
              <a:t>. </a:t>
            </a:r>
            <a:r>
              <a:rPr lang="es-CO" sz="1400" i="1" dirty="0" err="1">
                <a:latin typeface="Times New Roman"/>
                <a:ea typeface="Times New Roman"/>
                <a:cs typeface="Times New Roman"/>
                <a:sym typeface="Times New Roman"/>
              </a:rPr>
              <a:t>Institute</a:t>
            </a:r>
            <a:r>
              <a:rPr lang="es-CO" sz="1400" i="1" dirty="0">
                <a:latin typeface="Times New Roman"/>
                <a:ea typeface="Times New Roman"/>
                <a:cs typeface="Times New Roman"/>
                <a:sym typeface="Times New Roman"/>
              </a:rPr>
              <a:t> of </a:t>
            </a:r>
            <a:r>
              <a:rPr lang="es-CO" sz="1400" i="1" dirty="0" err="1">
                <a:latin typeface="Times New Roman"/>
                <a:ea typeface="Times New Roman"/>
                <a:cs typeface="Times New Roman"/>
                <a:sym typeface="Times New Roman"/>
              </a:rPr>
              <a:t>Graduate</a:t>
            </a:r>
            <a:r>
              <a:rPr lang="es-CO" sz="1400" i="1" dirty="0">
                <a:latin typeface="Times New Roman"/>
                <a:ea typeface="Times New Roman"/>
                <a:cs typeface="Times New Roman"/>
                <a:sym typeface="Times New Roman"/>
              </a:rPr>
              <a:t> </a:t>
            </a:r>
            <a:r>
              <a:rPr lang="es-CO" sz="1400" i="1" dirty="0" err="1">
                <a:latin typeface="Times New Roman"/>
                <a:ea typeface="Times New Roman"/>
                <a:cs typeface="Times New Roman"/>
                <a:sym typeface="Times New Roman"/>
              </a:rPr>
              <a:t>Studies</a:t>
            </a:r>
            <a:r>
              <a:rPr lang="es-CO" sz="1400" i="1" dirty="0">
                <a:latin typeface="Times New Roman"/>
                <a:ea typeface="Times New Roman"/>
                <a:cs typeface="Times New Roman"/>
                <a:sym typeface="Times New Roman"/>
              </a:rPr>
              <a:t> and </a:t>
            </a:r>
            <a:r>
              <a:rPr lang="es-CO" sz="1400" i="1" dirty="0" err="1">
                <a:latin typeface="Times New Roman"/>
                <a:ea typeface="Times New Roman"/>
                <a:cs typeface="Times New Roman"/>
                <a:sym typeface="Times New Roman"/>
              </a:rPr>
              <a:t>researchCyprus</a:t>
            </a:r>
            <a:r>
              <a:rPr lang="es-CO" sz="1400" i="1" dirty="0">
                <a:latin typeface="Times New Roman"/>
                <a:ea typeface="Times New Roman"/>
                <a:cs typeface="Times New Roman"/>
                <a:sym typeface="Times New Roman"/>
              </a:rPr>
              <a:t> International University . &lt;</a:t>
            </a:r>
            <a:r>
              <a:rPr lang="es-CO" sz="1400" i="1" u="sng" dirty="0">
                <a:solidFill>
                  <a:schemeClr val="hlink"/>
                </a:solidFill>
                <a:latin typeface="Times New Roman"/>
                <a:ea typeface="Times New Roman"/>
                <a:cs typeface="Times New Roman"/>
                <a:sym typeface="Times New Roman"/>
                <a:hlinkClick r:id="rId4"/>
              </a:rPr>
              <a:t>http://www.academia.edu/7439744/Single-Document_Summarization_using_Latent_Semantic_Analysis</a:t>
            </a:r>
            <a:r>
              <a:rPr lang="es-CO" sz="1400" i="1" dirty="0">
                <a:latin typeface="Times New Roman"/>
                <a:ea typeface="Times New Roman"/>
                <a:cs typeface="Times New Roman"/>
                <a:sym typeface="Times New Roman"/>
              </a:rPr>
              <a:t>&gt;</a:t>
            </a:r>
          </a:p>
          <a:p>
            <a:pPr marL="0" lvl="0" indent="0" rtl="0">
              <a:lnSpc>
                <a:spcPct val="100000"/>
              </a:lnSpc>
              <a:spcBef>
                <a:spcPts val="0"/>
              </a:spcBef>
              <a:buNone/>
            </a:pPr>
            <a:endParaRPr sz="1400" i="1" dirty="0">
              <a:latin typeface="Times New Roman"/>
              <a:ea typeface="Times New Roman"/>
              <a:cs typeface="Times New Roman"/>
              <a:sym typeface="Times New Roman"/>
            </a:endParaRPr>
          </a:p>
          <a:p>
            <a:pPr marL="0" lvl="0" indent="0" rtl="0">
              <a:lnSpc>
                <a:spcPct val="100000"/>
              </a:lnSpc>
              <a:spcBef>
                <a:spcPts val="0"/>
              </a:spcBef>
              <a:buClr>
                <a:schemeClr val="dk1"/>
              </a:buClr>
              <a:buFont typeface="Arial"/>
              <a:buNone/>
            </a:pPr>
            <a:endParaRPr sz="1400" i="1" dirty="0">
              <a:latin typeface="Times New Roman"/>
              <a:ea typeface="Times New Roman"/>
              <a:cs typeface="Times New Roman"/>
              <a:sym typeface="Times New Roman"/>
            </a:endParaRPr>
          </a:p>
          <a:p>
            <a:pPr marL="0" lvl="0" indent="0" rtl="0">
              <a:lnSpc>
                <a:spcPct val="100000"/>
              </a:lnSpc>
              <a:spcBef>
                <a:spcPts val="0"/>
              </a:spcBef>
              <a:buClr>
                <a:schemeClr val="dk1"/>
              </a:buClr>
              <a:buFont typeface="Arial"/>
              <a:buNone/>
            </a:pPr>
            <a:endParaRPr sz="3250" dirty="0">
              <a:solidFill>
                <a:schemeClr val="dk1"/>
              </a:solidFill>
              <a:highlight>
                <a:srgbClr val="F1F1F1"/>
              </a:highlight>
              <a:latin typeface="Times New Roman"/>
              <a:ea typeface="Times New Roman"/>
              <a:cs typeface="Times New Roman"/>
              <a:sym typeface="Times New Roman"/>
            </a:endParaRPr>
          </a:p>
          <a:p>
            <a:pPr marL="0" lvl="0" indent="0" rtl="0">
              <a:lnSpc>
                <a:spcPct val="100000"/>
              </a:lnSpc>
              <a:spcBef>
                <a:spcPts val="0"/>
              </a:spcBef>
              <a:buClr>
                <a:schemeClr val="dk1"/>
              </a:buClr>
              <a:buSzPct val="25000"/>
              <a:buFont typeface="Arial"/>
              <a:buNone/>
            </a:pPr>
            <a:r>
              <a:rPr lang="es-CO" sz="6100" dirty="0">
                <a:solidFill>
                  <a:schemeClr val="dk1"/>
                </a:solidFill>
                <a:highlight>
                  <a:srgbClr val="F1F1F1"/>
                </a:highlight>
                <a:latin typeface="Times New Roman"/>
                <a:ea typeface="Times New Roman"/>
                <a:cs typeface="Times New Roman"/>
                <a:sym typeface="Times New Roman"/>
              </a:rPr>
              <a:t> </a:t>
            </a:r>
          </a:p>
          <a:p>
            <a:pPr rtl="0">
              <a:spcBef>
                <a:spcPts val="0"/>
              </a:spcBef>
              <a:buNone/>
            </a:pPr>
            <a:endParaRPr sz="1800" dirty="0">
              <a:latin typeface="Arial"/>
              <a:ea typeface="Arial"/>
              <a:cs typeface="Arial"/>
              <a:sym typeface="Arial"/>
            </a:endParaRPr>
          </a:p>
          <a:p>
            <a:pPr>
              <a:spcBef>
                <a:spcPts val="0"/>
              </a:spcBef>
              <a:buNone/>
            </a:pPr>
            <a:endParaRPr sz="1400" dirty="0">
              <a:latin typeface="Arial"/>
              <a:ea typeface="Arial"/>
              <a:cs typeface="Arial"/>
              <a:sym typeface="Arial"/>
            </a:endParaRPr>
          </a:p>
        </p:txBody>
      </p:sp>
    </p:spTree>
  </p:cSld>
  <p:clrMapOvr>
    <a:masterClrMapping/>
  </p:clrMapOvr>
  <p:transition spd="slow">
    <p:cut/>
  </p:transition>
</p:sld>
</file>

<file path=ppt/theme/theme1.xml><?xml version="1.0" encoding="utf-8"?>
<a:theme xmlns:a="http://schemas.openxmlformats.org/drawingml/2006/main" name="Estela de condensación">
  <a:themeElements>
    <a:clrScheme name="Estela de condensación">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810</Words>
  <Application>Microsoft Office PowerPoint</Application>
  <PresentationFormat>Panorámica</PresentationFormat>
  <Paragraphs>39</Paragraphs>
  <Slides>8</Slides>
  <Notes>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Verdana</vt:lpstr>
      <vt:lpstr>Times New Roman</vt:lpstr>
      <vt:lpstr>Questrial</vt:lpstr>
      <vt:lpstr>Estela de condensación</vt:lpstr>
      <vt:lpstr>LSA</vt:lpstr>
      <vt:lpstr>ANÁLISIS SEMÁNTICO LATENTE</vt:lpstr>
      <vt:lpstr>Matriz Valores normalizados</vt:lpstr>
      <vt:lpstr>Descomposición en Valores Singulares</vt:lpstr>
      <vt:lpstr>Pasos Para la Implementación</vt:lpstr>
      <vt:lpstr>Presentación de PowerPoint</vt:lpstr>
      <vt:lpstr>Presentación de PowerPoint</vt:lpstr>
      <vt:lpstr>Bibliografía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LSA</dc:title>
  <cp:lastModifiedBy>Sebastian Duque Restrepo</cp:lastModifiedBy>
  <cp:revision>2</cp:revision>
  <dcterms:modified xsi:type="dcterms:W3CDTF">2015-10-19T16:20:08Z</dcterms:modified>
</cp:coreProperties>
</file>