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B8B510-AF47-4DE6-B09B-DE709B7B5DA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EA08D1-900B-48A4-BB29-0AD52F9D53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AF05AC-C68A-4617-8F85-1C54AA39F1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22CB79-E13D-4346-9FBB-2CFA28AAA2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2610E3-E1A3-427A-AD42-D6A32BB9B2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B6ABF7-D270-4E92-A63B-7B3C4678A3F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F23A9A-3B2C-43CB-9513-647897F798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3C36A2-CF82-4684-9555-78B563984A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586253-C92D-4289-8323-46FF9740C5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C777EA-C13B-4786-B667-4BCC9E35DC9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014C77-0177-4350-93A6-829F8A12FE3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60F6A1-EAAC-4466-BE23-4242158473B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131A66A-ACCA-495F-A9FA-4ED65A3D3B0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14B5268-258D-4D5B-BC63-1289D21B12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85D8EA0-D909-4E09-834F-F1A6683F12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EDFC57A-B995-4DBD-93DE-DB677030DB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2B5FC69-11AC-4E51-8D8F-CD685BEC62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D09DF72-8404-4462-84E2-809FB71B532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6DBF839-18F4-4D74-8742-C3C11E6A3B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F4D296E-9A2B-4882-811C-AF21770850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65D349F-DCCC-4D47-8824-B52ADDBEE6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9B5343E-BA38-4713-9E0D-5204029169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61F9AB5-A367-4995-A029-76C1BA98909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D1D3A54-0386-4E30-9DF0-2D7D399F6B7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7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indent="0">
              <a:spcBef>
                <a:spcPts val="1134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indent="0">
              <a:spcBef>
                <a:spcPts val="850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indent="0">
              <a:spcBef>
                <a:spcPts val="567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indent="0">
              <a:spcBef>
                <a:spcPts val="283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indent="0">
              <a:spcBef>
                <a:spcPts val="283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indent="0">
              <a:spcBef>
                <a:spcPts val="283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"/>
          <p:cNvSpPr txBox="1"/>
          <p:nvPr/>
        </p:nvSpPr>
        <p:spPr>
          <a:xfrm>
            <a:off x="4104000" y="4896000"/>
            <a:ext cx="4392000" cy="34632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fld id="{EBD7E729-28B2-435B-80DB-04E9150036B1}" type="author"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fld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25920" y="4628880"/>
            <a:ext cx="6120000" cy="180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2040" bIns="-3204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"/>
          <p:cNvSpPr/>
          <p:nvPr/>
        </p:nvSpPr>
        <p:spPr>
          <a:xfrm>
            <a:off x="3859200" y="5324400"/>
            <a:ext cx="624024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"/>
          <p:cNvSpPr/>
          <p:nvPr/>
        </p:nvSpPr>
        <p:spPr>
          <a:xfrm>
            <a:off x="4044960" y="4944960"/>
            <a:ext cx="7200" cy="487440"/>
          </a:xfrm>
          <a:custGeom>
            <a:avLst/>
            <a:gdLst>
              <a:gd name="textAreaLeft" fmla="*/ 1080 w 7200"/>
              <a:gd name="textAreaRight" fmla="*/ 6120 w 7200"/>
              <a:gd name="textAreaTop" fmla="*/ 1080 h 487440"/>
              <a:gd name="textAreaBottom" fmla="*/ 486360 h 487440"/>
            </a:gdLst>
            <a:ahLst/>
            <a:rect l="textAreaLeft" t="textAreaTop" r="textAreaRight" b="textAreaBottom"/>
            <a:pathLst>
              <a:path w="21600" h="1393714">
                <a:moveTo>
                  <a:pt x="10800" y="0"/>
                </a:moveTo>
                <a:arcTo wR="10800" hR="10800" stAng="16200000" swAng="-5400000"/>
                <a:lnTo>
                  <a:pt x="0" y="1382914"/>
                </a:lnTo>
                <a:arcTo wR="10800" hR="10800" stAng="10800000" swAng="-5400000"/>
                <a:lnTo>
                  <a:pt x="10800" y="1393714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1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2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 idx="3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72A51773-DD33-4264-B056-73329CEED22D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20880" y="607320"/>
            <a:ext cx="6120000" cy="180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2040" bIns="-3204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4430520" y="840960"/>
            <a:ext cx="567396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9819720" y="474480"/>
            <a:ext cx="7200" cy="493200"/>
          </a:xfrm>
          <a:custGeom>
            <a:avLst/>
            <a:gdLst>
              <a:gd name="textAreaLeft" fmla="*/ 1080 w 7200"/>
              <a:gd name="textAreaRight" fmla="*/ 6120 w 7200"/>
              <a:gd name="textAreaTop" fmla="*/ 1080 h 493200"/>
              <a:gd name="textAreaBottom" fmla="*/ 492120 h 493200"/>
            </a:gdLst>
            <a:ahLst/>
            <a:rect l="textAreaLeft" t="textAreaTop" r="textAreaRight" b="textAreaBottom"/>
            <a:pathLst>
              <a:path w="21600" h="1410171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0800" stAng="10800000" swAng="-5400000"/>
                <a:lnTo>
                  <a:pt x="10800" y="14101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1900800" y="5204880"/>
            <a:ext cx="746532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9259920" y="4917240"/>
            <a:ext cx="7200" cy="349560"/>
          </a:xfrm>
          <a:custGeom>
            <a:avLst/>
            <a:gdLst>
              <a:gd name="textAreaLeft" fmla="*/ 1080 w 7200"/>
              <a:gd name="textAreaRight" fmla="*/ 6120 w 7200"/>
              <a:gd name="textAreaTop" fmla="*/ 1080 h 349560"/>
              <a:gd name="textAreaBottom" fmla="*/ 348480 h 349560"/>
            </a:gdLst>
            <a:ahLst/>
            <a:rect l="textAreaLeft" t="textAreaTop" r="textAreaRight" b="textAreaBottom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10800" stAng="10800000" swAng="-5400000"/>
                <a:lnTo>
                  <a:pt x="10800" y="9997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4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 idx="5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sldNum" idx="6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61C99EB8-08C8-46B4-AC4C-A4B54CBBFFEB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20880" y="607320"/>
            <a:ext cx="6120000" cy="180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2040" bIns="-3204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4430520" y="840960"/>
            <a:ext cx="567396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9819720" y="474480"/>
            <a:ext cx="7200" cy="493200"/>
          </a:xfrm>
          <a:custGeom>
            <a:avLst/>
            <a:gdLst>
              <a:gd name="textAreaLeft" fmla="*/ 1080 w 7200"/>
              <a:gd name="textAreaRight" fmla="*/ 6120 w 7200"/>
              <a:gd name="textAreaTop" fmla="*/ 1080 h 493200"/>
              <a:gd name="textAreaBottom" fmla="*/ 492120 h 493200"/>
            </a:gdLst>
            <a:ahLst/>
            <a:rect l="textAreaLeft" t="textAreaTop" r="textAreaRight" b="textAreaBottom"/>
            <a:pathLst>
              <a:path w="21600" h="1410171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0800" stAng="10800000" swAng="-5400000"/>
                <a:lnTo>
                  <a:pt x="10800" y="14101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5644080" y="5194800"/>
            <a:ext cx="372204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9259920" y="4917240"/>
            <a:ext cx="7200" cy="349560"/>
          </a:xfrm>
          <a:custGeom>
            <a:avLst/>
            <a:gdLst>
              <a:gd name="textAreaLeft" fmla="*/ 1080 w 7200"/>
              <a:gd name="textAreaRight" fmla="*/ 6120 w 7200"/>
              <a:gd name="textAreaTop" fmla="*/ 1080 h 349560"/>
              <a:gd name="textAreaBottom" fmla="*/ 348480 h 349560"/>
            </a:gdLst>
            <a:ahLst/>
            <a:rect l="textAreaLeft" t="textAreaTop" r="textAreaRight" b="textAreaBottom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10800" stAng="10800000" swAng="-5400000"/>
                <a:lnTo>
                  <a:pt x="10800" y="9997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974160" y="5194440"/>
            <a:ext cx="372204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4590000" y="4914000"/>
            <a:ext cx="7200" cy="349560"/>
          </a:xfrm>
          <a:custGeom>
            <a:avLst/>
            <a:gdLst>
              <a:gd name="textAreaLeft" fmla="*/ 1080 w 7200"/>
              <a:gd name="textAreaRight" fmla="*/ 6120 w 7200"/>
              <a:gd name="textAreaTop" fmla="*/ 1080 h 349560"/>
              <a:gd name="textAreaBottom" fmla="*/ 348480 h 349560"/>
            </a:gdLst>
            <a:ahLst/>
            <a:rect l="textAreaLeft" t="textAreaTop" r="textAreaRight" b="textAreaBottom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10800" stAng="10800000" swAng="-5400000"/>
                <a:lnTo>
                  <a:pt x="10800" y="9997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5055480" y="1037160"/>
            <a:ext cx="10800" cy="3700800"/>
          </a:xfrm>
          <a:custGeom>
            <a:avLst/>
            <a:gdLst>
              <a:gd name="textAreaLeft" fmla="*/ 1440 w 10800"/>
              <a:gd name="textAreaRight" fmla="*/ 9360 w 10800"/>
              <a:gd name="textAreaTop" fmla="*/ 1440 h 3700800"/>
              <a:gd name="textAreaBottom" fmla="*/ 3699360 h 3700800"/>
            </a:gdLst>
            <a:ahLst/>
            <a:rect l="textAreaLeft" t="textAreaTop" r="textAreaRight" b="textAreaBottom"/>
            <a:pathLst>
              <a:path w="21600" h="7163535">
                <a:moveTo>
                  <a:pt x="10800" y="0"/>
                </a:moveTo>
                <a:arcTo wR="10800" hR="10800" stAng="16200000" swAng="-5400000"/>
                <a:lnTo>
                  <a:pt x="0" y="7152735"/>
                </a:lnTo>
                <a:arcTo wR="10800" hR="10800" stAng="10800000" swAng="-5400000"/>
                <a:lnTo>
                  <a:pt x="10800" y="7163535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gradFill rotWithShape="0">
            <a:gsLst>
              <a:gs pos="0">
                <a:srgbClr val="111111"/>
              </a:gs>
              <a:gs pos="50000">
                <a:srgbClr val="cccccc"/>
              </a:gs>
              <a:gs pos="100000">
                <a:srgbClr val="111111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ourier New"/>
              </a:rPr>
              <a:t>Hangman Game in C</a:t>
            </a:r>
            <a:endParaRPr b="0" lang="en-US" sz="4400" spc="-1" strike="noStrike">
              <a:solidFill>
                <a:srgbClr val="ffffff"/>
              </a:solidFill>
              <a:latin typeface="Courier New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4114800" y="4911480"/>
            <a:ext cx="4114800" cy="31896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Courier New"/>
              </a:rPr>
              <a:t>By: Sebastian Gonzalez</a:t>
            </a:r>
            <a:endParaRPr b="0" lang="en-US" sz="1800" spc="-1" strike="noStrike">
              <a:solidFill>
                <a:srgbClr val="ffffff"/>
              </a:solidFill>
              <a:latin typeface="Courier New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>
            <a:lum bright="100000" contrast="-100000"/>
          </a:blip>
          <a:stretch/>
        </p:blipFill>
        <p:spPr>
          <a:xfrm>
            <a:off x="6629400" y="0"/>
            <a:ext cx="3450600" cy="34506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Problem Overview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marL="315360" indent="-23652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Problem Description: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630720" indent="-23652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Hangman is a word-guessing game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where a player must guess the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letters of a hidden word within a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limited number of attempts.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630720" indent="-23652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Player 1 chooses a word (the goal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word), and Player 2 guesses letters.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630720" indent="-23652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The game displays the word with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underscores (_) for unguessed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letters and updates the display after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each guess.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315360" indent="-23652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Objective: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630720" indent="-23652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Implement a simple C-based version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of the Hangman game that tracks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guesses, checks for wins or losses,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and provides feedback to the user.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194FFC-D737-41CD-B643-500E9621E8D4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Solution Approach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pPr marL="280800" indent="-2106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Game Flow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561600" indent="-2106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Player 1 provides the goal word (e.g., "apple").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561600" indent="-2106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Player 2 guesses a letter one by one.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561600" indent="-2106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The program updates the display of the word using underscores and correct guesses.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561600" indent="-2106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The game ends if Player 2 either guesses the word or runs out of lives (maximum of 6 incorrect guesses).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324000" indent="-243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Key Features: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648000" indent="-243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Tracks and validates user guesses to prevent repeats.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648000" indent="-243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Displays the current state of the word with updated letters.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648000" indent="-243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Displays feedback on correct or incorrect guesses.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648000" indent="-243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Ends when the word is guessed or Player 2 loses all lives.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2948946-8DAA-4C89-91B2-AD85B3EE86FF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Key Functions Overview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324000" indent="-243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Main Functions: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648000" indent="-243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main(): Main game loop controlling the flow (handling input, validating guesses, checking win conditions).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648000" indent="-243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get_guess(): Collects and validates a guess from Player 2.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648000" indent="-243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val_guess(): Checks if the guessed letter has already been guessed.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648000" indent="-243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draw(): Displays the hangman figure based on the number of incorrect guesses.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648000" indent="-243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update_usrword(): Updates the user’s word display based on correct guesses.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617330E-9DF1-4A56-AA70-2584141A9516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Challenges and Solutions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10400" indent="-3078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Challenge 1: Preventing repeated guesses.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20800" indent="-3078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Solution: The val_guess() function checks the guesses array before accepting a new guess.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410400" indent="-3078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Challenge 2: Handling input properly (e.g., avoiding empty or non-character input).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20800" indent="-3078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Solution: The get_guess() function handles input validation to ensure only valid guesses are accepted.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418112-C5A8-43EC-869F-FDF6ACABD6F1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Future Improvements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Enhance the draw() function to show a more detailed hangman image.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Have a simple play again and quit option so the program doesn’t have to be rerun every time.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Add an option for Player 1 to choose a category or theme for words (e.g., animals, countries).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F1AE417-E172-48FF-9039-628F78E7F2E7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2024-11-28T22:48:53Z</dcterms:created>
  <dc:creator/>
  <dc:description/>
  <dc:language>en-US</dc:language>
  <cp:lastModifiedBy/>
  <dcterms:modified xsi:type="dcterms:W3CDTF">2024-11-29T00:27:19Z</dcterms:modified>
  <cp:revision>2</cp:revision>
  <dc:subject/>
  <dc:title>Portfolio</dc:title>
</cp:coreProperties>
</file>