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1E1E1E"/>
                </a:solidFill>
                <a:latin typeface="Times New Roman"/>
              </a:rPr>
              <a:t>Listas Circulares Doblemente Ligadas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Times New Roman"/>
              </a:defRPr>
            </a:pPr>
            <a:r>
              <a:t>Estructura de datos en la que cada nodo posee un enlace al nodo siguiente y al anterior, formando un ciclo cerrado.</a:t>
            </a:r>
            <a:br/>
            <a:r>
              <a:t>El último nodo apunta al primero y viceversa. Permite recorrer la lista en ambos sentidos sin un final definido.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1E1E1E"/>
                </a:solidFill>
                <a:latin typeface="Times New Roman"/>
              </a:rPr>
              <a:t>Características Principales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Times New Roman"/>
              </a:defRPr>
            </a:pPr>
            <a:r>
              <a:t>• Cada nodo tiene dos punteros: siguiente (next) y anterior (prev).</a:t>
            </a:r>
            <a:br/>
            <a:r>
              <a:t>• No existe un inicio o final fijo: la lista es circular.</a:t>
            </a:r>
            <a:br/>
            <a:r>
              <a:t>• Permite recorrido en sentido hacia adelante y hacia atrás.</a:t>
            </a:r>
            <a:br/>
            <a:r>
              <a:t>• Ideal para estructuras cíclicas o repetitivas, como menús o simulaciones.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1E1E1E"/>
                </a:solidFill>
                <a:latin typeface="Times New Roman"/>
              </a:rPr>
              <a:t>Ventajas y Desventajas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Times New Roman"/>
              </a:defRPr>
            </a:pPr>
            <a:r>
              <a:t>✅ Ventajas:</a:t>
            </a:r>
            <a:br/>
            <a:r>
              <a:t>• Recorridos bidireccionales.</a:t>
            </a:r>
            <a:br/>
            <a:r>
              <a:t>• Inserción y eliminación eficiente.</a:t>
            </a:r>
            <a:br/>
            <a:r>
              <a:t>• Reutilización de la memoria en estructuras cíclicas.</a:t>
            </a:r>
            <a:br/>
            <a:br/>
            <a:r>
              <a:t>⚠️ Desventajas:</a:t>
            </a:r>
            <a:br/>
            <a:r>
              <a:t>• Mayor complejidad de implementación.</a:t>
            </a:r>
            <a:br/>
            <a:r>
              <a:t>• Riesgo de bucles infinitos si no se controla correctamente.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1E1E1E"/>
                </a:solidFill>
                <a:latin typeface="Times New Roman"/>
              </a:rPr>
              <a:t>Estructura del Nodo (Java)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Times New Roman"/>
              </a:defRPr>
            </a:pPr>
            <a:r>
              <a:t>class Nodo {</a:t>
            </a:r>
            <a:br/>
            <a:r>
              <a:t>    int o;</a:t>
            </a:r>
            <a:br/>
            <a:r>
              <a:t>    Nodo next;</a:t>
            </a:r>
            <a:br/>
            <a:r>
              <a:t>    Nodo prev;</a:t>
            </a:r>
            <a:br/>
            <a:br/>
            <a:r>
              <a:t>    public Nodo(int o) {</a:t>
            </a:r>
            <a:br/>
            <a:r>
              <a:t>        this.o = o;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1E1E1E"/>
                </a:solidFill>
                <a:latin typeface="Times New Roman"/>
              </a:rPr>
              <a:t>Clase ListaCircularDoblementeLigada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Times New Roman"/>
              </a:defRPr>
            </a:pPr>
            <a:r>
              <a:t>class ListaCircularDoblementeLigada {</a:t>
            </a:r>
            <a:br/>
            <a:r>
              <a:t>    Nodo head, tail;</a:t>
            </a:r>
            <a:br/>
            <a:r>
              <a:t>    int length;</a:t>
            </a:r>
            <a:br/>
            <a:br/>
            <a:r>
              <a:t>    public void agregar(int o) {</a:t>
            </a:r>
            <a:br/>
            <a:r>
              <a:t>        Nodo n = new Nodo(o);</a:t>
            </a:r>
            <a:br/>
            <a:r>
              <a:t>        if (head == null) {</a:t>
            </a:r>
            <a:br/>
            <a:r>
              <a:t>            head = tail = n;</a:t>
            </a:r>
            <a:br/>
            <a:r>
              <a:t>            head.next = head.prev = head;</a:t>
            </a:r>
            <a:br/>
            <a:r>
              <a:t>        } else {</a:t>
            </a:r>
            <a:br/>
            <a:r>
              <a:t>            n.prev = tail;</a:t>
            </a:r>
            <a:br/>
            <a:r>
              <a:t>            n.next = head;</a:t>
            </a:r>
            <a:br/>
            <a:r>
              <a:t>            tail.next = n;</a:t>
            </a:r>
            <a:br/>
            <a:r>
              <a:t>            head.prev = n;</a:t>
            </a:r>
            <a:br/>
            <a:r>
              <a:t>            tail = n;</a:t>
            </a:r>
            <a:br/>
            <a:r>
              <a:t>        }</a:t>
            </a:r>
            <a:br/>
            <a:r>
              <a:t>        length++;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1E1E1E"/>
                </a:solidFill>
                <a:latin typeface="Times New Roman"/>
              </a:rPr>
              <a:t>Método eliminar(int valor)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Times New Roman"/>
              </a:defRPr>
            </a:pPr>
            <a:r>
              <a:t>public int eliminar(int valor) {</a:t>
            </a:r>
            <a:br/>
            <a:r>
              <a:t>    if (head == null) return -1;</a:t>
            </a:r>
            <a:br/>
            <a:r>
              <a:t>    Nodo actual = head;</a:t>
            </a:r>
            <a:br/>
            <a:r>
              <a:t>    do {</a:t>
            </a:r>
            <a:br/>
            <a:r>
              <a:t>        if (actual.o == valor) {</a:t>
            </a:r>
            <a:br/>
            <a:r>
              <a:t>            if (actual == head &amp;&amp; actual == tail) head = tail = null;</a:t>
            </a:r>
            <a:br/>
            <a:r>
              <a:t>            else {</a:t>
            </a:r>
            <a:br/>
            <a:r>
              <a:t>                actual.prev.next = actual.next;</a:t>
            </a:r>
            <a:br/>
            <a:r>
              <a:t>                actual.next.prev = actual.prev;</a:t>
            </a:r>
            <a:br/>
            <a:r>
              <a:t>                if (actual == head) head = actual.next;</a:t>
            </a:r>
            <a:br/>
            <a:r>
              <a:t>                if (actual == tail) tail = actual.prev;</a:t>
            </a:r>
            <a:br/>
            <a:r>
              <a:t>            }</a:t>
            </a:r>
            <a:br/>
            <a:r>
              <a:t>            return valor;</a:t>
            </a:r>
            <a:br/>
            <a:r>
              <a:t>        }</a:t>
            </a:r>
            <a:br/>
            <a:r>
              <a:t>        actual = actual.next;</a:t>
            </a:r>
            <a:br/>
            <a:r>
              <a:t>    } while (actual != head);</a:t>
            </a:r>
            <a:br/>
            <a:r>
              <a:t>    return -1;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1E1E1E"/>
                </a:solidFill>
                <a:latin typeface="Times New Roman"/>
              </a:rPr>
              <a:t>Recorridos Adelante y Atrás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Times New Roman"/>
              </a:defRPr>
            </a:pPr>
            <a:r>
              <a:t>public void adelante() {</a:t>
            </a:r>
            <a:br/>
            <a:r>
              <a:t>    if (head == null) return;</a:t>
            </a:r>
            <a:br/>
            <a:r>
              <a:t>    Nodo temp = head;</a:t>
            </a:r>
            <a:br/>
            <a:r>
              <a:t>    do {</a:t>
            </a:r>
            <a:br/>
            <a:r>
              <a:t>        System.out.print(temp.o + " ");</a:t>
            </a:r>
            <a:br/>
            <a:r>
              <a:t>        temp = temp.next;</a:t>
            </a:r>
            <a:br/>
            <a:r>
              <a:t>    } while (temp != head);</a:t>
            </a:r>
            <a:br/>
            <a:r>
              <a:t>}</a:t>
            </a:r>
            <a:br/>
            <a:br/>
            <a:r>
              <a:t>public void atras() {</a:t>
            </a:r>
            <a:br/>
            <a:r>
              <a:t>    if (tail == null) return;</a:t>
            </a:r>
            <a:br/>
            <a:r>
              <a:t>    Nodo temp = tail;</a:t>
            </a:r>
            <a:br/>
            <a:r>
              <a:t>    do {</a:t>
            </a:r>
            <a:br/>
            <a:r>
              <a:t>        System.out.print(temp.o + " ");</a:t>
            </a:r>
            <a:br/>
            <a:r>
              <a:t>        temp = temp.prev;</a:t>
            </a:r>
            <a:br/>
            <a:r>
              <a:t>    } while (temp != tail);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1E1E1E"/>
                </a:solidFill>
                <a:latin typeface="Times New Roman"/>
              </a:rPr>
              <a:t>Aplicaciones Comunes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Times New Roman"/>
              </a:defRPr>
            </a:pPr>
            <a:r>
              <a:t>• Navegadores web (historial circular).</a:t>
            </a:r>
            <a:br/>
            <a:r>
              <a:t>• Reproductores multimedia (listas de reproducción).</a:t>
            </a:r>
            <a:br/>
            <a:r>
              <a:t>• Simuladores o juegos con turnos cíclicos.</a:t>
            </a:r>
            <a:br/>
            <a:r>
              <a:t>• Sistemas operativos (planificación circular de procesos).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 b="1">
                <a:solidFill>
                  <a:srgbClr val="1E1E1E"/>
                </a:solidFill>
                <a:latin typeface="Times New Roman"/>
              </a:rPr>
              <a:t>Conclusión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200">
                <a:solidFill>
                  <a:srgbClr val="282828"/>
                </a:solidFill>
                <a:latin typeface="Times New Roman"/>
              </a:defRPr>
            </a:pPr>
            <a:r>
              <a:t>Las listas circulares doblemente ligadas son una herramienta poderosa para manejar estructuras dinámicas donde el recorrido no tiene principio ni fin.</a:t>
            </a:r>
            <a:br/>
            <a:r>
              <a:t>Aunque su implementación requiere cuidado, ofrecen gran flexibilidad y eficiencia en aplicaciones cíclicas.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687</Words>
  <Application>Microsoft Office PowerPoint</Application>
  <PresentationFormat>Presentación en pantalla (4:3)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Listas Circulares Doblemente Ligadas</vt:lpstr>
      <vt:lpstr>Características Principales</vt:lpstr>
      <vt:lpstr>Ventajas y Desventajas</vt:lpstr>
      <vt:lpstr>Estructura del Nodo (Java)</vt:lpstr>
      <vt:lpstr>Clase ListaCircularDoblementeLigada</vt:lpstr>
      <vt:lpstr>Método eliminar(int valor)</vt:lpstr>
      <vt:lpstr>Recorridos Adelante y Atrás</vt:lpstr>
      <vt:lpstr>Aplicaciones Comunes</vt:lpstr>
      <vt:lpstr>Conclusión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SEBASTIAN ALVAREZ MONTOYA</cp:lastModifiedBy>
  <cp:revision>2</cp:revision>
  <dcterms:created xsi:type="dcterms:W3CDTF">2013-01-27T09:14:16Z</dcterms:created>
  <dcterms:modified xsi:type="dcterms:W3CDTF">2025-10-17T00:41:15Z</dcterms:modified>
  <cp:category/>
</cp:coreProperties>
</file>