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4D418-83C1-42E4-A4F5-7F5B79B145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648012-4493-4697-87DB-6FB922DBC4E8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 dirty="0"/>
            <a:t>Entender sobre el lenguaje Python, los tipos de datos básicos, manipular, conocer y revisar las principales estructuras de datos.</a:t>
          </a:r>
          <a:endParaRPr lang="en-US" dirty="0"/>
        </a:p>
      </dgm:t>
    </dgm:pt>
    <dgm:pt modelId="{E8CE64EB-E4A8-4B5B-8C98-BAADFA36BCAB}" type="parTrans" cxnId="{46510807-41F0-4534-9C6C-80BFEFF2C68E}">
      <dgm:prSet/>
      <dgm:spPr/>
      <dgm:t>
        <a:bodyPr/>
        <a:lstStyle/>
        <a:p>
          <a:endParaRPr lang="en-US"/>
        </a:p>
      </dgm:t>
    </dgm:pt>
    <dgm:pt modelId="{E696B214-10D6-4821-81FE-A9C9ED202475}" type="sibTrans" cxnId="{46510807-41F0-4534-9C6C-80BFEFF2C68E}">
      <dgm:prSet/>
      <dgm:spPr/>
      <dgm:t>
        <a:bodyPr/>
        <a:lstStyle/>
        <a:p>
          <a:endParaRPr lang="en-US"/>
        </a:p>
      </dgm:t>
    </dgm:pt>
    <dgm:pt modelId="{B8B4A864-DAE6-40F3-A808-F2103FE3C6A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Entender la sintaxis y uso correcto de las sentencias condicionales.</a:t>
          </a:r>
          <a:endParaRPr lang="en-US"/>
        </a:p>
      </dgm:t>
    </dgm:pt>
    <dgm:pt modelId="{11187D41-24E6-4EDD-9BAB-102333A31B1E}" type="parTrans" cxnId="{CF0E5FDF-25F7-42EA-91B1-51C7E515BE54}">
      <dgm:prSet/>
      <dgm:spPr/>
      <dgm:t>
        <a:bodyPr/>
        <a:lstStyle/>
        <a:p>
          <a:endParaRPr lang="en-US"/>
        </a:p>
      </dgm:t>
    </dgm:pt>
    <dgm:pt modelId="{C1D3D3F4-7ED6-4426-B1A6-EF31FAD2A8EB}" type="sibTrans" cxnId="{CF0E5FDF-25F7-42EA-91B1-51C7E515BE54}">
      <dgm:prSet/>
      <dgm:spPr/>
      <dgm:t>
        <a:bodyPr/>
        <a:lstStyle/>
        <a:p>
          <a:endParaRPr lang="en-US"/>
        </a:p>
      </dgm:t>
    </dgm:pt>
    <dgm:pt modelId="{C94E3EC3-BC52-428F-8FCC-D195C559DE1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Comprender la programación orientada a objetos y aprender a crear funciones propias.</a:t>
          </a:r>
          <a:endParaRPr lang="en-US"/>
        </a:p>
      </dgm:t>
    </dgm:pt>
    <dgm:pt modelId="{77F8427F-8F83-4192-8568-EA275CAD2317}" type="parTrans" cxnId="{CAD92B4F-4569-4519-A4C5-5F9290746D18}">
      <dgm:prSet/>
      <dgm:spPr/>
      <dgm:t>
        <a:bodyPr/>
        <a:lstStyle/>
        <a:p>
          <a:endParaRPr lang="en-US"/>
        </a:p>
      </dgm:t>
    </dgm:pt>
    <dgm:pt modelId="{850DEFE1-0A8B-45A1-A55F-5C53F15BD3EE}" type="sibTrans" cxnId="{CAD92B4F-4569-4519-A4C5-5F9290746D18}">
      <dgm:prSet/>
      <dgm:spPr/>
      <dgm:t>
        <a:bodyPr/>
        <a:lstStyle/>
        <a:p>
          <a:endParaRPr lang="en-US"/>
        </a:p>
      </dgm:t>
    </dgm:pt>
    <dgm:pt modelId="{D5BAD0A2-813F-4F8B-8535-BCA3273CA21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Conocer Numpy y aprender a manipular Arrays mediante vectores y matrices.</a:t>
          </a:r>
          <a:endParaRPr lang="en-US"/>
        </a:p>
      </dgm:t>
    </dgm:pt>
    <dgm:pt modelId="{DB668DB3-88B3-40DE-85E8-04CFAE89C8C8}" type="parTrans" cxnId="{903B944F-9380-44B8-A4FC-56A94DDB4D6A}">
      <dgm:prSet/>
      <dgm:spPr/>
      <dgm:t>
        <a:bodyPr/>
        <a:lstStyle/>
        <a:p>
          <a:endParaRPr lang="en-US"/>
        </a:p>
      </dgm:t>
    </dgm:pt>
    <dgm:pt modelId="{066DCC55-C1CC-47BE-924C-681F4D39B95E}" type="sibTrans" cxnId="{903B944F-9380-44B8-A4FC-56A94DDB4D6A}">
      <dgm:prSet/>
      <dgm:spPr/>
      <dgm:t>
        <a:bodyPr/>
        <a:lstStyle/>
        <a:p>
          <a:endParaRPr lang="en-US"/>
        </a:p>
      </dgm:t>
    </dgm:pt>
    <dgm:pt modelId="{C8C64852-524F-40D5-8B44-A55DDB75D81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Conocer las series y los Dataframes, funciones de Pandas para manipular conjuntos de datos.</a:t>
          </a:r>
          <a:endParaRPr lang="en-US"/>
        </a:p>
      </dgm:t>
    </dgm:pt>
    <dgm:pt modelId="{6EBBC754-22CD-4290-ABC8-BAF44350F740}" type="parTrans" cxnId="{A6CE0083-B537-4A8C-8FCB-6EEF5A94BAA5}">
      <dgm:prSet/>
      <dgm:spPr/>
      <dgm:t>
        <a:bodyPr/>
        <a:lstStyle/>
        <a:p>
          <a:endParaRPr lang="en-US"/>
        </a:p>
      </dgm:t>
    </dgm:pt>
    <dgm:pt modelId="{BE413BEB-2D96-4483-A1B0-46FD66991995}" type="sibTrans" cxnId="{A6CE0083-B537-4A8C-8FCB-6EEF5A94BAA5}">
      <dgm:prSet/>
      <dgm:spPr/>
      <dgm:t>
        <a:bodyPr/>
        <a:lstStyle/>
        <a:p>
          <a:endParaRPr lang="en-US"/>
        </a:p>
      </dgm:t>
    </dgm:pt>
    <dgm:pt modelId="{389FD4D2-8A33-4C78-8862-D9ACE61D93D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/>
            <a:t>Crear gráficas básicas, gráficos superpuestos y gráficos múltiples.</a:t>
          </a:r>
          <a:endParaRPr lang="en-US"/>
        </a:p>
      </dgm:t>
    </dgm:pt>
    <dgm:pt modelId="{E33B87F9-9E26-4487-BF0D-2DECA05880CE}" type="parTrans" cxnId="{D5078A75-D30D-426A-9AFE-8EA8E1AF9012}">
      <dgm:prSet/>
      <dgm:spPr/>
      <dgm:t>
        <a:bodyPr/>
        <a:lstStyle/>
        <a:p>
          <a:endParaRPr lang="en-US"/>
        </a:p>
      </dgm:t>
    </dgm:pt>
    <dgm:pt modelId="{BFC06648-24B2-4F67-BEC7-9AB03C206F3A}" type="sibTrans" cxnId="{D5078A75-D30D-426A-9AFE-8EA8E1AF9012}">
      <dgm:prSet/>
      <dgm:spPr/>
      <dgm:t>
        <a:bodyPr/>
        <a:lstStyle/>
        <a:p>
          <a:endParaRPr lang="en-US"/>
        </a:p>
      </dgm:t>
    </dgm:pt>
    <dgm:pt modelId="{5913AFB1-4E80-49AF-976A-7EC2A361C965}" type="pres">
      <dgm:prSet presAssocID="{3724D418-83C1-42E4-A4F5-7F5B79B14575}" presName="linear" presStyleCnt="0">
        <dgm:presLayoutVars>
          <dgm:animLvl val="lvl"/>
          <dgm:resizeHandles val="exact"/>
        </dgm:presLayoutVars>
      </dgm:prSet>
      <dgm:spPr/>
    </dgm:pt>
    <dgm:pt modelId="{3F5C41DF-8DBF-423B-8D21-CA47D90B0A30}" type="pres">
      <dgm:prSet presAssocID="{5D648012-4493-4697-87DB-6FB922DBC4E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19B2840-205A-4637-A9CB-567123260C58}" type="pres">
      <dgm:prSet presAssocID="{E696B214-10D6-4821-81FE-A9C9ED202475}" presName="spacer" presStyleCnt="0"/>
      <dgm:spPr/>
    </dgm:pt>
    <dgm:pt modelId="{5F3EC41A-7A98-4335-8262-DC0E32B4BA7B}" type="pres">
      <dgm:prSet presAssocID="{B8B4A864-DAE6-40F3-A808-F2103FE3C6A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09162C6-9296-435C-A74E-3F95A13489A2}" type="pres">
      <dgm:prSet presAssocID="{C1D3D3F4-7ED6-4426-B1A6-EF31FAD2A8EB}" presName="spacer" presStyleCnt="0"/>
      <dgm:spPr/>
    </dgm:pt>
    <dgm:pt modelId="{337851DC-B054-41B2-BDE4-13B95F2CED81}" type="pres">
      <dgm:prSet presAssocID="{C94E3EC3-BC52-428F-8FCC-D195C559DE1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7B4B6B-9A13-45BB-B3A9-B6E17A97C3AA}" type="pres">
      <dgm:prSet presAssocID="{850DEFE1-0A8B-45A1-A55F-5C53F15BD3EE}" presName="spacer" presStyleCnt="0"/>
      <dgm:spPr/>
    </dgm:pt>
    <dgm:pt modelId="{4C8E5E44-7D9A-4D78-A381-929105B56AB9}" type="pres">
      <dgm:prSet presAssocID="{D5BAD0A2-813F-4F8B-8535-BCA3273CA21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6ED97BD-3A32-49A2-84D3-92814E765C1E}" type="pres">
      <dgm:prSet presAssocID="{066DCC55-C1CC-47BE-924C-681F4D39B95E}" presName="spacer" presStyleCnt="0"/>
      <dgm:spPr/>
    </dgm:pt>
    <dgm:pt modelId="{C07B2728-ED84-487B-AF3C-89241BDB8693}" type="pres">
      <dgm:prSet presAssocID="{C8C64852-524F-40D5-8B44-A55DDB75D81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B8D88B4-14C0-4948-B98E-C1B0BAAFD2CB}" type="pres">
      <dgm:prSet presAssocID="{BE413BEB-2D96-4483-A1B0-46FD66991995}" presName="spacer" presStyleCnt="0"/>
      <dgm:spPr/>
    </dgm:pt>
    <dgm:pt modelId="{FAE83055-6A68-49C8-886B-4A3E0EE5BB5D}" type="pres">
      <dgm:prSet presAssocID="{389FD4D2-8A33-4C78-8862-D9ACE61D93D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510807-41F0-4534-9C6C-80BFEFF2C68E}" srcId="{3724D418-83C1-42E4-A4F5-7F5B79B14575}" destId="{5D648012-4493-4697-87DB-6FB922DBC4E8}" srcOrd="0" destOrd="0" parTransId="{E8CE64EB-E4A8-4B5B-8C98-BAADFA36BCAB}" sibTransId="{E696B214-10D6-4821-81FE-A9C9ED202475}"/>
    <dgm:cxn modelId="{F886F325-E4D2-4FA3-AD5F-706B4A7DA2C1}" type="presOf" srcId="{C94E3EC3-BC52-428F-8FCC-D195C559DE1D}" destId="{337851DC-B054-41B2-BDE4-13B95F2CED81}" srcOrd="0" destOrd="0" presId="urn:microsoft.com/office/officeart/2005/8/layout/vList2"/>
    <dgm:cxn modelId="{D2B80E2E-C179-48AA-87F0-D122F341D554}" type="presOf" srcId="{389FD4D2-8A33-4C78-8862-D9ACE61D93D2}" destId="{FAE83055-6A68-49C8-886B-4A3E0EE5BB5D}" srcOrd="0" destOrd="0" presId="urn:microsoft.com/office/officeart/2005/8/layout/vList2"/>
    <dgm:cxn modelId="{57B74C4E-F8C0-4E9D-B981-6A936625205B}" type="presOf" srcId="{B8B4A864-DAE6-40F3-A808-F2103FE3C6A5}" destId="{5F3EC41A-7A98-4335-8262-DC0E32B4BA7B}" srcOrd="0" destOrd="0" presId="urn:microsoft.com/office/officeart/2005/8/layout/vList2"/>
    <dgm:cxn modelId="{CAD92B4F-4569-4519-A4C5-5F9290746D18}" srcId="{3724D418-83C1-42E4-A4F5-7F5B79B14575}" destId="{C94E3EC3-BC52-428F-8FCC-D195C559DE1D}" srcOrd="2" destOrd="0" parTransId="{77F8427F-8F83-4192-8568-EA275CAD2317}" sibTransId="{850DEFE1-0A8B-45A1-A55F-5C53F15BD3EE}"/>
    <dgm:cxn modelId="{903B944F-9380-44B8-A4FC-56A94DDB4D6A}" srcId="{3724D418-83C1-42E4-A4F5-7F5B79B14575}" destId="{D5BAD0A2-813F-4F8B-8535-BCA3273CA217}" srcOrd="3" destOrd="0" parTransId="{DB668DB3-88B3-40DE-85E8-04CFAE89C8C8}" sibTransId="{066DCC55-C1CC-47BE-924C-681F4D39B95E}"/>
    <dgm:cxn modelId="{D5078A75-D30D-426A-9AFE-8EA8E1AF9012}" srcId="{3724D418-83C1-42E4-A4F5-7F5B79B14575}" destId="{389FD4D2-8A33-4C78-8862-D9ACE61D93D2}" srcOrd="5" destOrd="0" parTransId="{E33B87F9-9E26-4487-BF0D-2DECA05880CE}" sibTransId="{BFC06648-24B2-4F67-BEC7-9AB03C206F3A}"/>
    <dgm:cxn modelId="{A6CE0083-B537-4A8C-8FCB-6EEF5A94BAA5}" srcId="{3724D418-83C1-42E4-A4F5-7F5B79B14575}" destId="{C8C64852-524F-40D5-8B44-A55DDB75D81D}" srcOrd="4" destOrd="0" parTransId="{6EBBC754-22CD-4290-ABC8-BAF44350F740}" sibTransId="{BE413BEB-2D96-4483-A1B0-46FD66991995}"/>
    <dgm:cxn modelId="{F051D690-8AD7-430E-A606-C1028F12AECA}" type="presOf" srcId="{C8C64852-524F-40D5-8B44-A55DDB75D81D}" destId="{C07B2728-ED84-487B-AF3C-89241BDB8693}" srcOrd="0" destOrd="0" presId="urn:microsoft.com/office/officeart/2005/8/layout/vList2"/>
    <dgm:cxn modelId="{C957099B-CF65-4005-91D8-2469547D5673}" type="presOf" srcId="{5D648012-4493-4697-87DB-6FB922DBC4E8}" destId="{3F5C41DF-8DBF-423B-8D21-CA47D90B0A30}" srcOrd="0" destOrd="0" presId="urn:microsoft.com/office/officeart/2005/8/layout/vList2"/>
    <dgm:cxn modelId="{CF0E5FDF-25F7-42EA-91B1-51C7E515BE54}" srcId="{3724D418-83C1-42E4-A4F5-7F5B79B14575}" destId="{B8B4A864-DAE6-40F3-A808-F2103FE3C6A5}" srcOrd="1" destOrd="0" parTransId="{11187D41-24E6-4EDD-9BAB-102333A31B1E}" sibTransId="{C1D3D3F4-7ED6-4426-B1A6-EF31FAD2A8EB}"/>
    <dgm:cxn modelId="{7CE54BE8-6F7B-43AE-B572-C8789B1DCB51}" type="presOf" srcId="{3724D418-83C1-42E4-A4F5-7F5B79B14575}" destId="{5913AFB1-4E80-49AF-976A-7EC2A361C965}" srcOrd="0" destOrd="0" presId="urn:microsoft.com/office/officeart/2005/8/layout/vList2"/>
    <dgm:cxn modelId="{25B5B3EB-0B63-47A3-B1BE-D85A6A30DD02}" type="presOf" srcId="{D5BAD0A2-813F-4F8B-8535-BCA3273CA217}" destId="{4C8E5E44-7D9A-4D78-A381-929105B56AB9}" srcOrd="0" destOrd="0" presId="urn:microsoft.com/office/officeart/2005/8/layout/vList2"/>
    <dgm:cxn modelId="{04AC7DC7-C92C-43EA-9DE6-2DDA4CCC2867}" type="presParOf" srcId="{5913AFB1-4E80-49AF-976A-7EC2A361C965}" destId="{3F5C41DF-8DBF-423B-8D21-CA47D90B0A30}" srcOrd="0" destOrd="0" presId="urn:microsoft.com/office/officeart/2005/8/layout/vList2"/>
    <dgm:cxn modelId="{59A6F94D-B567-44F2-B14C-DE648F7CB6B5}" type="presParOf" srcId="{5913AFB1-4E80-49AF-976A-7EC2A361C965}" destId="{819B2840-205A-4637-A9CB-567123260C58}" srcOrd="1" destOrd="0" presId="urn:microsoft.com/office/officeart/2005/8/layout/vList2"/>
    <dgm:cxn modelId="{3B4139C1-4B91-4251-BCC8-1BC20BA67D8D}" type="presParOf" srcId="{5913AFB1-4E80-49AF-976A-7EC2A361C965}" destId="{5F3EC41A-7A98-4335-8262-DC0E32B4BA7B}" srcOrd="2" destOrd="0" presId="urn:microsoft.com/office/officeart/2005/8/layout/vList2"/>
    <dgm:cxn modelId="{BAC3E94E-5783-4922-8D8C-7552D786C73F}" type="presParOf" srcId="{5913AFB1-4E80-49AF-976A-7EC2A361C965}" destId="{109162C6-9296-435C-A74E-3F95A13489A2}" srcOrd="3" destOrd="0" presId="urn:microsoft.com/office/officeart/2005/8/layout/vList2"/>
    <dgm:cxn modelId="{E1F7D171-9F93-4CCF-919A-8583952303A0}" type="presParOf" srcId="{5913AFB1-4E80-49AF-976A-7EC2A361C965}" destId="{337851DC-B054-41B2-BDE4-13B95F2CED81}" srcOrd="4" destOrd="0" presId="urn:microsoft.com/office/officeart/2005/8/layout/vList2"/>
    <dgm:cxn modelId="{DD8BE1F0-4DEA-454F-9C1D-E64BF6A0E7C5}" type="presParOf" srcId="{5913AFB1-4E80-49AF-976A-7EC2A361C965}" destId="{4B7B4B6B-9A13-45BB-B3A9-B6E17A97C3AA}" srcOrd="5" destOrd="0" presId="urn:microsoft.com/office/officeart/2005/8/layout/vList2"/>
    <dgm:cxn modelId="{B39523E5-70A2-463A-B8C3-87B563A5A28A}" type="presParOf" srcId="{5913AFB1-4E80-49AF-976A-7EC2A361C965}" destId="{4C8E5E44-7D9A-4D78-A381-929105B56AB9}" srcOrd="6" destOrd="0" presId="urn:microsoft.com/office/officeart/2005/8/layout/vList2"/>
    <dgm:cxn modelId="{770512AA-0FAC-4694-87C3-3FE1D0E4EC2B}" type="presParOf" srcId="{5913AFB1-4E80-49AF-976A-7EC2A361C965}" destId="{E6ED97BD-3A32-49A2-84D3-92814E765C1E}" srcOrd="7" destOrd="0" presId="urn:microsoft.com/office/officeart/2005/8/layout/vList2"/>
    <dgm:cxn modelId="{1E0F27E8-543A-4FE9-ADBA-CF5F331CD903}" type="presParOf" srcId="{5913AFB1-4E80-49AF-976A-7EC2A361C965}" destId="{C07B2728-ED84-487B-AF3C-89241BDB8693}" srcOrd="8" destOrd="0" presId="urn:microsoft.com/office/officeart/2005/8/layout/vList2"/>
    <dgm:cxn modelId="{2EFD21E0-592F-4CB9-A223-295074C7C0A2}" type="presParOf" srcId="{5913AFB1-4E80-49AF-976A-7EC2A361C965}" destId="{BB8D88B4-14C0-4948-B98E-C1B0BAAFD2CB}" srcOrd="9" destOrd="0" presId="urn:microsoft.com/office/officeart/2005/8/layout/vList2"/>
    <dgm:cxn modelId="{E332BF18-F66A-4FAB-BBDE-99F0A49E9327}" type="presParOf" srcId="{5913AFB1-4E80-49AF-976A-7EC2A361C965}" destId="{FAE83055-6A68-49C8-886B-4A3E0EE5BB5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6F910-5248-4AA7-BD48-AD5E61D369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22D65-572D-46FE-BAF1-48C3D8BFF083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dirty="0"/>
            <a:t>Tener conocimientos en algún lenguaje de programación</a:t>
          </a:r>
          <a:endParaRPr lang="en-US" dirty="0"/>
        </a:p>
      </dgm:t>
    </dgm:pt>
    <dgm:pt modelId="{A66459A7-CB31-467B-8736-B0A6F5211E1C}" type="parTrans" cxnId="{F09410D4-C551-45A9-9BEB-AD152028ED05}">
      <dgm:prSet/>
      <dgm:spPr/>
      <dgm:t>
        <a:bodyPr/>
        <a:lstStyle/>
        <a:p>
          <a:endParaRPr lang="en-US"/>
        </a:p>
      </dgm:t>
    </dgm:pt>
    <dgm:pt modelId="{0CAD5CFE-1024-463D-B169-A03A04E34588}" type="sibTrans" cxnId="{F09410D4-C551-45A9-9BEB-AD152028ED05}">
      <dgm:prSet/>
      <dgm:spPr/>
      <dgm:t>
        <a:bodyPr/>
        <a:lstStyle/>
        <a:p>
          <a:endParaRPr lang="en-US"/>
        </a:p>
      </dgm:t>
    </dgm:pt>
    <dgm:pt modelId="{FB76B122-60B7-4585-A37E-A80F9CFAFFC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/>
            <a:t>Acceso a internet</a:t>
          </a:r>
          <a:endParaRPr lang="en-US"/>
        </a:p>
      </dgm:t>
    </dgm:pt>
    <dgm:pt modelId="{C192F6CF-C533-4251-8070-8977131B54DD}" type="parTrans" cxnId="{6ED24E5F-D01F-491C-A04E-184AA1B92361}">
      <dgm:prSet/>
      <dgm:spPr/>
      <dgm:t>
        <a:bodyPr/>
        <a:lstStyle/>
        <a:p>
          <a:endParaRPr lang="en-US"/>
        </a:p>
      </dgm:t>
    </dgm:pt>
    <dgm:pt modelId="{CE672E5D-B718-4DD5-B5D2-9BB114DEFE11}" type="sibTrans" cxnId="{6ED24E5F-D01F-491C-A04E-184AA1B92361}">
      <dgm:prSet/>
      <dgm:spPr/>
      <dgm:t>
        <a:bodyPr/>
        <a:lstStyle/>
        <a:p>
          <a:endParaRPr lang="en-US"/>
        </a:p>
      </dgm:t>
    </dgm:pt>
    <dgm:pt modelId="{A540ECD3-BE68-43DF-9A9F-FC9FBAFFB311}">
      <dgm:prSet/>
      <dgm:spPr/>
      <dgm:t>
        <a:bodyPr/>
        <a:lstStyle/>
        <a:p>
          <a:r>
            <a:rPr lang="es-ES"/>
            <a:t>Tener una computadora</a:t>
          </a:r>
          <a:endParaRPr lang="en-US"/>
        </a:p>
      </dgm:t>
    </dgm:pt>
    <dgm:pt modelId="{8EBD70B6-5C2C-420D-B927-8A7A6092CC8E}" type="parTrans" cxnId="{9D0977A7-AE7A-4B86-AEC6-77647FAA39BE}">
      <dgm:prSet/>
      <dgm:spPr/>
      <dgm:t>
        <a:bodyPr/>
        <a:lstStyle/>
        <a:p>
          <a:endParaRPr lang="en-US"/>
        </a:p>
      </dgm:t>
    </dgm:pt>
    <dgm:pt modelId="{D4035710-0BDE-486E-B7B7-396E9B44A4DE}" type="sibTrans" cxnId="{9D0977A7-AE7A-4B86-AEC6-77647FAA39BE}">
      <dgm:prSet/>
      <dgm:spPr/>
      <dgm:t>
        <a:bodyPr/>
        <a:lstStyle/>
        <a:p>
          <a:endParaRPr lang="en-US"/>
        </a:p>
      </dgm:t>
    </dgm:pt>
    <dgm:pt modelId="{3CB10EAE-1BEB-47AD-8C31-5AF8C547B3E8}" type="pres">
      <dgm:prSet presAssocID="{6F86F910-5248-4AA7-BD48-AD5E61D36966}" presName="linear" presStyleCnt="0">
        <dgm:presLayoutVars>
          <dgm:animLvl val="lvl"/>
          <dgm:resizeHandles val="exact"/>
        </dgm:presLayoutVars>
      </dgm:prSet>
      <dgm:spPr/>
    </dgm:pt>
    <dgm:pt modelId="{EA30DFBB-AE7D-44C7-BDA9-284877B7C973}" type="pres">
      <dgm:prSet presAssocID="{5A722D65-572D-46FE-BAF1-48C3D8BFF0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353FB9-6C56-4BD0-9E73-362E3E366828}" type="pres">
      <dgm:prSet presAssocID="{0CAD5CFE-1024-463D-B169-A03A04E34588}" presName="spacer" presStyleCnt="0"/>
      <dgm:spPr/>
    </dgm:pt>
    <dgm:pt modelId="{C39CFC85-55BB-42C9-8D35-4378474799BB}" type="pres">
      <dgm:prSet presAssocID="{FB76B122-60B7-4585-A37E-A80F9CFAFF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05A6E3-5673-444D-B7FE-1B14EF629170}" type="pres">
      <dgm:prSet presAssocID="{CE672E5D-B718-4DD5-B5D2-9BB114DEFE11}" presName="spacer" presStyleCnt="0"/>
      <dgm:spPr/>
    </dgm:pt>
    <dgm:pt modelId="{FC37CBE2-A766-4409-8B00-55EC3DC473E8}" type="pres">
      <dgm:prSet presAssocID="{A540ECD3-BE68-43DF-9A9F-FC9FBAFFB31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382526-1A05-4EA2-B45F-472D8DFF7521}" type="presOf" srcId="{5A722D65-572D-46FE-BAF1-48C3D8BFF083}" destId="{EA30DFBB-AE7D-44C7-BDA9-284877B7C973}" srcOrd="0" destOrd="0" presId="urn:microsoft.com/office/officeart/2005/8/layout/vList2"/>
    <dgm:cxn modelId="{91625233-F3A5-4800-A15B-B5BB807EB332}" type="presOf" srcId="{6F86F910-5248-4AA7-BD48-AD5E61D36966}" destId="{3CB10EAE-1BEB-47AD-8C31-5AF8C547B3E8}" srcOrd="0" destOrd="0" presId="urn:microsoft.com/office/officeart/2005/8/layout/vList2"/>
    <dgm:cxn modelId="{6ED24E5F-D01F-491C-A04E-184AA1B92361}" srcId="{6F86F910-5248-4AA7-BD48-AD5E61D36966}" destId="{FB76B122-60B7-4585-A37E-A80F9CFAFFC1}" srcOrd="1" destOrd="0" parTransId="{C192F6CF-C533-4251-8070-8977131B54DD}" sibTransId="{CE672E5D-B718-4DD5-B5D2-9BB114DEFE11}"/>
    <dgm:cxn modelId="{B4ACA443-9025-4011-B8C8-0C75537E23FA}" type="presOf" srcId="{A540ECD3-BE68-43DF-9A9F-FC9FBAFFB311}" destId="{FC37CBE2-A766-4409-8B00-55EC3DC473E8}" srcOrd="0" destOrd="0" presId="urn:microsoft.com/office/officeart/2005/8/layout/vList2"/>
    <dgm:cxn modelId="{54A5E271-FE28-43ED-9591-4C31DAAB8832}" type="presOf" srcId="{FB76B122-60B7-4585-A37E-A80F9CFAFFC1}" destId="{C39CFC85-55BB-42C9-8D35-4378474799BB}" srcOrd="0" destOrd="0" presId="urn:microsoft.com/office/officeart/2005/8/layout/vList2"/>
    <dgm:cxn modelId="{9D0977A7-AE7A-4B86-AEC6-77647FAA39BE}" srcId="{6F86F910-5248-4AA7-BD48-AD5E61D36966}" destId="{A540ECD3-BE68-43DF-9A9F-FC9FBAFFB311}" srcOrd="2" destOrd="0" parTransId="{8EBD70B6-5C2C-420D-B927-8A7A6092CC8E}" sibTransId="{D4035710-0BDE-486E-B7B7-396E9B44A4DE}"/>
    <dgm:cxn modelId="{F09410D4-C551-45A9-9BEB-AD152028ED05}" srcId="{6F86F910-5248-4AA7-BD48-AD5E61D36966}" destId="{5A722D65-572D-46FE-BAF1-48C3D8BFF083}" srcOrd="0" destOrd="0" parTransId="{A66459A7-CB31-467B-8736-B0A6F5211E1C}" sibTransId="{0CAD5CFE-1024-463D-B169-A03A04E34588}"/>
    <dgm:cxn modelId="{A8A315AB-C72F-4820-81F5-7E5C24BFB290}" type="presParOf" srcId="{3CB10EAE-1BEB-47AD-8C31-5AF8C547B3E8}" destId="{EA30DFBB-AE7D-44C7-BDA9-284877B7C973}" srcOrd="0" destOrd="0" presId="urn:microsoft.com/office/officeart/2005/8/layout/vList2"/>
    <dgm:cxn modelId="{63810993-4B70-48E3-B031-FBCEF68C75AC}" type="presParOf" srcId="{3CB10EAE-1BEB-47AD-8C31-5AF8C547B3E8}" destId="{98353FB9-6C56-4BD0-9E73-362E3E366828}" srcOrd="1" destOrd="0" presId="urn:microsoft.com/office/officeart/2005/8/layout/vList2"/>
    <dgm:cxn modelId="{91A6C0ED-E34B-4BDD-956C-E32939887B53}" type="presParOf" srcId="{3CB10EAE-1BEB-47AD-8C31-5AF8C547B3E8}" destId="{C39CFC85-55BB-42C9-8D35-4378474799BB}" srcOrd="2" destOrd="0" presId="urn:microsoft.com/office/officeart/2005/8/layout/vList2"/>
    <dgm:cxn modelId="{9A0DE63F-93EF-4D80-9435-708BD00EC8C2}" type="presParOf" srcId="{3CB10EAE-1BEB-47AD-8C31-5AF8C547B3E8}" destId="{E305A6E3-5673-444D-B7FE-1B14EF629170}" srcOrd="3" destOrd="0" presId="urn:microsoft.com/office/officeart/2005/8/layout/vList2"/>
    <dgm:cxn modelId="{0ABA3DCC-0B53-43FD-A65C-4AF6BF14986E}" type="presParOf" srcId="{3CB10EAE-1BEB-47AD-8C31-5AF8C547B3E8}" destId="{FC37CBE2-A766-4409-8B00-55EC3DC473E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F8C4FC-95FB-42D9-BBFB-041180F652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5FE962-07A1-4F6E-AB39-4F4EEBC14379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Componente guiado y componente autónomo </a:t>
          </a:r>
          <a:endParaRPr lang="en-US" dirty="0"/>
        </a:p>
      </dgm:t>
    </dgm:pt>
    <dgm:pt modelId="{31E4D4CC-E05C-4A8C-A962-E6E75500BCF4}" type="parTrans" cxnId="{14B15841-1B3E-491C-82A8-94D474AFFC56}">
      <dgm:prSet/>
      <dgm:spPr/>
      <dgm:t>
        <a:bodyPr/>
        <a:lstStyle/>
        <a:p>
          <a:endParaRPr lang="en-US"/>
        </a:p>
      </dgm:t>
    </dgm:pt>
    <dgm:pt modelId="{A1928662-B15E-41F8-9B70-ED876F2E633F}" type="sibTrans" cxnId="{14B15841-1B3E-491C-82A8-94D474AFFC56}">
      <dgm:prSet/>
      <dgm:spPr/>
      <dgm:t>
        <a:bodyPr/>
        <a:lstStyle/>
        <a:p>
          <a:endParaRPr lang="en-US"/>
        </a:p>
      </dgm:t>
    </dgm:pt>
    <dgm:pt modelId="{A72E68B9-1303-4BBB-8EA0-93D85A46402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- 15 </a:t>
          </a:r>
          <a:r>
            <a:rPr lang="en-US" dirty="0" err="1">
              <a:solidFill>
                <a:schemeClr val="bg1"/>
              </a:solidFill>
            </a:rPr>
            <a:t>clases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presenciales</a:t>
          </a:r>
          <a:r>
            <a:rPr lang="en-US" dirty="0">
              <a:solidFill>
                <a:schemeClr val="bg1"/>
              </a:solidFill>
            </a:rPr>
            <a:t>, 3 horas </a:t>
          </a:r>
          <a:r>
            <a:rPr lang="en-US" dirty="0" err="1">
              <a:solidFill>
                <a:schemeClr val="bg1"/>
              </a:solidFill>
            </a:rPr>
            <a:t>por</a:t>
          </a:r>
          <a:r>
            <a:rPr lang="en-US" dirty="0">
              <a:solidFill>
                <a:schemeClr val="bg1"/>
              </a:solidFill>
            </a:rPr>
            <a:t> día, </a:t>
          </a:r>
          <a:r>
            <a:rPr lang="en-US" dirty="0" err="1">
              <a:solidFill>
                <a:schemeClr val="bg1"/>
              </a:solidFill>
            </a:rPr>
            <a:t>en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horario</a:t>
          </a:r>
          <a:r>
            <a:rPr lang="en-US" dirty="0">
              <a:solidFill>
                <a:schemeClr val="bg1"/>
              </a:solidFill>
            </a:rPr>
            <a:t> de 7h00 a 10h00 y 11h00 a 13h00.</a:t>
          </a:r>
        </a:p>
      </dgm:t>
    </dgm:pt>
    <dgm:pt modelId="{5E94B092-C256-433A-82D7-2F5E6484AB28}" type="parTrans" cxnId="{E45BC2E7-42BA-476B-AFC9-CBFB65A1058E}">
      <dgm:prSet/>
      <dgm:spPr/>
      <dgm:t>
        <a:bodyPr/>
        <a:lstStyle/>
        <a:p>
          <a:endParaRPr lang="en-US"/>
        </a:p>
      </dgm:t>
    </dgm:pt>
    <dgm:pt modelId="{CD3C2A54-46C9-443C-AACE-ECC8E534E469}" type="sibTrans" cxnId="{E45BC2E7-42BA-476B-AFC9-CBFB65A1058E}">
      <dgm:prSet/>
      <dgm:spPr/>
      <dgm:t>
        <a:bodyPr/>
        <a:lstStyle/>
        <a:p>
          <a:endParaRPr lang="en-US"/>
        </a:p>
      </dgm:t>
    </dgm:pt>
    <dgm:pt modelId="{A362E389-7E2E-41D0-8D71-8BA1FD35BAA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- </a:t>
          </a:r>
          <a:r>
            <a:rPr lang="en-US" dirty="0" err="1">
              <a:solidFill>
                <a:schemeClr val="bg1"/>
              </a:solidFill>
            </a:rPr>
            <a:t>Actividades</a:t>
          </a:r>
          <a:r>
            <a:rPr lang="en-US" dirty="0">
              <a:solidFill>
                <a:schemeClr val="bg1"/>
              </a:solidFill>
            </a:rPr>
            <a:t> de </a:t>
          </a:r>
          <a:r>
            <a:rPr lang="en-US" dirty="0" err="1">
              <a:solidFill>
                <a:schemeClr val="bg1"/>
              </a:solidFill>
            </a:rPr>
            <a:t>trabajo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autónomo</a:t>
          </a:r>
          <a:r>
            <a:rPr lang="en-US" dirty="0">
              <a:solidFill>
                <a:schemeClr val="bg1"/>
              </a:solidFill>
            </a:rPr>
            <a:t>: </a:t>
          </a:r>
          <a:r>
            <a:rPr lang="en-US" dirty="0" err="1">
              <a:solidFill>
                <a:schemeClr val="bg1"/>
              </a:solidFill>
            </a:rPr>
            <a:t>Estimado</a:t>
          </a:r>
          <a:r>
            <a:rPr lang="en-US" dirty="0">
              <a:solidFill>
                <a:schemeClr val="bg1"/>
              </a:solidFill>
            </a:rPr>
            <a:t> 15 horas.</a:t>
          </a:r>
        </a:p>
      </dgm:t>
    </dgm:pt>
    <dgm:pt modelId="{852E655F-69F6-4CD9-9941-D1FE7BC39302}" type="parTrans" cxnId="{B2C7957A-ADA3-44C5-9F5F-3469B3BABB01}">
      <dgm:prSet/>
      <dgm:spPr/>
      <dgm:t>
        <a:bodyPr/>
        <a:lstStyle/>
        <a:p>
          <a:endParaRPr lang="en-US"/>
        </a:p>
      </dgm:t>
    </dgm:pt>
    <dgm:pt modelId="{AEDE28BD-8866-4127-A160-C49EBF8FD22B}" type="sibTrans" cxnId="{B2C7957A-ADA3-44C5-9F5F-3469B3BABB01}">
      <dgm:prSet/>
      <dgm:spPr/>
      <dgm:t>
        <a:bodyPr/>
        <a:lstStyle/>
        <a:p>
          <a:endParaRPr lang="en-US"/>
        </a:p>
      </dgm:t>
    </dgm:pt>
    <dgm:pt modelId="{9E9E3790-C7A1-48A7-8723-C56F2CD18417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- Proyecto final outoguiado</a:t>
          </a:r>
          <a:endParaRPr lang="en-US" dirty="0">
            <a:solidFill>
              <a:schemeClr val="bg1"/>
            </a:solidFill>
          </a:endParaRPr>
        </a:p>
      </dgm:t>
    </dgm:pt>
    <dgm:pt modelId="{731FFA02-EC23-43A3-9158-45342FACB37D}" type="parTrans" cxnId="{3A819133-0903-4423-862E-8E483ED17195}">
      <dgm:prSet/>
      <dgm:spPr/>
      <dgm:t>
        <a:bodyPr/>
        <a:lstStyle/>
        <a:p>
          <a:endParaRPr lang="en-US"/>
        </a:p>
      </dgm:t>
    </dgm:pt>
    <dgm:pt modelId="{7D8AF46A-3775-4AD5-845D-0FA664A27589}" type="sibTrans" cxnId="{3A819133-0903-4423-862E-8E483ED17195}">
      <dgm:prSet/>
      <dgm:spPr/>
      <dgm:t>
        <a:bodyPr/>
        <a:lstStyle/>
        <a:p>
          <a:endParaRPr lang="en-US"/>
        </a:p>
      </dgm:t>
    </dgm:pt>
    <dgm:pt modelId="{180BFCC8-FF71-408E-9585-F316CAE04E1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- Total 60 horas.</a:t>
          </a:r>
          <a:endParaRPr lang="en-US" dirty="0">
            <a:solidFill>
              <a:schemeClr val="bg1"/>
            </a:solidFill>
          </a:endParaRPr>
        </a:p>
      </dgm:t>
    </dgm:pt>
    <dgm:pt modelId="{37B7B21B-254A-445E-93A2-B50090E7EF2A}" type="parTrans" cxnId="{40DBE420-8021-41F5-8C9E-85472CC67594}">
      <dgm:prSet/>
      <dgm:spPr/>
      <dgm:t>
        <a:bodyPr/>
        <a:lstStyle/>
        <a:p>
          <a:endParaRPr lang="en-US"/>
        </a:p>
      </dgm:t>
    </dgm:pt>
    <dgm:pt modelId="{F85B3941-CF40-451F-B1E6-55859ACBED44}" type="sibTrans" cxnId="{40DBE420-8021-41F5-8C9E-85472CC67594}">
      <dgm:prSet/>
      <dgm:spPr/>
      <dgm:t>
        <a:bodyPr/>
        <a:lstStyle/>
        <a:p>
          <a:endParaRPr lang="en-US"/>
        </a:p>
      </dgm:t>
    </dgm:pt>
    <dgm:pt modelId="{AA8DCF53-2901-4796-B976-CC6DE0FF262C}" type="pres">
      <dgm:prSet presAssocID="{D3F8C4FC-95FB-42D9-BBFB-041180F652B8}" presName="linear" presStyleCnt="0">
        <dgm:presLayoutVars>
          <dgm:animLvl val="lvl"/>
          <dgm:resizeHandles val="exact"/>
        </dgm:presLayoutVars>
      </dgm:prSet>
      <dgm:spPr/>
    </dgm:pt>
    <dgm:pt modelId="{403287F7-2D71-49CD-A66B-92430022A500}" type="pres">
      <dgm:prSet presAssocID="{CA5FE962-07A1-4F6E-AB39-4F4EEBC1437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BEB341D-E67F-40A3-A861-83E609BF8450}" type="pres">
      <dgm:prSet presAssocID="{A1928662-B15E-41F8-9B70-ED876F2E633F}" presName="spacer" presStyleCnt="0"/>
      <dgm:spPr/>
    </dgm:pt>
    <dgm:pt modelId="{6605E917-C2A7-4A3E-8CA8-5D99A25BF770}" type="pres">
      <dgm:prSet presAssocID="{A72E68B9-1303-4BBB-8EA0-93D85A4640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6999EBC-A6BF-415A-B595-74E857584E88}" type="pres">
      <dgm:prSet presAssocID="{CD3C2A54-46C9-443C-AACE-ECC8E534E469}" presName="spacer" presStyleCnt="0"/>
      <dgm:spPr/>
    </dgm:pt>
    <dgm:pt modelId="{955D8D68-9080-415F-B1CD-930B1FC4F8B6}" type="pres">
      <dgm:prSet presAssocID="{A362E389-7E2E-41D0-8D71-8BA1FD35BA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2C6DA14-AAE8-4A6D-A5A1-7B5BE8CAC403}" type="pres">
      <dgm:prSet presAssocID="{AEDE28BD-8866-4127-A160-C49EBF8FD22B}" presName="spacer" presStyleCnt="0"/>
      <dgm:spPr/>
    </dgm:pt>
    <dgm:pt modelId="{7F56999B-9D69-479A-BB1E-B36355A9CC26}" type="pres">
      <dgm:prSet presAssocID="{9E9E3790-C7A1-48A7-8723-C56F2CD1841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03E2B9-3752-4540-92E7-9CD8DE6A60E7}" type="pres">
      <dgm:prSet presAssocID="{7D8AF46A-3775-4AD5-845D-0FA664A27589}" presName="spacer" presStyleCnt="0"/>
      <dgm:spPr/>
    </dgm:pt>
    <dgm:pt modelId="{8BAFACB2-CD84-4B80-8A65-817B3D410806}" type="pres">
      <dgm:prSet presAssocID="{180BFCC8-FF71-408E-9585-F316CAE04E1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3BEE218-72C4-4D66-BB3A-02E3AE964D9A}" type="presOf" srcId="{A362E389-7E2E-41D0-8D71-8BA1FD35BAA6}" destId="{955D8D68-9080-415F-B1CD-930B1FC4F8B6}" srcOrd="0" destOrd="0" presId="urn:microsoft.com/office/officeart/2005/8/layout/vList2"/>
    <dgm:cxn modelId="{40DBE420-8021-41F5-8C9E-85472CC67594}" srcId="{D3F8C4FC-95FB-42D9-BBFB-041180F652B8}" destId="{180BFCC8-FF71-408E-9585-F316CAE04E1A}" srcOrd="4" destOrd="0" parTransId="{37B7B21B-254A-445E-93A2-B50090E7EF2A}" sibTransId="{F85B3941-CF40-451F-B1E6-55859ACBED44}"/>
    <dgm:cxn modelId="{3A819133-0903-4423-862E-8E483ED17195}" srcId="{D3F8C4FC-95FB-42D9-BBFB-041180F652B8}" destId="{9E9E3790-C7A1-48A7-8723-C56F2CD18417}" srcOrd="3" destOrd="0" parTransId="{731FFA02-EC23-43A3-9158-45342FACB37D}" sibTransId="{7D8AF46A-3775-4AD5-845D-0FA664A27589}"/>
    <dgm:cxn modelId="{14B15841-1B3E-491C-82A8-94D474AFFC56}" srcId="{D3F8C4FC-95FB-42D9-BBFB-041180F652B8}" destId="{CA5FE962-07A1-4F6E-AB39-4F4EEBC14379}" srcOrd="0" destOrd="0" parTransId="{31E4D4CC-E05C-4A8C-A962-E6E75500BCF4}" sibTransId="{A1928662-B15E-41F8-9B70-ED876F2E633F}"/>
    <dgm:cxn modelId="{38E86D4F-2C1F-4EB6-87FC-02D855E7680D}" type="presOf" srcId="{180BFCC8-FF71-408E-9585-F316CAE04E1A}" destId="{8BAFACB2-CD84-4B80-8A65-817B3D410806}" srcOrd="0" destOrd="0" presId="urn:microsoft.com/office/officeart/2005/8/layout/vList2"/>
    <dgm:cxn modelId="{B2C7957A-ADA3-44C5-9F5F-3469B3BABB01}" srcId="{D3F8C4FC-95FB-42D9-BBFB-041180F652B8}" destId="{A362E389-7E2E-41D0-8D71-8BA1FD35BAA6}" srcOrd="2" destOrd="0" parTransId="{852E655F-69F6-4CD9-9941-D1FE7BC39302}" sibTransId="{AEDE28BD-8866-4127-A160-C49EBF8FD22B}"/>
    <dgm:cxn modelId="{27614C7D-770D-4A4C-9C00-20DE0C654D56}" type="presOf" srcId="{A72E68B9-1303-4BBB-8EA0-93D85A464027}" destId="{6605E917-C2A7-4A3E-8CA8-5D99A25BF770}" srcOrd="0" destOrd="0" presId="urn:microsoft.com/office/officeart/2005/8/layout/vList2"/>
    <dgm:cxn modelId="{AC6D8582-85D0-4103-AD5F-D8EB71A96CE9}" type="presOf" srcId="{CA5FE962-07A1-4F6E-AB39-4F4EEBC14379}" destId="{403287F7-2D71-49CD-A66B-92430022A500}" srcOrd="0" destOrd="0" presId="urn:microsoft.com/office/officeart/2005/8/layout/vList2"/>
    <dgm:cxn modelId="{2A7FF9AC-1B8D-4111-AF37-F67D351B7D91}" type="presOf" srcId="{9E9E3790-C7A1-48A7-8723-C56F2CD18417}" destId="{7F56999B-9D69-479A-BB1E-B36355A9CC26}" srcOrd="0" destOrd="0" presId="urn:microsoft.com/office/officeart/2005/8/layout/vList2"/>
    <dgm:cxn modelId="{02BFDECC-2F82-464B-AC86-9AE2A3A825C4}" type="presOf" srcId="{D3F8C4FC-95FB-42D9-BBFB-041180F652B8}" destId="{AA8DCF53-2901-4796-B976-CC6DE0FF262C}" srcOrd="0" destOrd="0" presId="urn:microsoft.com/office/officeart/2005/8/layout/vList2"/>
    <dgm:cxn modelId="{E45BC2E7-42BA-476B-AFC9-CBFB65A1058E}" srcId="{D3F8C4FC-95FB-42D9-BBFB-041180F652B8}" destId="{A72E68B9-1303-4BBB-8EA0-93D85A464027}" srcOrd="1" destOrd="0" parTransId="{5E94B092-C256-433A-82D7-2F5E6484AB28}" sibTransId="{CD3C2A54-46C9-443C-AACE-ECC8E534E469}"/>
    <dgm:cxn modelId="{47E267C2-BB67-4DE6-9CA9-430B6BF33201}" type="presParOf" srcId="{AA8DCF53-2901-4796-B976-CC6DE0FF262C}" destId="{403287F7-2D71-49CD-A66B-92430022A500}" srcOrd="0" destOrd="0" presId="urn:microsoft.com/office/officeart/2005/8/layout/vList2"/>
    <dgm:cxn modelId="{18E50A05-EB27-4DE2-856E-4B0F1228EBA7}" type="presParOf" srcId="{AA8DCF53-2901-4796-B976-CC6DE0FF262C}" destId="{6BEB341D-E67F-40A3-A861-83E609BF8450}" srcOrd="1" destOrd="0" presId="urn:microsoft.com/office/officeart/2005/8/layout/vList2"/>
    <dgm:cxn modelId="{482D9496-B8A7-4EDF-8671-343E059CC8BE}" type="presParOf" srcId="{AA8DCF53-2901-4796-B976-CC6DE0FF262C}" destId="{6605E917-C2A7-4A3E-8CA8-5D99A25BF770}" srcOrd="2" destOrd="0" presId="urn:microsoft.com/office/officeart/2005/8/layout/vList2"/>
    <dgm:cxn modelId="{88A3535B-796D-48B6-9FC9-6895034BCAA7}" type="presParOf" srcId="{AA8DCF53-2901-4796-B976-CC6DE0FF262C}" destId="{06999EBC-A6BF-415A-B595-74E857584E88}" srcOrd="3" destOrd="0" presId="urn:microsoft.com/office/officeart/2005/8/layout/vList2"/>
    <dgm:cxn modelId="{8E2031D2-4019-43FC-A35D-8A067D686E7C}" type="presParOf" srcId="{AA8DCF53-2901-4796-B976-CC6DE0FF262C}" destId="{955D8D68-9080-415F-B1CD-930B1FC4F8B6}" srcOrd="4" destOrd="0" presId="urn:microsoft.com/office/officeart/2005/8/layout/vList2"/>
    <dgm:cxn modelId="{B5FB9CCB-4F3B-437E-B1A2-A73D44C71FB4}" type="presParOf" srcId="{AA8DCF53-2901-4796-B976-CC6DE0FF262C}" destId="{F2C6DA14-AAE8-4A6D-A5A1-7B5BE8CAC403}" srcOrd="5" destOrd="0" presId="urn:microsoft.com/office/officeart/2005/8/layout/vList2"/>
    <dgm:cxn modelId="{036C6CC0-68F7-40D2-99BD-40094A3187E0}" type="presParOf" srcId="{AA8DCF53-2901-4796-B976-CC6DE0FF262C}" destId="{7F56999B-9D69-479A-BB1E-B36355A9CC26}" srcOrd="6" destOrd="0" presId="urn:microsoft.com/office/officeart/2005/8/layout/vList2"/>
    <dgm:cxn modelId="{4A7B19D6-4764-44E2-90F5-7BBCC935BE13}" type="presParOf" srcId="{AA8DCF53-2901-4796-B976-CC6DE0FF262C}" destId="{5F03E2B9-3752-4540-92E7-9CD8DE6A60E7}" srcOrd="7" destOrd="0" presId="urn:microsoft.com/office/officeart/2005/8/layout/vList2"/>
    <dgm:cxn modelId="{70D03F58-1A9D-478C-9DC3-19737B5CC9E3}" type="presParOf" srcId="{AA8DCF53-2901-4796-B976-CC6DE0FF262C}" destId="{8BAFACB2-CD84-4B80-8A65-817B3D41080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9EDDAC-3A01-4D2D-AC84-018DCC86EF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411D38-92F5-4F90-81CD-3B9E70B99527}">
      <dgm:prSet phldrT="[Texto]"/>
      <dgm:spPr/>
      <dgm:t>
        <a:bodyPr/>
        <a:lstStyle/>
        <a:p>
          <a:pPr algn="ctr"/>
          <a:r>
            <a:rPr lang="es-ES" dirty="0">
              <a:solidFill>
                <a:schemeClr val="bg1"/>
              </a:solidFill>
            </a:rPr>
            <a:t>El curso tiene una duración de 60 horas académicas, se aprueba con el 70% como mínimo de la nota total y un 70% de asistencias.</a:t>
          </a:r>
          <a:endParaRPr lang="en-US" dirty="0"/>
        </a:p>
      </dgm:t>
    </dgm:pt>
    <dgm:pt modelId="{524E7835-204D-477C-99AC-5F33248649A2}" type="parTrans" cxnId="{3A93F761-39A9-47E4-B99C-650366EF9BF2}">
      <dgm:prSet/>
      <dgm:spPr/>
      <dgm:t>
        <a:bodyPr/>
        <a:lstStyle/>
        <a:p>
          <a:endParaRPr lang="en-US"/>
        </a:p>
      </dgm:t>
    </dgm:pt>
    <dgm:pt modelId="{8CE7257A-F3A8-4F44-852F-E3B8CA1B2F3A}" type="sibTrans" cxnId="{3A93F761-39A9-47E4-B99C-650366EF9BF2}">
      <dgm:prSet/>
      <dgm:spPr/>
      <dgm:t>
        <a:bodyPr/>
        <a:lstStyle/>
        <a:p>
          <a:endParaRPr lang="en-US"/>
        </a:p>
      </dgm:t>
    </dgm:pt>
    <dgm:pt modelId="{1D58625D-043B-461C-B428-0B6B0A833D19}" type="pres">
      <dgm:prSet presAssocID="{C79EDDAC-3A01-4D2D-AC84-018DCC86EF5A}" presName="linear" presStyleCnt="0">
        <dgm:presLayoutVars>
          <dgm:animLvl val="lvl"/>
          <dgm:resizeHandles val="exact"/>
        </dgm:presLayoutVars>
      </dgm:prSet>
      <dgm:spPr/>
    </dgm:pt>
    <dgm:pt modelId="{415071F4-F0D8-4A77-BC43-E69623561F03}" type="pres">
      <dgm:prSet presAssocID="{41411D38-92F5-4F90-81CD-3B9E70B9952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9399008-8BFE-48DA-8370-91273F00FB80}" type="presOf" srcId="{C79EDDAC-3A01-4D2D-AC84-018DCC86EF5A}" destId="{1D58625D-043B-461C-B428-0B6B0A833D19}" srcOrd="0" destOrd="0" presId="urn:microsoft.com/office/officeart/2005/8/layout/vList2"/>
    <dgm:cxn modelId="{3A93F761-39A9-47E4-B99C-650366EF9BF2}" srcId="{C79EDDAC-3A01-4D2D-AC84-018DCC86EF5A}" destId="{41411D38-92F5-4F90-81CD-3B9E70B99527}" srcOrd="0" destOrd="0" parTransId="{524E7835-204D-477C-99AC-5F33248649A2}" sibTransId="{8CE7257A-F3A8-4F44-852F-E3B8CA1B2F3A}"/>
    <dgm:cxn modelId="{709C8F47-F063-444F-9344-B9BF6F5DB564}" type="presOf" srcId="{41411D38-92F5-4F90-81CD-3B9E70B99527}" destId="{415071F4-F0D8-4A77-BC43-E69623561F03}" srcOrd="0" destOrd="0" presId="urn:microsoft.com/office/officeart/2005/8/layout/vList2"/>
    <dgm:cxn modelId="{E05519F0-345C-4A24-A2E0-CB41364FF360}" type="presParOf" srcId="{1D58625D-043B-461C-B428-0B6B0A833D19}" destId="{415071F4-F0D8-4A77-BC43-E69623561F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44A4ED-A492-4273-8ECD-4646FCF4AB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60E11-1B4D-4D42-B312-7B04FD3D3E38}">
      <dgm:prSet phldrT="[Texto]"/>
      <dgm:spPr/>
      <dgm:t>
        <a:bodyPr/>
        <a:lstStyle/>
        <a:p>
          <a:pPr algn="ctr"/>
          <a:r>
            <a:rPr lang="es-ES" dirty="0">
              <a:solidFill>
                <a:schemeClr val="bg1"/>
              </a:solidFill>
            </a:rPr>
            <a:t>Todo el material estará disponible en la plataforma institucional.</a:t>
          </a:r>
          <a:endParaRPr lang="en-US" dirty="0"/>
        </a:p>
      </dgm:t>
    </dgm:pt>
    <dgm:pt modelId="{140956DD-7D77-4762-A42F-2FC0F5C7A611}" type="parTrans" cxnId="{BCD3D178-94DB-438A-959F-D0219CEB7B04}">
      <dgm:prSet/>
      <dgm:spPr/>
      <dgm:t>
        <a:bodyPr/>
        <a:lstStyle/>
        <a:p>
          <a:endParaRPr lang="en-US"/>
        </a:p>
      </dgm:t>
    </dgm:pt>
    <dgm:pt modelId="{5E35F9AA-55A0-461B-A7F5-FB34A0E9D0CC}" type="sibTrans" cxnId="{BCD3D178-94DB-438A-959F-D0219CEB7B04}">
      <dgm:prSet/>
      <dgm:spPr/>
      <dgm:t>
        <a:bodyPr/>
        <a:lstStyle/>
        <a:p>
          <a:endParaRPr lang="en-US"/>
        </a:p>
      </dgm:t>
    </dgm:pt>
    <dgm:pt modelId="{C1FD5C14-BA20-48FD-BBAC-F98E5A37CDBF}">
      <dgm:prSet custT="1"/>
      <dgm:spPr/>
      <dgm:t>
        <a:bodyPr/>
        <a:lstStyle/>
        <a:p>
          <a:pPr algn="ctr"/>
          <a:r>
            <a:rPr lang="es-ES" sz="4000" b="1" dirty="0">
              <a:solidFill>
                <a:schemeClr val="bg1"/>
              </a:solidFill>
            </a:rPr>
            <a:t>Curso Fundamentos de Python</a:t>
          </a:r>
        </a:p>
      </dgm:t>
    </dgm:pt>
    <dgm:pt modelId="{C70B780F-CD51-4C89-A5EA-FAB30BF1DE99}" type="parTrans" cxnId="{DC8A1130-AE73-451B-A60B-A736EB098197}">
      <dgm:prSet/>
      <dgm:spPr/>
      <dgm:t>
        <a:bodyPr/>
        <a:lstStyle/>
        <a:p>
          <a:endParaRPr lang="en-US"/>
        </a:p>
      </dgm:t>
    </dgm:pt>
    <dgm:pt modelId="{E98CB689-0FC9-4713-979C-EE8741F0B090}" type="sibTrans" cxnId="{DC8A1130-AE73-451B-A60B-A736EB098197}">
      <dgm:prSet/>
      <dgm:spPr/>
      <dgm:t>
        <a:bodyPr/>
        <a:lstStyle/>
        <a:p>
          <a:endParaRPr lang="en-US"/>
        </a:p>
      </dgm:t>
    </dgm:pt>
    <dgm:pt modelId="{F6E0FD74-31AC-43AA-9677-2355FC5443D8}">
      <dgm:prSet/>
      <dgm:spPr/>
      <dgm:t>
        <a:bodyPr/>
        <a:lstStyle/>
        <a:p>
          <a:pPr algn="ctr"/>
          <a:r>
            <a:rPr lang="es-ES" dirty="0">
              <a:solidFill>
                <a:schemeClr val="bg1"/>
              </a:solidFill>
            </a:rPr>
            <a:t>Se actualizará periódicamente al terminar las clases y es donde se llevará a cabo el control de las actividades autónomas.</a:t>
          </a:r>
          <a:endParaRPr lang="en-US" dirty="0">
            <a:solidFill>
              <a:schemeClr val="bg1"/>
            </a:solidFill>
          </a:endParaRPr>
        </a:p>
      </dgm:t>
    </dgm:pt>
    <dgm:pt modelId="{FC69BE32-8872-48BF-9C14-40D475278B56}" type="parTrans" cxnId="{7FC5FE66-A92D-4F15-844A-D140A69E6EAC}">
      <dgm:prSet/>
      <dgm:spPr/>
      <dgm:t>
        <a:bodyPr/>
        <a:lstStyle/>
        <a:p>
          <a:endParaRPr lang="en-US"/>
        </a:p>
      </dgm:t>
    </dgm:pt>
    <dgm:pt modelId="{3B8BFA9B-8ED2-4714-A230-8870F8E1EAC0}" type="sibTrans" cxnId="{7FC5FE66-A92D-4F15-844A-D140A69E6EAC}">
      <dgm:prSet/>
      <dgm:spPr/>
      <dgm:t>
        <a:bodyPr/>
        <a:lstStyle/>
        <a:p>
          <a:endParaRPr lang="en-US"/>
        </a:p>
      </dgm:t>
    </dgm:pt>
    <dgm:pt modelId="{C16407A3-5B49-476A-AFE1-405AA49CF7CA}" type="pres">
      <dgm:prSet presAssocID="{9244A4ED-A492-4273-8ECD-4646FCF4ABDE}" presName="vert0" presStyleCnt="0">
        <dgm:presLayoutVars>
          <dgm:dir/>
          <dgm:animOne val="branch"/>
          <dgm:animLvl val="lvl"/>
        </dgm:presLayoutVars>
      </dgm:prSet>
      <dgm:spPr/>
    </dgm:pt>
    <dgm:pt modelId="{0804525D-70BB-4454-B845-A8B73EBBF71A}" type="pres">
      <dgm:prSet presAssocID="{1EA60E11-1B4D-4D42-B312-7B04FD3D3E38}" presName="thickLine" presStyleLbl="alignNode1" presStyleIdx="0" presStyleCnt="3"/>
      <dgm:spPr/>
    </dgm:pt>
    <dgm:pt modelId="{6DF34E42-58F1-447D-A3AD-DBC538FB884D}" type="pres">
      <dgm:prSet presAssocID="{1EA60E11-1B4D-4D42-B312-7B04FD3D3E38}" presName="horz1" presStyleCnt="0"/>
      <dgm:spPr/>
    </dgm:pt>
    <dgm:pt modelId="{E7EA9F5C-810D-47BF-9741-DDCD290678B1}" type="pres">
      <dgm:prSet presAssocID="{1EA60E11-1B4D-4D42-B312-7B04FD3D3E38}" presName="tx1" presStyleLbl="revTx" presStyleIdx="0" presStyleCnt="3"/>
      <dgm:spPr/>
    </dgm:pt>
    <dgm:pt modelId="{097C95D5-921D-44B0-A15B-B97E484428DA}" type="pres">
      <dgm:prSet presAssocID="{1EA60E11-1B4D-4D42-B312-7B04FD3D3E38}" presName="vert1" presStyleCnt="0"/>
      <dgm:spPr/>
    </dgm:pt>
    <dgm:pt modelId="{0EB6BDDC-52D6-407A-8838-03832D417FCB}" type="pres">
      <dgm:prSet presAssocID="{C1FD5C14-BA20-48FD-BBAC-F98E5A37CDBF}" presName="thickLine" presStyleLbl="alignNode1" presStyleIdx="1" presStyleCnt="3"/>
      <dgm:spPr/>
    </dgm:pt>
    <dgm:pt modelId="{3BD12EE9-1841-4AB0-983E-30803140C7E4}" type="pres">
      <dgm:prSet presAssocID="{C1FD5C14-BA20-48FD-BBAC-F98E5A37CDBF}" presName="horz1" presStyleCnt="0"/>
      <dgm:spPr/>
    </dgm:pt>
    <dgm:pt modelId="{DAB2BA2E-1380-4392-948F-A9283460AB78}" type="pres">
      <dgm:prSet presAssocID="{C1FD5C14-BA20-48FD-BBAC-F98E5A37CDBF}" presName="tx1" presStyleLbl="revTx" presStyleIdx="1" presStyleCnt="3"/>
      <dgm:spPr/>
    </dgm:pt>
    <dgm:pt modelId="{21045B8E-E0DA-46BD-8B86-E54463DAC92A}" type="pres">
      <dgm:prSet presAssocID="{C1FD5C14-BA20-48FD-BBAC-F98E5A37CDBF}" presName="vert1" presStyleCnt="0"/>
      <dgm:spPr/>
    </dgm:pt>
    <dgm:pt modelId="{68251FD9-E705-4F9E-A856-98E402815A19}" type="pres">
      <dgm:prSet presAssocID="{F6E0FD74-31AC-43AA-9677-2355FC5443D8}" presName="thickLine" presStyleLbl="alignNode1" presStyleIdx="2" presStyleCnt="3"/>
      <dgm:spPr/>
    </dgm:pt>
    <dgm:pt modelId="{D18AF9B7-3568-41C1-803C-D8C1B7539A7F}" type="pres">
      <dgm:prSet presAssocID="{F6E0FD74-31AC-43AA-9677-2355FC5443D8}" presName="horz1" presStyleCnt="0"/>
      <dgm:spPr/>
    </dgm:pt>
    <dgm:pt modelId="{AF20936D-99C0-435E-808B-BDBE71D6DEC8}" type="pres">
      <dgm:prSet presAssocID="{F6E0FD74-31AC-43AA-9677-2355FC5443D8}" presName="tx1" presStyleLbl="revTx" presStyleIdx="2" presStyleCnt="3"/>
      <dgm:spPr/>
    </dgm:pt>
    <dgm:pt modelId="{E5A11B2E-494A-407F-A434-2FF2C1026C32}" type="pres">
      <dgm:prSet presAssocID="{F6E0FD74-31AC-43AA-9677-2355FC5443D8}" presName="vert1" presStyleCnt="0"/>
      <dgm:spPr/>
    </dgm:pt>
  </dgm:ptLst>
  <dgm:cxnLst>
    <dgm:cxn modelId="{C78EDC19-667A-4D51-9D31-EB259BA70266}" type="presOf" srcId="{9244A4ED-A492-4273-8ECD-4646FCF4ABDE}" destId="{C16407A3-5B49-476A-AFE1-405AA49CF7CA}" srcOrd="0" destOrd="0" presId="urn:microsoft.com/office/officeart/2008/layout/LinedList"/>
    <dgm:cxn modelId="{DC8A1130-AE73-451B-A60B-A736EB098197}" srcId="{9244A4ED-A492-4273-8ECD-4646FCF4ABDE}" destId="{C1FD5C14-BA20-48FD-BBAC-F98E5A37CDBF}" srcOrd="1" destOrd="0" parTransId="{C70B780F-CD51-4C89-A5EA-FAB30BF1DE99}" sibTransId="{E98CB689-0FC9-4713-979C-EE8741F0B090}"/>
    <dgm:cxn modelId="{334F9541-0B59-46F0-9617-EE8A177CCF4F}" type="presOf" srcId="{1EA60E11-1B4D-4D42-B312-7B04FD3D3E38}" destId="{E7EA9F5C-810D-47BF-9741-DDCD290678B1}" srcOrd="0" destOrd="0" presId="urn:microsoft.com/office/officeart/2008/layout/LinedList"/>
    <dgm:cxn modelId="{7FC5FE66-A92D-4F15-844A-D140A69E6EAC}" srcId="{9244A4ED-A492-4273-8ECD-4646FCF4ABDE}" destId="{F6E0FD74-31AC-43AA-9677-2355FC5443D8}" srcOrd="2" destOrd="0" parTransId="{FC69BE32-8872-48BF-9C14-40D475278B56}" sibTransId="{3B8BFA9B-8ED2-4714-A230-8870F8E1EAC0}"/>
    <dgm:cxn modelId="{BCD3D178-94DB-438A-959F-D0219CEB7B04}" srcId="{9244A4ED-A492-4273-8ECD-4646FCF4ABDE}" destId="{1EA60E11-1B4D-4D42-B312-7B04FD3D3E38}" srcOrd="0" destOrd="0" parTransId="{140956DD-7D77-4762-A42F-2FC0F5C7A611}" sibTransId="{5E35F9AA-55A0-461B-A7F5-FB34A0E9D0CC}"/>
    <dgm:cxn modelId="{6BA0C2B8-EB94-4CF9-AA76-343EA55D8C66}" type="presOf" srcId="{C1FD5C14-BA20-48FD-BBAC-F98E5A37CDBF}" destId="{DAB2BA2E-1380-4392-948F-A9283460AB78}" srcOrd="0" destOrd="0" presId="urn:microsoft.com/office/officeart/2008/layout/LinedList"/>
    <dgm:cxn modelId="{26F60DFF-FCCD-49F2-9AF2-D3F8BFAC9E9B}" type="presOf" srcId="{F6E0FD74-31AC-43AA-9677-2355FC5443D8}" destId="{AF20936D-99C0-435E-808B-BDBE71D6DEC8}" srcOrd="0" destOrd="0" presId="urn:microsoft.com/office/officeart/2008/layout/LinedList"/>
    <dgm:cxn modelId="{BEFBC125-611E-4F3B-BBE0-66628E03FE6A}" type="presParOf" srcId="{C16407A3-5B49-476A-AFE1-405AA49CF7CA}" destId="{0804525D-70BB-4454-B845-A8B73EBBF71A}" srcOrd="0" destOrd="0" presId="urn:microsoft.com/office/officeart/2008/layout/LinedList"/>
    <dgm:cxn modelId="{26DCE4BB-2871-4D58-9B16-695CEC78E932}" type="presParOf" srcId="{C16407A3-5B49-476A-AFE1-405AA49CF7CA}" destId="{6DF34E42-58F1-447D-A3AD-DBC538FB884D}" srcOrd="1" destOrd="0" presId="urn:microsoft.com/office/officeart/2008/layout/LinedList"/>
    <dgm:cxn modelId="{37C1F41C-80E1-4441-8B90-B99E02F095D7}" type="presParOf" srcId="{6DF34E42-58F1-447D-A3AD-DBC538FB884D}" destId="{E7EA9F5C-810D-47BF-9741-DDCD290678B1}" srcOrd="0" destOrd="0" presId="urn:microsoft.com/office/officeart/2008/layout/LinedList"/>
    <dgm:cxn modelId="{7F1658F8-02A5-4AB8-A29F-A88F25B4AAC0}" type="presParOf" srcId="{6DF34E42-58F1-447D-A3AD-DBC538FB884D}" destId="{097C95D5-921D-44B0-A15B-B97E484428DA}" srcOrd="1" destOrd="0" presId="urn:microsoft.com/office/officeart/2008/layout/LinedList"/>
    <dgm:cxn modelId="{883C494F-F683-4ABA-AC36-AB4BD86E34CD}" type="presParOf" srcId="{C16407A3-5B49-476A-AFE1-405AA49CF7CA}" destId="{0EB6BDDC-52D6-407A-8838-03832D417FCB}" srcOrd="2" destOrd="0" presId="urn:microsoft.com/office/officeart/2008/layout/LinedList"/>
    <dgm:cxn modelId="{95F93C9F-6BB0-4BF8-9D2C-228223C0CBE7}" type="presParOf" srcId="{C16407A3-5B49-476A-AFE1-405AA49CF7CA}" destId="{3BD12EE9-1841-4AB0-983E-30803140C7E4}" srcOrd="3" destOrd="0" presId="urn:microsoft.com/office/officeart/2008/layout/LinedList"/>
    <dgm:cxn modelId="{803B6674-6592-45E1-ACF6-D85286C15F64}" type="presParOf" srcId="{3BD12EE9-1841-4AB0-983E-30803140C7E4}" destId="{DAB2BA2E-1380-4392-948F-A9283460AB78}" srcOrd="0" destOrd="0" presId="urn:microsoft.com/office/officeart/2008/layout/LinedList"/>
    <dgm:cxn modelId="{7C3FF80F-223F-48E3-AA84-6AB77BCD50F4}" type="presParOf" srcId="{3BD12EE9-1841-4AB0-983E-30803140C7E4}" destId="{21045B8E-E0DA-46BD-8B86-E54463DAC92A}" srcOrd="1" destOrd="0" presId="urn:microsoft.com/office/officeart/2008/layout/LinedList"/>
    <dgm:cxn modelId="{74D17F65-32A0-4A7B-99EE-891E7B34EE98}" type="presParOf" srcId="{C16407A3-5B49-476A-AFE1-405AA49CF7CA}" destId="{68251FD9-E705-4F9E-A856-98E402815A19}" srcOrd="4" destOrd="0" presId="urn:microsoft.com/office/officeart/2008/layout/LinedList"/>
    <dgm:cxn modelId="{BFA2C29B-560B-4840-9B7A-2224C02898C2}" type="presParOf" srcId="{C16407A3-5B49-476A-AFE1-405AA49CF7CA}" destId="{D18AF9B7-3568-41C1-803C-D8C1B7539A7F}" srcOrd="5" destOrd="0" presId="urn:microsoft.com/office/officeart/2008/layout/LinedList"/>
    <dgm:cxn modelId="{A78317DD-0B09-44C5-9D22-920779B9461B}" type="presParOf" srcId="{D18AF9B7-3568-41C1-803C-D8C1B7539A7F}" destId="{AF20936D-99C0-435E-808B-BDBE71D6DEC8}" srcOrd="0" destOrd="0" presId="urn:microsoft.com/office/officeart/2008/layout/LinedList"/>
    <dgm:cxn modelId="{07C6B796-E69A-494C-835D-A363FA1E372A}" type="presParOf" srcId="{D18AF9B7-3568-41C1-803C-D8C1B7539A7F}" destId="{E5A11B2E-494A-407F-A434-2FF2C1026C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559613-E6F4-494C-A648-7AC3A04999A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9C5C3E-891C-425E-A848-A080AC3E44E9}">
      <dgm:prSet phldrT="[Texto]"/>
      <dgm:spPr/>
      <dgm:t>
        <a:bodyPr/>
        <a:lstStyle/>
        <a:p>
          <a:r>
            <a:rPr lang="es-ES" b="1" dirty="0">
              <a:solidFill>
                <a:schemeClr val="bg1"/>
              </a:solidFill>
            </a:rPr>
            <a:t>Una encuesta anónima que nos permitirá definir detalles más específicos de la malla del curso.</a:t>
          </a:r>
          <a:endParaRPr lang="en-US" dirty="0"/>
        </a:p>
      </dgm:t>
    </dgm:pt>
    <dgm:pt modelId="{57CC6ED7-11E1-440C-ABE8-8AFEEDBFA4BC}" type="parTrans" cxnId="{30AB4C11-6F01-40DF-95AB-E8219E520EB2}">
      <dgm:prSet/>
      <dgm:spPr/>
      <dgm:t>
        <a:bodyPr/>
        <a:lstStyle/>
        <a:p>
          <a:endParaRPr lang="en-US"/>
        </a:p>
      </dgm:t>
    </dgm:pt>
    <dgm:pt modelId="{D132A982-A886-4C16-A28A-9418C475EA21}" type="sibTrans" cxnId="{30AB4C11-6F01-40DF-95AB-E8219E520EB2}">
      <dgm:prSet/>
      <dgm:spPr/>
      <dgm:t>
        <a:bodyPr/>
        <a:lstStyle/>
        <a:p>
          <a:endParaRPr lang="en-US"/>
        </a:p>
      </dgm:t>
    </dgm:pt>
    <dgm:pt modelId="{49BD8173-185C-4B9F-836A-721A00C3ADCD}">
      <dgm:prSet/>
      <dgm:spPr/>
      <dgm:t>
        <a:bodyPr/>
        <a:lstStyle/>
        <a:p>
          <a:r>
            <a:rPr lang="es-ES">
              <a:solidFill>
                <a:schemeClr val="bg1"/>
              </a:solidFill>
            </a:rPr>
            <a:t>Por favor, responder con honestidad ya que con eso nos aseguraremos de que aprendamos de mejor manera.</a:t>
          </a:r>
          <a:endParaRPr lang="en-US" dirty="0">
            <a:solidFill>
              <a:schemeClr val="bg1"/>
            </a:solidFill>
          </a:endParaRPr>
        </a:p>
      </dgm:t>
    </dgm:pt>
    <dgm:pt modelId="{82B17D96-D2D2-4D41-B379-EE84176C7102}" type="parTrans" cxnId="{F44F3207-EC67-4A92-A70A-D6CE55087218}">
      <dgm:prSet/>
      <dgm:spPr/>
      <dgm:t>
        <a:bodyPr/>
        <a:lstStyle/>
        <a:p>
          <a:endParaRPr lang="en-US"/>
        </a:p>
      </dgm:t>
    </dgm:pt>
    <dgm:pt modelId="{524F8896-3B9B-43E4-AA93-27D3A74594AD}" type="sibTrans" cxnId="{F44F3207-EC67-4A92-A70A-D6CE55087218}">
      <dgm:prSet/>
      <dgm:spPr/>
      <dgm:t>
        <a:bodyPr/>
        <a:lstStyle/>
        <a:p>
          <a:endParaRPr lang="en-US"/>
        </a:p>
      </dgm:t>
    </dgm:pt>
    <dgm:pt modelId="{AC4EBC6C-4C5A-46C4-9BC1-6D686AD2D111}" type="pres">
      <dgm:prSet presAssocID="{B1559613-E6F4-494C-A648-7AC3A04999AF}" presName="Name0" presStyleCnt="0">
        <dgm:presLayoutVars>
          <dgm:dir/>
          <dgm:resizeHandles val="exact"/>
        </dgm:presLayoutVars>
      </dgm:prSet>
      <dgm:spPr/>
    </dgm:pt>
    <dgm:pt modelId="{A2AD1A34-226C-46EA-A350-C4210F172971}" type="pres">
      <dgm:prSet presAssocID="{529C5C3E-891C-425E-A848-A080AC3E44E9}" presName="node" presStyleLbl="node1" presStyleIdx="0" presStyleCnt="2">
        <dgm:presLayoutVars>
          <dgm:bulletEnabled val="1"/>
        </dgm:presLayoutVars>
      </dgm:prSet>
      <dgm:spPr/>
    </dgm:pt>
    <dgm:pt modelId="{48AFD69D-7D9C-4F3D-A512-84FA15A4B74C}" type="pres">
      <dgm:prSet presAssocID="{D132A982-A886-4C16-A28A-9418C475EA21}" presName="sibTrans" presStyleCnt="0"/>
      <dgm:spPr/>
    </dgm:pt>
    <dgm:pt modelId="{13364106-4F7B-4493-AFF9-BBE853F8DFD6}" type="pres">
      <dgm:prSet presAssocID="{49BD8173-185C-4B9F-836A-721A00C3ADCD}" presName="node" presStyleLbl="node1" presStyleIdx="1" presStyleCnt="2">
        <dgm:presLayoutVars>
          <dgm:bulletEnabled val="1"/>
        </dgm:presLayoutVars>
      </dgm:prSet>
      <dgm:spPr/>
    </dgm:pt>
  </dgm:ptLst>
  <dgm:cxnLst>
    <dgm:cxn modelId="{F44F3207-EC67-4A92-A70A-D6CE55087218}" srcId="{B1559613-E6F4-494C-A648-7AC3A04999AF}" destId="{49BD8173-185C-4B9F-836A-721A00C3ADCD}" srcOrd="1" destOrd="0" parTransId="{82B17D96-D2D2-4D41-B379-EE84176C7102}" sibTransId="{524F8896-3B9B-43E4-AA93-27D3A74594AD}"/>
    <dgm:cxn modelId="{30AB4C11-6F01-40DF-95AB-E8219E520EB2}" srcId="{B1559613-E6F4-494C-A648-7AC3A04999AF}" destId="{529C5C3E-891C-425E-A848-A080AC3E44E9}" srcOrd="0" destOrd="0" parTransId="{57CC6ED7-11E1-440C-ABE8-8AFEEDBFA4BC}" sibTransId="{D132A982-A886-4C16-A28A-9418C475EA21}"/>
    <dgm:cxn modelId="{B24C64BA-2B97-4348-9E87-1B816C806232}" type="presOf" srcId="{529C5C3E-891C-425E-A848-A080AC3E44E9}" destId="{A2AD1A34-226C-46EA-A350-C4210F172971}" srcOrd="0" destOrd="0" presId="urn:microsoft.com/office/officeart/2005/8/layout/hList6"/>
    <dgm:cxn modelId="{094CF0D5-76FB-4ACF-B81A-5EF4B5D1069E}" type="presOf" srcId="{B1559613-E6F4-494C-A648-7AC3A04999AF}" destId="{AC4EBC6C-4C5A-46C4-9BC1-6D686AD2D111}" srcOrd="0" destOrd="0" presId="urn:microsoft.com/office/officeart/2005/8/layout/hList6"/>
    <dgm:cxn modelId="{7A0B95D7-B32E-448C-B398-B37073F69BB1}" type="presOf" srcId="{49BD8173-185C-4B9F-836A-721A00C3ADCD}" destId="{13364106-4F7B-4493-AFF9-BBE853F8DFD6}" srcOrd="0" destOrd="0" presId="urn:microsoft.com/office/officeart/2005/8/layout/hList6"/>
    <dgm:cxn modelId="{008EC46B-7DEA-45A8-AA9B-FB3E3F6C238D}" type="presParOf" srcId="{AC4EBC6C-4C5A-46C4-9BC1-6D686AD2D111}" destId="{A2AD1A34-226C-46EA-A350-C4210F172971}" srcOrd="0" destOrd="0" presId="urn:microsoft.com/office/officeart/2005/8/layout/hList6"/>
    <dgm:cxn modelId="{2F1B34EC-D782-4F3F-8F17-5C5DE31FE59B}" type="presParOf" srcId="{AC4EBC6C-4C5A-46C4-9BC1-6D686AD2D111}" destId="{48AFD69D-7D9C-4F3D-A512-84FA15A4B74C}" srcOrd="1" destOrd="0" presId="urn:microsoft.com/office/officeart/2005/8/layout/hList6"/>
    <dgm:cxn modelId="{ACEA2406-9C91-410A-AA98-31F37540E753}" type="presParOf" srcId="{AC4EBC6C-4C5A-46C4-9BC1-6D686AD2D111}" destId="{13364106-4F7B-4493-AFF9-BBE853F8DFD6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C41DF-8DBF-423B-8D21-CA47D90B0A30}">
      <dsp:nvSpPr>
        <dsp:cNvPr id="0" name=""/>
        <dsp:cNvSpPr/>
      </dsp:nvSpPr>
      <dsp:spPr>
        <a:xfrm>
          <a:off x="0" y="6345"/>
          <a:ext cx="1098891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1900" kern="1200" dirty="0"/>
            <a:t>Entender sobre el lenguaje Python, los tipos de datos básicos, manipular, conocer y revisar las principales estructuras de datos.</a:t>
          </a:r>
          <a:endParaRPr lang="en-US" sz="1900" kern="1200" dirty="0"/>
        </a:p>
      </dsp:txBody>
      <dsp:txXfrm>
        <a:off x="36896" y="43241"/>
        <a:ext cx="10915124" cy="682028"/>
      </dsp:txXfrm>
    </dsp:sp>
    <dsp:sp modelId="{5F3EC41A-7A98-4335-8262-DC0E32B4BA7B}">
      <dsp:nvSpPr>
        <dsp:cNvPr id="0" name=""/>
        <dsp:cNvSpPr/>
      </dsp:nvSpPr>
      <dsp:spPr>
        <a:xfrm>
          <a:off x="0" y="816885"/>
          <a:ext cx="1098891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1900" kern="1200"/>
            <a:t>Entender la sintaxis y uso correcto de las sentencias condicionales.</a:t>
          </a:r>
          <a:endParaRPr lang="en-US" sz="1900" kern="1200"/>
        </a:p>
      </dsp:txBody>
      <dsp:txXfrm>
        <a:off x="36896" y="853781"/>
        <a:ext cx="10915124" cy="682028"/>
      </dsp:txXfrm>
    </dsp:sp>
    <dsp:sp modelId="{337851DC-B054-41B2-BDE4-13B95F2CED81}">
      <dsp:nvSpPr>
        <dsp:cNvPr id="0" name=""/>
        <dsp:cNvSpPr/>
      </dsp:nvSpPr>
      <dsp:spPr>
        <a:xfrm>
          <a:off x="0" y="1627425"/>
          <a:ext cx="1098891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1900" kern="1200"/>
            <a:t>Comprender la programación orientada a objetos y aprender a crear funciones propias.</a:t>
          </a:r>
          <a:endParaRPr lang="en-US" sz="1900" kern="1200"/>
        </a:p>
      </dsp:txBody>
      <dsp:txXfrm>
        <a:off x="36896" y="1664321"/>
        <a:ext cx="10915124" cy="682028"/>
      </dsp:txXfrm>
    </dsp:sp>
    <dsp:sp modelId="{4C8E5E44-7D9A-4D78-A381-929105B56AB9}">
      <dsp:nvSpPr>
        <dsp:cNvPr id="0" name=""/>
        <dsp:cNvSpPr/>
      </dsp:nvSpPr>
      <dsp:spPr>
        <a:xfrm>
          <a:off x="0" y="2437965"/>
          <a:ext cx="1098891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1900" kern="1200"/>
            <a:t>Conocer Numpy y aprender a manipular Arrays mediante vectores y matrices.</a:t>
          </a:r>
          <a:endParaRPr lang="en-US" sz="1900" kern="1200"/>
        </a:p>
      </dsp:txBody>
      <dsp:txXfrm>
        <a:off x="36896" y="2474861"/>
        <a:ext cx="10915124" cy="682028"/>
      </dsp:txXfrm>
    </dsp:sp>
    <dsp:sp modelId="{C07B2728-ED84-487B-AF3C-89241BDB8693}">
      <dsp:nvSpPr>
        <dsp:cNvPr id="0" name=""/>
        <dsp:cNvSpPr/>
      </dsp:nvSpPr>
      <dsp:spPr>
        <a:xfrm>
          <a:off x="0" y="3248505"/>
          <a:ext cx="1098891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1900" kern="1200"/>
            <a:t>Conocer las series y los Dataframes, funciones de Pandas para manipular conjuntos de datos.</a:t>
          </a:r>
          <a:endParaRPr lang="en-US" sz="1900" kern="1200"/>
        </a:p>
      </dsp:txBody>
      <dsp:txXfrm>
        <a:off x="36896" y="3285401"/>
        <a:ext cx="10915124" cy="682028"/>
      </dsp:txXfrm>
    </dsp:sp>
    <dsp:sp modelId="{FAE83055-6A68-49C8-886B-4A3E0EE5BB5D}">
      <dsp:nvSpPr>
        <dsp:cNvPr id="0" name=""/>
        <dsp:cNvSpPr/>
      </dsp:nvSpPr>
      <dsp:spPr>
        <a:xfrm>
          <a:off x="0" y="4059045"/>
          <a:ext cx="1098891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1900" kern="1200"/>
            <a:t>Crear gráficas básicas, gráficos superpuestos y gráficos múltiples.</a:t>
          </a:r>
          <a:endParaRPr lang="en-US" sz="1900" kern="1200"/>
        </a:p>
      </dsp:txBody>
      <dsp:txXfrm>
        <a:off x="36896" y="4095941"/>
        <a:ext cx="10915124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0DFBB-AE7D-44C7-BDA9-284877B7C973}">
      <dsp:nvSpPr>
        <dsp:cNvPr id="0" name=""/>
        <dsp:cNvSpPr/>
      </dsp:nvSpPr>
      <dsp:spPr>
        <a:xfrm>
          <a:off x="0" y="39524"/>
          <a:ext cx="11267757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3900" kern="1200" dirty="0"/>
            <a:t>Tener conocimientos en algún lenguaje de programación</a:t>
          </a:r>
          <a:endParaRPr lang="en-US" sz="3900" kern="1200" dirty="0"/>
        </a:p>
      </dsp:txBody>
      <dsp:txXfrm>
        <a:off x="75734" y="115258"/>
        <a:ext cx="11116289" cy="1399952"/>
      </dsp:txXfrm>
    </dsp:sp>
    <dsp:sp modelId="{C39CFC85-55BB-42C9-8D35-4378474799BB}">
      <dsp:nvSpPr>
        <dsp:cNvPr id="0" name=""/>
        <dsp:cNvSpPr/>
      </dsp:nvSpPr>
      <dsp:spPr>
        <a:xfrm>
          <a:off x="0" y="1703264"/>
          <a:ext cx="11267757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3900" kern="1200"/>
            <a:t>Acceso a internet</a:t>
          </a:r>
          <a:endParaRPr lang="en-US" sz="3900" kern="1200"/>
        </a:p>
      </dsp:txBody>
      <dsp:txXfrm>
        <a:off x="75734" y="1778998"/>
        <a:ext cx="11116289" cy="1399952"/>
      </dsp:txXfrm>
    </dsp:sp>
    <dsp:sp modelId="{FC37CBE2-A766-4409-8B00-55EC3DC473E8}">
      <dsp:nvSpPr>
        <dsp:cNvPr id="0" name=""/>
        <dsp:cNvSpPr/>
      </dsp:nvSpPr>
      <dsp:spPr>
        <a:xfrm>
          <a:off x="0" y="3367004"/>
          <a:ext cx="11267757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Tener una computadora</a:t>
          </a:r>
          <a:endParaRPr lang="en-US" sz="3900" kern="1200"/>
        </a:p>
      </dsp:txBody>
      <dsp:txXfrm>
        <a:off x="75734" y="3442738"/>
        <a:ext cx="11116289" cy="1399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287F7-2D71-49CD-A66B-92430022A500}">
      <dsp:nvSpPr>
        <dsp:cNvPr id="0" name=""/>
        <dsp:cNvSpPr/>
      </dsp:nvSpPr>
      <dsp:spPr>
        <a:xfrm>
          <a:off x="0" y="56546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solidFill>
                <a:schemeClr val="bg1"/>
              </a:solidFill>
            </a:rPr>
            <a:t>Componente guiado y componente autónomo </a:t>
          </a:r>
          <a:endParaRPr lang="en-US" sz="2200" kern="1200" dirty="0"/>
        </a:p>
      </dsp:txBody>
      <dsp:txXfrm>
        <a:off x="25759" y="591226"/>
        <a:ext cx="10006881" cy="476152"/>
      </dsp:txXfrm>
    </dsp:sp>
    <dsp:sp modelId="{6605E917-C2A7-4A3E-8CA8-5D99A25BF770}">
      <dsp:nvSpPr>
        <dsp:cNvPr id="0" name=""/>
        <dsp:cNvSpPr/>
      </dsp:nvSpPr>
      <dsp:spPr>
        <a:xfrm>
          <a:off x="0" y="115649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- 15 </a:t>
          </a:r>
          <a:r>
            <a:rPr lang="en-US" sz="2200" kern="1200" dirty="0" err="1">
              <a:solidFill>
                <a:schemeClr val="bg1"/>
              </a:solidFill>
            </a:rPr>
            <a:t>clases</a:t>
          </a:r>
          <a:r>
            <a:rPr lang="en-US" sz="2200" kern="1200" dirty="0">
              <a:solidFill>
                <a:schemeClr val="bg1"/>
              </a:solidFill>
            </a:rPr>
            <a:t> </a:t>
          </a:r>
          <a:r>
            <a:rPr lang="en-US" sz="2200" kern="1200" dirty="0" err="1">
              <a:solidFill>
                <a:schemeClr val="bg1"/>
              </a:solidFill>
            </a:rPr>
            <a:t>presenciales</a:t>
          </a:r>
          <a:r>
            <a:rPr lang="en-US" sz="2200" kern="1200" dirty="0">
              <a:solidFill>
                <a:schemeClr val="bg1"/>
              </a:solidFill>
            </a:rPr>
            <a:t>, 3 horas </a:t>
          </a:r>
          <a:r>
            <a:rPr lang="en-US" sz="2200" kern="1200" dirty="0" err="1">
              <a:solidFill>
                <a:schemeClr val="bg1"/>
              </a:solidFill>
            </a:rPr>
            <a:t>por</a:t>
          </a:r>
          <a:r>
            <a:rPr lang="en-US" sz="2200" kern="1200" dirty="0">
              <a:solidFill>
                <a:schemeClr val="bg1"/>
              </a:solidFill>
            </a:rPr>
            <a:t> día, </a:t>
          </a:r>
          <a:r>
            <a:rPr lang="en-US" sz="2200" kern="1200" dirty="0" err="1">
              <a:solidFill>
                <a:schemeClr val="bg1"/>
              </a:solidFill>
            </a:rPr>
            <a:t>en</a:t>
          </a:r>
          <a:r>
            <a:rPr lang="en-US" sz="2200" kern="1200" dirty="0">
              <a:solidFill>
                <a:schemeClr val="bg1"/>
              </a:solidFill>
            </a:rPr>
            <a:t> </a:t>
          </a:r>
          <a:r>
            <a:rPr lang="en-US" sz="2200" kern="1200" dirty="0" err="1">
              <a:solidFill>
                <a:schemeClr val="bg1"/>
              </a:solidFill>
            </a:rPr>
            <a:t>horario</a:t>
          </a:r>
          <a:r>
            <a:rPr lang="en-US" sz="2200" kern="1200" dirty="0">
              <a:solidFill>
                <a:schemeClr val="bg1"/>
              </a:solidFill>
            </a:rPr>
            <a:t> de 7h00 a 10h00 y 11h00 a 13h00.</a:t>
          </a:r>
        </a:p>
      </dsp:txBody>
      <dsp:txXfrm>
        <a:off x="25759" y="1182256"/>
        <a:ext cx="10006881" cy="476152"/>
      </dsp:txXfrm>
    </dsp:sp>
    <dsp:sp modelId="{955D8D68-9080-415F-B1CD-930B1FC4F8B6}">
      <dsp:nvSpPr>
        <dsp:cNvPr id="0" name=""/>
        <dsp:cNvSpPr/>
      </dsp:nvSpPr>
      <dsp:spPr>
        <a:xfrm>
          <a:off x="0" y="174752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- </a:t>
          </a:r>
          <a:r>
            <a:rPr lang="en-US" sz="2200" kern="1200" dirty="0" err="1">
              <a:solidFill>
                <a:schemeClr val="bg1"/>
              </a:solidFill>
            </a:rPr>
            <a:t>Actividades</a:t>
          </a:r>
          <a:r>
            <a:rPr lang="en-US" sz="2200" kern="1200" dirty="0">
              <a:solidFill>
                <a:schemeClr val="bg1"/>
              </a:solidFill>
            </a:rPr>
            <a:t> de </a:t>
          </a:r>
          <a:r>
            <a:rPr lang="en-US" sz="2200" kern="1200" dirty="0" err="1">
              <a:solidFill>
                <a:schemeClr val="bg1"/>
              </a:solidFill>
            </a:rPr>
            <a:t>trabajo</a:t>
          </a:r>
          <a:r>
            <a:rPr lang="en-US" sz="2200" kern="1200" dirty="0">
              <a:solidFill>
                <a:schemeClr val="bg1"/>
              </a:solidFill>
            </a:rPr>
            <a:t> </a:t>
          </a:r>
          <a:r>
            <a:rPr lang="en-US" sz="2200" kern="1200" dirty="0" err="1">
              <a:solidFill>
                <a:schemeClr val="bg1"/>
              </a:solidFill>
            </a:rPr>
            <a:t>autónomo</a:t>
          </a:r>
          <a:r>
            <a:rPr lang="en-US" sz="2200" kern="1200" dirty="0">
              <a:solidFill>
                <a:schemeClr val="bg1"/>
              </a:solidFill>
            </a:rPr>
            <a:t>: </a:t>
          </a:r>
          <a:r>
            <a:rPr lang="en-US" sz="2200" kern="1200" dirty="0" err="1">
              <a:solidFill>
                <a:schemeClr val="bg1"/>
              </a:solidFill>
            </a:rPr>
            <a:t>Estimado</a:t>
          </a:r>
          <a:r>
            <a:rPr lang="en-US" sz="2200" kern="1200" dirty="0">
              <a:solidFill>
                <a:schemeClr val="bg1"/>
              </a:solidFill>
            </a:rPr>
            <a:t> 15 horas.</a:t>
          </a:r>
        </a:p>
      </dsp:txBody>
      <dsp:txXfrm>
        <a:off x="25759" y="1773286"/>
        <a:ext cx="10006881" cy="476152"/>
      </dsp:txXfrm>
    </dsp:sp>
    <dsp:sp modelId="{7F56999B-9D69-479A-BB1E-B36355A9CC26}">
      <dsp:nvSpPr>
        <dsp:cNvPr id="0" name=""/>
        <dsp:cNvSpPr/>
      </dsp:nvSpPr>
      <dsp:spPr>
        <a:xfrm>
          <a:off x="0" y="233855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- Proyecto final outoguiado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25759" y="2364316"/>
        <a:ext cx="10006881" cy="476152"/>
      </dsp:txXfrm>
    </dsp:sp>
    <dsp:sp modelId="{8BAFACB2-CD84-4B80-8A65-817B3D410806}">
      <dsp:nvSpPr>
        <dsp:cNvPr id="0" name=""/>
        <dsp:cNvSpPr/>
      </dsp:nvSpPr>
      <dsp:spPr>
        <a:xfrm>
          <a:off x="0" y="2929587"/>
          <a:ext cx="100583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- Total 60 horas.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25759" y="2955346"/>
        <a:ext cx="10006881" cy="476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071F4-F0D8-4A77-BC43-E69623561F03}">
      <dsp:nvSpPr>
        <dsp:cNvPr id="0" name=""/>
        <dsp:cNvSpPr/>
      </dsp:nvSpPr>
      <dsp:spPr>
        <a:xfrm>
          <a:off x="0" y="155742"/>
          <a:ext cx="10058399" cy="3711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 dirty="0">
              <a:solidFill>
                <a:schemeClr val="bg1"/>
              </a:solidFill>
            </a:rPr>
            <a:t>El curso tiene una duración de 60 horas académicas, se aprueba con el 70% como mínimo de la nota total y un 70% de asistencias.</a:t>
          </a:r>
          <a:endParaRPr lang="en-US" sz="5200" kern="1200" dirty="0"/>
        </a:p>
      </dsp:txBody>
      <dsp:txXfrm>
        <a:off x="181168" y="336910"/>
        <a:ext cx="9696063" cy="3348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4525D-70BB-4454-B845-A8B73EBBF71A}">
      <dsp:nvSpPr>
        <dsp:cNvPr id="0" name=""/>
        <dsp:cNvSpPr/>
      </dsp:nvSpPr>
      <dsp:spPr>
        <a:xfrm>
          <a:off x="0" y="196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A9F5C-810D-47BF-9741-DDCD290678B1}">
      <dsp:nvSpPr>
        <dsp:cNvPr id="0" name=""/>
        <dsp:cNvSpPr/>
      </dsp:nvSpPr>
      <dsp:spPr>
        <a:xfrm>
          <a:off x="0" y="1964"/>
          <a:ext cx="10058399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chemeClr val="bg1"/>
              </a:solidFill>
            </a:rPr>
            <a:t>Todo el material estará disponible en la plataforma institucional.</a:t>
          </a:r>
          <a:endParaRPr lang="en-US" sz="3000" kern="1200" dirty="0"/>
        </a:p>
      </dsp:txBody>
      <dsp:txXfrm>
        <a:off x="0" y="1964"/>
        <a:ext cx="10058399" cy="1339598"/>
      </dsp:txXfrm>
    </dsp:sp>
    <dsp:sp modelId="{0EB6BDDC-52D6-407A-8838-03832D417FCB}">
      <dsp:nvSpPr>
        <dsp:cNvPr id="0" name=""/>
        <dsp:cNvSpPr/>
      </dsp:nvSpPr>
      <dsp:spPr>
        <a:xfrm>
          <a:off x="0" y="134156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2BA2E-1380-4392-948F-A9283460AB78}">
      <dsp:nvSpPr>
        <dsp:cNvPr id="0" name=""/>
        <dsp:cNvSpPr/>
      </dsp:nvSpPr>
      <dsp:spPr>
        <a:xfrm>
          <a:off x="0" y="1341563"/>
          <a:ext cx="10058399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kern="1200" dirty="0">
              <a:solidFill>
                <a:schemeClr val="bg1"/>
              </a:solidFill>
            </a:rPr>
            <a:t>Curso Fundamentos de Python</a:t>
          </a:r>
        </a:p>
      </dsp:txBody>
      <dsp:txXfrm>
        <a:off x="0" y="1341563"/>
        <a:ext cx="10058399" cy="1339598"/>
      </dsp:txXfrm>
    </dsp:sp>
    <dsp:sp modelId="{68251FD9-E705-4F9E-A856-98E402815A19}">
      <dsp:nvSpPr>
        <dsp:cNvPr id="0" name=""/>
        <dsp:cNvSpPr/>
      </dsp:nvSpPr>
      <dsp:spPr>
        <a:xfrm>
          <a:off x="0" y="268116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0936D-99C0-435E-808B-BDBE71D6DEC8}">
      <dsp:nvSpPr>
        <dsp:cNvPr id="0" name=""/>
        <dsp:cNvSpPr/>
      </dsp:nvSpPr>
      <dsp:spPr>
        <a:xfrm>
          <a:off x="0" y="2681161"/>
          <a:ext cx="10058399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chemeClr val="bg1"/>
              </a:solidFill>
            </a:rPr>
            <a:t>Se actualizará periódicamente al terminar las clases y es donde se llevará a cabo el control de las actividades autónomas.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0" y="2681161"/>
        <a:ext cx="10058399" cy="1339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D1A34-226C-46EA-A350-C4210F172971}">
      <dsp:nvSpPr>
        <dsp:cNvPr id="0" name=""/>
        <dsp:cNvSpPr/>
      </dsp:nvSpPr>
      <dsp:spPr>
        <a:xfrm rot="16200000">
          <a:off x="-296387" y="299479"/>
          <a:ext cx="3572828" cy="29738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803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>
              <a:solidFill>
                <a:schemeClr val="bg1"/>
              </a:solidFill>
            </a:rPr>
            <a:t>Una encuesta anónima que nos permitirá definir detalles más específicos de la malla del curso.</a:t>
          </a:r>
          <a:endParaRPr lang="en-US" sz="2500" kern="1200" dirty="0"/>
        </a:p>
      </dsp:txBody>
      <dsp:txXfrm rot="5400000">
        <a:off x="3093" y="714565"/>
        <a:ext cx="2973869" cy="2143696"/>
      </dsp:txXfrm>
    </dsp:sp>
    <dsp:sp modelId="{13364106-4F7B-4493-AFF9-BBE853F8DFD6}">
      <dsp:nvSpPr>
        <dsp:cNvPr id="0" name=""/>
        <dsp:cNvSpPr/>
      </dsp:nvSpPr>
      <dsp:spPr>
        <a:xfrm rot="16200000">
          <a:off x="2900522" y="299479"/>
          <a:ext cx="3572828" cy="29738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803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>
              <a:solidFill>
                <a:schemeClr val="bg1"/>
              </a:solidFill>
            </a:rPr>
            <a:t>Por favor, responder con honestidad ya que con eso nos aseguraremos de que aprendamos de mejor manera.</a:t>
          </a:r>
          <a:endParaRPr lang="en-US" sz="2500" kern="1200" dirty="0">
            <a:solidFill>
              <a:schemeClr val="bg1"/>
            </a:solidFill>
          </a:endParaRPr>
        </a:p>
      </dsp:txBody>
      <dsp:txXfrm rot="5400000">
        <a:off x="3200002" y="714565"/>
        <a:ext cx="2973869" cy="214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5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0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4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6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2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3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3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pchimboc/" TargetMode="External"/><Relationship Id="rId2" Type="http://schemas.openxmlformats.org/officeDocument/2006/relationships/hyperlink" Target="https://www.linkedin.com/in/veronica-coronel-594075b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2FE4AF8-CCB2-F508-841B-9C35560C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" y="0"/>
            <a:ext cx="12172207" cy="685800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DB19B459-8075-E2A3-79E6-FE49B4C0A2A5}"/>
              </a:ext>
            </a:extLst>
          </p:cNvPr>
          <p:cNvSpPr txBox="1">
            <a:spLocks/>
          </p:cNvSpPr>
          <p:nvPr/>
        </p:nvSpPr>
        <p:spPr>
          <a:xfrm>
            <a:off x="732715" y="5424744"/>
            <a:ext cx="4365812" cy="1246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INDICACIONES GENERALES.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6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B97190-59A3-112A-5A58-9C120BB63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99" y="0"/>
            <a:ext cx="4826001" cy="620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2EB27A3-1491-F2F7-D80D-2B656A4B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20" y="1335473"/>
            <a:ext cx="3250602" cy="349891"/>
          </a:xfrm>
        </p:spPr>
        <p:txBody>
          <a:bodyPr>
            <a:normAutofit fontScale="90000"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Dudas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69CFCA7-FE8A-6523-C280-D5FAD4FF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1795D"/>
              </a:clrFrom>
              <a:clrTo>
                <a:srgbClr val="01795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02" y="3053042"/>
            <a:ext cx="2977292" cy="167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769D53-52C9-A348-5700-7F0F9E24B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0" y="246133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548301"/>
            <a:ext cx="10058400" cy="464372"/>
          </a:xfrm>
        </p:spPr>
        <p:txBody>
          <a:bodyPr>
            <a:normAutofit fontScale="90000"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Datos sobre el capacitador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157D1-D74E-20C1-60BC-B2CC4E02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63212"/>
            <a:ext cx="10744200" cy="36480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EC" sz="1600" b="1" dirty="0">
                <a:solidFill>
                  <a:schemeClr val="bg1"/>
                </a:solidFill>
              </a:rPr>
              <a:t>Verónica Chimbo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C" sz="1600" dirty="0">
                <a:solidFill>
                  <a:schemeClr val="bg1"/>
                </a:solidFill>
              </a:rPr>
              <a:t>Graduada en Ingeniería en Sistemas en la Universidad Nacional de Loja (2015)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C" sz="1600" dirty="0">
                <a:solidFill>
                  <a:schemeClr val="bg1"/>
                </a:solidFill>
              </a:rPr>
              <a:t>Maestría en Inteligencia Artificial, Universidad Internacional de la Rioja, España (2019)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C" sz="1600" dirty="0">
                <a:solidFill>
                  <a:schemeClr val="bg1"/>
                </a:solidFill>
              </a:rPr>
              <a:t>Actualmente docente a tiempo completo y CEO de la empresa de desarrollo de software </a:t>
            </a:r>
            <a:r>
              <a:rPr lang="es-EC" sz="1600" dirty="0" err="1">
                <a:solidFill>
                  <a:schemeClr val="bg1"/>
                </a:solidFill>
              </a:rPr>
              <a:t>Dvsystem</a:t>
            </a:r>
            <a:r>
              <a:rPr lang="es-EC" sz="16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bg1"/>
                </a:solidFill>
              </a:rPr>
              <a:t>Anteriormente trabajó como docente en el Instituto Superior Limón. Morona Santiago y Scrum Master del departamento de Desarrollo de Software en la empresa KRADAC de Loja. </a:t>
            </a:r>
          </a:p>
          <a:p>
            <a:pPr>
              <a:lnSpc>
                <a:spcPct val="110000"/>
              </a:lnSpc>
            </a:pPr>
            <a:r>
              <a:rPr lang="es-EC" sz="1600" dirty="0">
                <a:solidFill>
                  <a:schemeClr val="bg1"/>
                </a:solidFill>
              </a:rPr>
              <a:t>En redes sociales.</a:t>
            </a:r>
          </a:p>
          <a:p>
            <a:pPr algn="ctr">
              <a:lnSpc>
                <a:spcPct val="110000"/>
              </a:lnSpc>
            </a:pPr>
            <a:r>
              <a:rPr lang="es-EC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https://www.linkedin.com/in/veronica-coronel-594075b8/</a:t>
            </a:r>
            <a:endParaRPr lang="es-EC" sz="1600" dirty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s-EC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https://github.com/vpchimboc/</a:t>
            </a:r>
            <a:endParaRPr lang="es-EC" sz="16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s-EC" sz="16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s-EC" sz="16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s-EC" sz="16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s-EC" sz="16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12800"/>
            <a:ext cx="3688080" cy="924560"/>
          </a:xfrm>
        </p:spPr>
        <p:txBody>
          <a:bodyPr/>
          <a:lstStyle/>
          <a:p>
            <a:r>
              <a:rPr lang="es-EC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Introducciones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13782-7CF2-B282-9B46-4055E56D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0" y="2880885"/>
            <a:ext cx="4693920" cy="748453"/>
          </a:xfrm>
        </p:spPr>
        <p:txBody>
          <a:bodyPr>
            <a:normAutofit/>
          </a:bodyPr>
          <a:lstStyle/>
          <a:p>
            <a:r>
              <a:rPr lang="es-EC" sz="2800" b="1" dirty="0">
                <a:solidFill>
                  <a:schemeClr val="bg1"/>
                </a:solidFill>
              </a:rPr>
              <a:t>Conociendo a los participantes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n Gif Trabajo En Equipo - Unsplassh">
            <a:extLst>
              <a:ext uri="{FF2B5EF4-FFF2-40B4-BE49-F238E27FC236}">
                <a16:creationId xmlns:a16="http://schemas.microsoft.com/office/drawing/2014/main" id="{72A12AC3-2454-D06C-06CF-63430EB93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0"/>
          <a:stretch/>
        </p:blipFill>
        <p:spPr bwMode="auto">
          <a:xfrm>
            <a:off x="7975600" y="3930016"/>
            <a:ext cx="411861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n Gif Trabajo En Equipo - Unsplassh">
            <a:extLst>
              <a:ext uri="{FF2B5EF4-FFF2-40B4-BE49-F238E27FC236}">
                <a16:creationId xmlns:a16="http://schemas.microsoft.com/office/drawing/2014/main" id="{9866BE07-004D-3203-BF70-1E73F9ABA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0"/>
          <a:stretch/>
        </p:blipFill>
        <p:spPr bwMode="auto">
          <a:xfrm>
            <a:off x="0" y="3930016"/>
            <a:ext cx="510032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n Gif Trabajo En Equipo - Unsplassh">
            <a:extLst>
              <a:ext uri="{FF2B5EF4-FFF2-40B4-BE49-F238E27FC236}">
                <a16:creationId xmlns:a16="http://schemas.microsoft.com/office/drawing/2014/main" id="{C0EAE743-C065-18E8-B84E-A148D9E46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0" r="24827"/>
          <a:stretch/>
        </p:blipFill>
        <p:spPr bwMode="auto">
          <a:xfrm>
            <a:off x="5269230" y="3930016"/>
            <a:ext cx="290576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2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82" y="484411"/>
            <a:ext cx="10058400" cy="464372"/>
          </a:xfrm>
        </p:spPr>
        <p:txBody>
          <a:bodyPr>
            <a:normAutofit fontScale="90000"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OBJETIVOS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258BA3E-E951-2FF5-C121-5D03EA0C7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18922"/>
              </p:ext>
            </p:extLst>
          </p:nvPr>
        </p:nvGraphicFramePr>
        <p:xfrm>
          <a:off x="583324" y="1185450"/>
          <a:ext cx="10988916" cy="4821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7EEDC-C99B-03CE-6DF5-872FABA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7825"/>
            <a:ext cx="10058400" cy="464372"/>
          </a:xfrm>
        </p:spPr>
        <p:txBody>
          <a:bodyPr>
            <a:noAutofit/>
          </a:bodyPr>
          <a:lstStyle/>
          <a:p>
            <a:r>
              <a:rPr lang="es-EC" sz="4000" b="1" dirty="0">
                <a:solidFill>
                  <a:schemeClr val="bg1"/>
                </a:solidFill>
              </a:rPr>
              <a:t>PRE-REQUISITOS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D407189-2085-71B6-19A2-6E9630BD0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656715"/>
              </p:ext>
            </p:extLst>
          </p:nvPr>
        </p:nvGraphicFramePr>
        <p:xfrm>
          <a:off x="528002" y="1280040"/>
          <a:ext cx="11267757" cy="495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75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chemeClr val="bg1"/>
                </a:solidFill>
              </a:rPr>
              <a:t>Estructura del curso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C58A25E-BB93-0AB1-ACFF-8C03C7A75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87294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64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chemeClr val="bg1"/>
                </a:solidFill>
              </a:rPr>
              <a:t>Calificaciones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F7E8FE-CB08-014D-2156-5D0BCDD3B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88701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75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chemeClr val="bg1"/>
                </a:solidFill>
              </a:rPr>
              <a:t>Recursos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9D6452A-1990-16C9-8FC2-5F9D560E9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82608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88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7A1F-77EC-B536-EFE5-81DF26A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chemeClr val="bg1"/>
                </a:solidFill>
              </a:rPr>
              <a:t>Encuesta de conocimientos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7D3120-5087-7B57-1356-4894F87A6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688973"/>
              </p:ext>
            </p:extLst>
          </p:nvPr>
        </p:nvGraphicFramePr>
        <p:xfrm>
          <a:off x="5177662" y="1960503"/>
          <a:ext cx="6176963" cy="357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EAA3F86C-B88A-8128-0667-14B02F12E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30" y="1949323"/>
            <a:ext cx="4012990" cy="4012990"/>
          </a:xfrm>
          <a:prstGeom prst="rect">
            <a:avLst/>
          </a:prstGeom>
        </p:spPr>
      </p:pic>
      <p:pic>
        <p:nvPicPr>
          <p:cNvPr id="1026" name="Picture 2" descr="interactive_icon svg">
            <a:extLst>
              <a:ext uri="{FF2B5EF4-FFF2-40B4-BE49-F238E27FC236}">
                <a16:creationId xmlns:a16="http://schemas.microsoft.com/office/drawing/2014/main" id="{896FD6E8-F334-5377-8D62-7E367133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02" y="5348471"/>
            <a:ext cx="385483" cy="5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23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4563</TotalTime>
  <Words>364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Symbol</vt:lpstr>
      <vt:lpstr>Wingdings</vt:lpstr>
      <vt:lpstr>Retrospección</vt:lpstr>
      <vt:lpstr>Presentación de PowerPoint</vt:lpstr>
      <vt:lpstr>Datos sobre el capacitador</vt:lpstr>
      <vt:lpstr>Introducciones</vt:lpstr>
      <vt:lpstr>OBJETIVOS</vt:lpstr>
      <vt:lpstr>PRE-REQUISITOS</vt:lpstr>
      <vt:lpstr>Estructura del curso</vt:lpstr>
      <vt:lpstr>Calificaciones</vt:lpstr>
      <vt:lpstr>Recursos</vt:lpstr>
      <vt:lpstr>Encuesta de conocimientos</vt:lpstr>
      <vt:lpstr>Dudas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DE PYTHON</dc:title>
  <dc:creator>Verónica Chimbo</dc:creator>
  <cp:lastModifiedBy>Verónica Chimbo</cp:lastModifiedBy>
  <cp:revision>32</cp:revision>
  <dcterms:created xsi:type="dcterms:W3CDTF">2022-10-11T17:37:12Z</dcterms:created>
  <dcterms:modified xsi:type="dcterms:W3CDTF">2023-03-26T23:09:34Z</dcterms:modified>
</cp:coreProperties>
</file>