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7143750" cy="12706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39" d="100"/>
          <a:sy n="39" d="100"/>
        </p:scale>
        <p:origin x="25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5781" y="2079489"/>
            <a:ext cx="6072188" cy="4423692"/>
          </a:xfrm>
        </p:spPr>
        <p:txBody>
          <a:bodyPr anchor="b"/>
          <a:lstStyle>
            <a:lvl1pPr algn="ctr">
              <a:defRPr sz="468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2969" y="6673776"/>
            <a:ext cx="5357813" cy="3067759"/>
          </a:xfrm>
        </p:spPr>
        <p:txBody>
          <a:bodyPr/>
          <a:lstStyle>
            <a:lvl1pPr marL="0" indent="0" algn="ctr">
              <a:buNone/>
              <a:defRPr sz="1875"/>
            </a:lvl1pPr>
            <a:lvl2pPr marL="357210" indent="0" algn="ctr">
              <a:buNone/>
              <a:defRPr sz="1563"/>
            </a:lvl2pPr>
            <a:lvl3pPr marL="714421" indent="0" algn="ctr">
              <a:buNone/>
              <a:defRPr sz="1406"/>
            </a:lvl3pPr>
            <a:lvl4pPr marL="1071631" indent="0" algn="ctr">
              <a:buNone/>
              <a:defRPr sz="1250"/>
            </a:lvl4pPr>
            <a:lvl5pPr marL="1428841" indent="0" algn="ctr">
              <a:buNone/>
              <a:defRPr sz="1250"/>
            </a:lvl5pPr>
            <a:lvl6pPr marL="1786052" indent="0" algn="ctr">
              <a:buNone/>
              <a:defRPr sz="1250"/>
            </a:lvl6pPr>
            <a:lvl7pPr marL="2143262" indent="0" algn="ctr">
              <a:buNone/>
              <a:defRPr sz="1250"/>
            </a:lvl7pPr>
            <a:lvl8pPr marL="2500473" indent="0" algn="ctr">
              <a:buNone/>
              <a:defRPr sz="1250"/>
            </a:lvl8pPr>
            <a:lvl9pPr marL="2857683" indent="0" algn="ctr">
              <a:buNone/>
              <a:defRPr sz="125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0F9B-84F0-42A2-AEC4-B8153234197F}" type="datetimeFigureOut">
              <a:rPr lang="es-EC" smtClean="0"/>
              <a:t>25/7/2021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FF15-8B19-4D5D-9E1D-F5D2786EB12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8812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0F9B-84F0-42A2-AEC4-B8153234197F}" type="datetimeFigureOut">
              <a:rPr lang="es-EC" smtClean="0"/>
              <a:t>25/7/2021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FF15-8B19-4D5D-9E1D-F5D2786EB12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19959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12247" y="676496"/>
            <a:ext cx="1540371" cy="107680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133" y="676496"/>
            <a:ext cx="4531816" cy="107680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0F9B-84F0-42A2-AEC4-B8153234197F}" type="datetimeFigureOut">
              <a:rPr lang="es-EC" smtClean="0"/>
              <a:t>25/7/2021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FF15-8B19-4D5D-9E1D-F5D2786EB12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95841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0F9B-84F0-42A2-AEC4-B8153234197F}" type="datetimeFigureOut">
              <a:rPr lang="es-EC" smtClean="0"/>
              <a:t>25/7/2021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FF15-8B19-4D5D-9E1D-F5D2786EB12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29212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3" y="3167767"/>
            <a:ext cx="6161484" cy="5285488"/>
          </a:xfrm>
        </p:spPr>
        <p:txBody>
          <a:bodyPr anchor="b"/>
          <a:lstStyle>
            <a:lvl1pPr>
              <a:defRPr sz="468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413" y="8503258"/>
            <a:ext cx="6161484" cy="2779513"/>
          </a:xfrm>
        </p:spPr>
        <p:txBody>
          <a:bodyPr/>
          <a:lstStyle>
            <a:lvl1pPr marL="0" indent="0">
              <a:buNone/>
              <a:defRPr sz="1875">
                <a:solidFill>
                  <a:schemeClr val="tx1"/>
                </a:solidFill>
              </a:defRPr>
            </a:lvl1pPr>
            <a:lvl2pPr marL="357210" indent="0">
              <a:buNone/>
              <a:defRPr sz="1563">
                <a:solidFill>
                  <a:schemeClr val="tx1">
                    <a:tint val="75000"/>
                  </a:schemeClr>
                </a:solidFill>
              </a:defRPr>
            </a:lvl2pPr>
            <a:lvl3pPr marL="714421" indent="0">
              <a:buNone/>
              <a:defRPr sz="1406">
                <a:solidFill>
                  <a:schemeClr val="tx1">
                    <a:tint val="75000"/>
                  </a:schemeClr>
                </a:solidFill>
              </a:defRPr>
            </a:lvl3pPr>
            <a:lvl4pPr marL="1071631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4pPr>
            <a:lvl5pPr marL="1428841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5pPr>
            <a:lvl6pPr marL="1786052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6pPr>
            <a:lvl7pPr marL="2143262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7pPr>
            <a:lvl8pPr marL="2500473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8pPr>
            <a:lvl9pPr marL="2857683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0F9B-84F0-42A2-AEC4-B8153234197F}" type="datetimeFigureOut">
              <a:rPr lang="es-EC" smtClean="0"/>
              <a:t>25/7/2021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FF15-8B19-4D5D-9E1D-F5D2786EB12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569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133" y="3382478"/>
            <a:ext cx="3036094" cy="806206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16523" y="3382478"/>
            <a:ext cx="3036094" cy="806206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0F9B-84F0-42A2-AEC4-B8153234197F}" type="datetimeFigureOut">
              <a:rPr lang="es-EC" smtClean="0"/>
              <a:t>25/7/2021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FF15-8B19-4D5D-9E1D-F5D2786EB12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7299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063" y="676498"/>
            <a:ext cx="6161484" cy="245597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2064" y="3114821"/>
            <a:ext cx="3022141" cy="1526526"/>
          </a:xfrm>
        </p:spPr>
        <p:txBody>
          <a:bodyPr anchor="b"/>
          <a:lstStyle>
            <a:lvl1pPr marL="0" indent="0">
              <a:buNone/>
              <a:defRPr sz="1875" b="1"/>
            </a:lvl1pPr>
            <a:lvl2pPr marL="357210" indent="0">
              <a:buNone/>
              <a:defRPr sz="1563" b="1"/>
            </a:lvl2pPr>
            <a:lvl3pPr marL="714421" indent="0">
              <a:buNone/>
              <a:defRPr sz="1406" b="1"/>
            </a:lvl3pPr>
            <a:lvl4pPr marL="1071631" indent="0">
              <a:buNone/>
              <a:defRPr sz="1250" b="1"/>
            </a:lvl4pPr>
            <a:lvl5pPr marL="1428841" indent="0">
              <a:buNone/>
              <a:defRPr sz="1250" b="1"/>
            </a:lvl5pPr>
            <a:lvl6pPr marL="1786052" indent="0">
              <a:buNone/>
              <a:defRPr sz="1250" b="1"/>
            </a:lvl6pPr>
            <a:lvl7pPr marL="2143262" indent="0">
              <a:buNone/>
              <a:defRPr sz="1250" b="1"/>
            </a:lvl7pPr>
            <a:lvl8pPr marL="2500473" indent="0">
              <a:buNone/>
              <a:defRPr sz="1250" b="1"/>
            </a:lvl8pPr>
            <a:lvl9pPr marL="2857683" indent="0">
              <a:buNone/>
              <a:defRPr sz="125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64" y="4641347"/>
            <a:ext cx="3022141" cy="682672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16524" y="3114821"/>
            <a:ext cx="3037024" cy="1526526"/>
          </a:xfrm>
        </p:spPr>
        <p:txBody>
          <a:bodyPr anchor="b"/>
          <a:lstStyle>
            <a:lvl1pPr marL="0" indent="0">
              <a:buNone/>
              <a:defRPr sz="1875" b="1"/>
            </a:lvl1pPr>
            <a:lvl2pPr marL="357210" indent="0">
              <a:buNone/>
              <a:defRPr sz="1563" b="1"/>
            </a:lvl2pPr>
            <a:lvl3pPr marL="714421" indent="0">
              <a:buNone/>
              <a:defRPr sz="1406" b="1"/>
            </a:lvl3pPr>
            <a:lvl4pPr marL="1071631" indent="0">
              <a:buNone/>
              <a:defRPr sz="1250" b="1"/>
            </a:lvl4pPr>
            <a:lvl5pPr marL="1428841" indent="0">
              <a:buNone/>
              <a:defRPr sz="1250" b="1"/>
            </a:lvl5pPr>
            <a:lvl6pPr marL="1786052" indent="0">
              <a:buNone/>
              <a:defRPr sz="1250" b="1"/>
            </a:lvl6pPr>
            <a:lvl7pPr marL="2143262" indent="0">
              <a:buNone/>
              <a:defRPr sz="1250" b="1"/>
            </a:lvl7pPr>
            <a:lvl8pPr marL="2500473" indent="0">
              <a:buNone/>
              <a:defRPr sz="1250" b="1"/>
            </a:lvl8pPr>
            <a:lvl9pPr marL="2857683" indent="0">
              <a:buNone/>
              <a:defRPr sz="125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16524" y="4641347"/>
            <a:ext cx="3037024" cy="682672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0F9B-84F0-42A2-AEC4-B8153234197F}" type="datetimeFigureOut">
              <a:rPr lang="es-EC" smtClean="0"/>
              <a:t>25/7/2021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FF15-8B19-4D5D-9E1D-F5D2786EB12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13589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0F9B-84F0-42A2-AEC4-B8153234197F}" type="datetimeFigureOut">
              <a:rPr lang="es-EC" smtClean="0"/>
              <a:t>25/7/2021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FF15-8B19-4D5D-9E1D-F5D2786EB12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92163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0F9B-84F0-42A2-AEC4-B8153234197F}" type="datetimeFigureOut">
              <a:rPr lang="es-EC" smtClean="0"/>
              <a:t>25/7/2021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FF15-8B19-4D5D-9E1D-F5D2786EB12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8662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063" y="847090"/>
            <a:ext cx="2304045" cy="2964815"/>
          </a:xfrm>
        </p:spPr>
        <p:txBody>
          <a:bodyPr anchor="b"/>
          <a:lstStyle>
            <a:lvl1pPr>
              <a:defRPr sz="2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7024" y="1829482"/>
            <a:ext cx="3616523" cy="9029744"/>
          </a:xfrm>
        </p:spPr>
        <p:txBody>
          <a:bodyPr/>
          <a:lstStyle>
            <a:lvl1pPr>
              <a:defRPr sz="2500"/>
            </a:lvl1pPr>
            <a:lvl2pPr>
              <a:defRPr sz="2188"/>
            </a:lvl2pPr>
            <a:lvl3pPr>
              <a:defRPr sz="1875"/>
            </a:lvl3pPr>
            <a:lvl4pPr>
              <a:defRPr sz="1563"/>
            </a:lvl4pPr>
            <a:lvl5pPr>
              <a:defRPr sz="1563"/>
            </a:lvl5pPr>
            <a:lvl6pPr>
              <a:defRPr sz="1563"/>
            </a:lvl6pPr>
            <a:lvl7pPr>
              <a:defRPr sz="1563"/>
            </a:lvl7pPr>
            <a:lvl8pPr>
              <a:defRPr sz="1563"/>
            </a:lvl8pPr>
            <a:lvl9pPr>
              <a:defRPr sz="156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2063" y="3811905"/>
            <a:ext cx="2304045" cy="7062026"/>
          </a:xfrm>
        </p:spPr>
        <p:txBody>
          <a:bodyPr/>
          <a:lstStyle>
            <a:lvl1pPr marL="0" indent="0">
              <a:buNone/>
              <a:defRPr sz="1250"/>
            </a:lvl1pPr>
            <a:lvl2pPr marL="357210" indent="0">
              <a:buNone/>
              <a:defRPr sz="1094"/>
            </a:lvl2pPr>
            <a:lvl3pPr marL="714421" indent="0">
              <a:buNone/>
              <a:defRPr sz="938"/>
            </a:lvl3pPr>
            <a:lvl4pPr marL="1071631" indent="0">
              <a:buNone/>
              <a:defRPr sz="781"/>
            </a:lvl4pPr>
            <a:lvl5pPr marL="1428841" indent="0">
              <a:buNone/>
              <a:defRPr sz="781"/>
            </a:lvl5pPr>
            <a:lvl6pPr marL="1786052" indent="0">
              <a:buNone/>
              <a:defRPr sz="781"/>
            </a:lvl6pPr>
            <a:lvl7pPr marL="2143262" indent="0">
              <a:buNone/>
              <a:defRPr sz="781"/>
            </a:lvl7pPr>
            <a:lvl8pPr marL="2500473" indent="0">
              <a:buNone/>
              <a:defRPr sz="781"/>
            </a:lvl8pPr>
            <a:lvl9pPr marL="2857683" indent="0">
              <a:buNone/>
              <a:defRPr sz="78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0F9B-84F0-42A2-AEC4-B8153234197F}" type="datetimeFigureOut">
              <a:rPr lang="es-EC" smtClean="0"/>
              <a:t>25/7/2021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FF15-8B19-4D5D-9E1D-F5D2786EB12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85228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063" y="847090"/>
            <a:ext cx="2304045" cy="2964815"/>
          </a:xfrm>
        </p:spPr>
        <p:txBody>
          <a:bodyPr anchor="b"/>
          <a:lstStyle>
            <a:lvl1pPr>
              <a:defRPr sz="2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37024" y="1829482"/>
            <a:ext cx="3616523" cy="9029744"/>
          </a:xfrm>
        </p:spPr>
        <p:txBody>
          <a:bodyPr anchor="t"/>
          <a:lstStyle>
            <a:lvl1pPr marL="0" indent="0">
              <a:buNone/>
              <a:defRPr sz="2500"/>
            </a:lvl1pPr>
            <a:lvl2pPr marL="357210" indent="0">
              <a:buNone/>
              <a:defRPr sz="2188"/>
            </a:lvl2pPr>
            <a:lvl3pPr marL="714421" indent="0">
              <a:buNone/>
              <a:defRPr sz="1875"/>
            </a:lvl3pPr>
            <a:lvl4pPr marL="1071631" indent="0">
              <a:buNone/>
              <a:defRPr sz="1563"/>
            </a:lvl4pPr>
            <a:lvl5pPr marL="1428841" indent="0">
              <a:buNone/>
              <a:defRPr sz="1563"/>
            </a:lvl5pPr>
            <a:lvl6pPr marL="1786052" indent="0">
              <a:buNone/>
              <a:defRPr sz="1563"/>
            </a:lvl6pPr>
            <a:lvl7pPr marL="2143262" indent="0">
              <a:buNone/>
              <a:defRPr sz="1563"/>
            </a:lvl7pPr>
            <a:lvl8pPr marL="2500473" indent="0">
              <a:buNone/>
              <a:defRPr sz="1563"/>
            </a:lvl8pPr>
            <a:lvl9pPr marL="2857683" indent="0">
              <a:buNone/>
              <a:defRPr sz="1563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2063" y="3811905"/>
            <a:ext cx="2304045" cy="7062026"/>
          </a:xfrm>
        </p:spPr>
        <p:txBody>
          <a:bodyPr/>
          <a:lstStyle>
            <a:lvl1pPr marL="0" indent="0">
              <a:buNone/>
              <a:defRPr sz="1250"/>
            </a:lvl1pPr>
            <a:lvl2pPr marL="357210" indent="0">
              <a:buNone/>
              <a:defRPr sz="1094"/>
            </a:lvl2pPr>
            <a:lvl3pPr marL="714421" indent="0">
              <a:buNone/>
              <a:defRPr sz="938"/>
            </a:lvl3pPr>
            <a:lvl4pPr marL="1071631" indent="0">
              <a:buNone/>
              <a:defRPr sz="781"/>
            </a:lvl4pPr>
            <a:lvl5pPr marL="1428841" indent="0">
              <a:buNone/>
              <a:defRPr sz="781"/>
            </a:lvl5pPr>
            <a:lvl6pPr marL="1786052" indent="0">
              <a:buNone/>
              <a:defRPr sz="781"/>
            </a:lvl6pPr>
            <a:lvl7pPr marL="2143262" indent="0">
              <a:buNone/>
              <a:defRPr sz="781"/>
            </a:lvl7pPr>
            <a:lvl8pPr marL="2500473" indent="0">
              <a:buNone/>
              <a:defRPr sz="781"/>
            </a:lvl8pPr>
            <a:lvl9pPr marL="2857683" indent="0">
              <a:buNone/>
              <a:defRPr sz="78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0F9B-84F0-42A2-AEC4-B8153234197F}" type="datetimeFigureOut">
              <a:rPr lang="es-EC" smtClean="0"/>
              <a:t>25/7/2021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FF15-8B19-4D5D-9E1D-F5D2786EB12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45856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133" y="676498"/>
            <a:ext cx="6161484" cy="2455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133" y="3382478"/>
            <a:ext cx="6161484" cy="8062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133" y="11776907"/>
            <a:ext cx="1607344" cy="6764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B0F9B-84F0-42A2-AEC4-B8153234197F}" type="datetimeFigureOut">
              <a:rPr lang="es-EC" smtClean="0"/>
              <a:t>25/7/2021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66367" y="11776907"/>
            <a:ext cx="2411016" cy="6764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45273" y="11776907"/>
            <a:ext cx="1607344" cy="6764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DFF15-8B19-4D5D-9E1D-F5D2786EB12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1641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14421" rtl="0" eaLnBrk="1" latinLnBrk="0" hangingPunct="1">
        <a:lnSpc>
          <a:spcPct val="90000"/>
        </a:lnSpc>
        <a:spcBef>
          <a:spcPct val="0"/>
        </a:spcBef>
        <a:buNone/>
        <a:defRPr sz="34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8605" indent="-178605" algn="l" defTabSz="714421" rtl="0" eaLnBrk="1" latinLnBrk="0" hangingPunct="1">
        <a:lnSpc>
          <a:spcPct val="90000"/>
        </a:lnSpc>
        <a:spcBef>
          <a:spcPts val="781"/>
        </a:spcBef>
        <a:buFont typeface="Arial" panose="020B0604020202020204" pitchFamily="34" charset="0"/>
        <a:buChar char="•"/>
        <a:defRPr sz="2188" kern="1200">
          <a:solidFill>
            <a:schemeClr val="tx1"/>
          </a:solidFill>
          <a:latin typeface="+mn-lt"/>
          <a:ea typeface="+mn-ea"/>
          <a:cs typeface="+mn-cs"/>
        </a:defRPr>
      </a:lvl1pPr>
      <a:lvl2pPr marL="535816" indent="-178605" algn="l" defTabSz="714421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2pPr>
      <a:lvl3pPr marL="893026" indent="-178605" algn="l" defTabSz="714421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sz="1563" kern="1200">
          <a:solidFill>
            <a:schemeClr val="tx1"/>
          </a:solidFill>
          <a:latin typeface="+mn-lt"/>
          <a:ea typeface="+mn-ea"/>
          <a:cs typeface="+mn-cs"/>
        </a:defRPr>
      </a:lvl3pPr>
      <a:lvl4pPr marL="1250236" indent="-178605" algn="l" defTabSz="714421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4pPr>
      <a:lvl5pPr marL="1607447" indent="-178605" algn="l" defTabSz="714421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5pPr>
      <a:lvl6pPr marL="1964657" indent="-178605" algn="l" defTabSz="714421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6pPr>
      <a:lvl7pPr marL="2321867" indent="-178605" algn="l" defTabSz="714421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679078" indent="-178605" algn="l" defTabSz="714421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3036288" indent="-178605" algn="l" defTabSz="714421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4421" rtl="0" eaLnBrk="1" latinLnBrk="0" hangingPunct="1">
        <a:defRPr sz="1406" kern="1200">
          <a:solidFill>
            <a:schemeClr val="tx1"/>
          </a:solidFill>
          <a:latin typeface="+mn-lt"/>
          <a:ea typeface="+mn-ea"/>
          <a:cs typeface="+mn-cs"/>
        </a:defRPr>
      </a:lvl1pPr>
      <a:lvl2pPr marL="357210" algn="l" defTabSz="714421" rtl="0" eaLnBrk="1" latinLnBrk="0" hangingPunct="1">
        <a:defRPr sz="1406" kern="1200">
          <a:solidFill>
            <a:schemeClr val="tx1"/>
          </a:solidFill>
          <a:latin typeface="+mn-lt"/>
          <a:ea typeface="+mn-ea"/>
          <a:cs typeface="+mn-cs"/>
        </a:defRPr>
      </a:lvl2pPr>
      <a:lvl3pPr marL="714421" algn="l" defTabSz="714421" rtl="0" eaLnBrk="1" latinLnBrk="0" hangingPunct="1">
        <a:defRPr sz="1406" kern="1200">
          <a:solidFill>
            <a:schemeClr val="tx1"/>
          </a:solidFill>
          <a:latin typeface="+mn-lt"/>
          <a:ea typeface="+mn-ea"/>
          <a:cs typeface="+mn-cs"/>
        </a:defRPr>
      </a:lvl3pPr>
      <a:lvl4pPr marL="1071631" algn="l" defTabSz="714421" rtl="0" eaLnBrk="1" latinLnBrk="0" hangingPunct="1">
        <a:defRPr sz="1406" kern="1200">
          <a:solidFill>
            <a:schemeClr val="tx1"/>
          </a:solidFill>
          <a:latin typeface="+mn-lt"/>
          <a:ea typeface="+mn-ea"/>
          <a:cs typeface="+mn-cs"/>
        </a:defRPr>
      </a:lvl4pPr>
      <a:lvl5pPr marL="1428841" algn="l" defTabSz="714421" rtl="0" eaLnBrk="1" latinLnBrk="0" hangingPunct="1">
        <a:defRPr sz="1406" kern="1200">
          <a:solidFill>
            <a:schemeClr val="tx1"/>
          </a:solidFill>
          <a:latin typeface="+mn-lt"/>
          <a:ea typeface="+mn-ea"/>
          <a:cs typeface="+mn-cs"/>
        </a:defRPr>
      </a:lvl5pPr>
      <a:lvl6pPr marL="1786052" algn="l" defTabSz="714421" rtl="0" eaLnBrk="1" latinLnBrk="0" hangingPunct="1">
        <a:defRPr sz="1406" kern="1200">
          <a:solidFill>
            <a:schemeClr val="tx1"/>
          </a:solidFill>
          <a:latin typeface="+mn-lt"/>
          <a:ea typeface="+mn-ea"/>
          <a:cs typeface="+mn-cs"/>
        </a:defRPr>
      </a:lvl6pPr>
      <a:lvl7pPr marL="2143262" algn="l" defTabSz="714421" rtl="0" eaLnBrk="1" latinLnBrk="0" hangingPunct="1"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500473" algn="l" defTabSz="714421" rtl="0" eaLnBrk="1" latinLnBrk="0" hangingPunct="1"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857683" algn="l" defTabSz="714421" rtl="0" eaLnBrk="1" latinLnBrk="0" hangingPunct="1"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áfico 22">
            <a:extLst>
              <a:ext uri="{FF2B5EF4-FFF2-40B4-BE49-F238E27FC236}">
                <a16:creationId xmlns:a16="http://schemas.microsoft.com/office/drawing/2014/main" id="{6FAB3F53-AE4E-4774-967D-AF66123E1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9838" y="2586809"/>
            <a:ext cx="4364073" cy="3146726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3BE2C9D2-87A2-4AFC-9E8D-45248F1264E1}"/>
              </a:ext>
            </a:extLst>
          </p:cNvPr>
          <p:cNvSpPr txBox="1"/>
          <p:nvPr/>
        </p:nvSpPr>
        <p:spPr>
          <a:xfrm>
            <a:off x="1661686" y="6330264"/>
            <a:ext cx="52828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2000" dirty="0" err="1"/>
              <a:t>EkoGo</a:t>
            </a:r>
            <a:endParaRPr lang="es-EC" sz="12000" dirty="0"/>
          </a:p>
        </p:txBody>
      </p:sp>
      <p:pic>
        <p:nvPicPr>
          <p:cNvPr id="28" name="Gráfico 27">
            <a:extLst>
              <a:ext uri="{FF2B5EF4-FFF2-40B4-BE49-F238E27FC236}">
                <a16:creationId xmlns:a16="http://schemas.microsoft.com/office/drawing/2014/main" id="{4F6AF78B-ABA5-4A6E-AF22-01705DE4FC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86397" y="9852668"/>
            <a:ext cx="2158100" cy="215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13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51BE45-89DC-4721-B94F-BD493CFA8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500" b="1" dirty="0">
                <a:latin typeface="Abadi" panose="020B0604020104020204" pitchFamily="34" charset="0"/>
                <a:cs typeface="Aharoni" panose="02010803020104030203" pitchFamily="2" charset="-79"/>
              </a:rPr>
              <a:t>Be part of the </a:t>
            </a:r>
            <a:r>
              <a:rPr lang="en-US" sz="4500" b="1" dirty="0" err="1">
                <a:latin typeface="Abadi" panose="020B0604020104020204" pitchFamily="34" charset="0"/>
                <a:cs typeface="Aharoni" panose="02010803020104030203" pitchFamily="2" charset="-79"/>
              </a:rPr>
              <a:t>responsable</a:t>
            </a:r>
            <a:r>
              <a:rPr lang="en-US" sz="4500" b="1" dirty="0">
                <a:latin typeface="Abadi" panose="020B0604020104020204" pitchFamily="34" charset="0"/>
                <a:cs typeface="Aharoni" panose="02010803020104030203" pitchFamily="2" charset="-79"/>
              </a:rPr>
              <a:t> way to purchase and consume products</a:t>
            </a:r>
            <a:endParaRPr lang="es-EC" sz="4500" b="1" dirty="0">
              <a:latin typeface="Abadi" panose="020B0604020104020204" pitchFamily="34" charset="0"/>
              <a:cs typeface="Aharoni" panose="02010803020104030203" pitchFamily="2" charset="-79"/>
            </a:endParaRPr>
          </a:p>
        </p:txBody>
      </p:sp>
      <p:sp>
        <p:nvSpPr>
          <p:cNvPr id="4" name="Google Shape;1288;p23">
            <a:extLst>
              <a:ext uri="{FF2B5EF4-FFF2-40B4-BE49-F238E27FC236}">
                <a16:creationId xmlns:a16="http://schemas.microsoft.com/office/drawing/2014/main" id="{B03EE863-EB15-4D15-978D-083E58552E65}"/>
              </a:ext>
            </a:extLst>
          </p:cNvPr>
          <p:cNvSpPr/>
          <p:nvPr/>
        </p:nvSpPr>
        <p:spPr>
          <a:xfrm>
            <a:off x="4003132" y="4772975"/>
            <a:ext cx="1405505" cy="1164138"/>
          </a:xfrm>
          <a:custGeom>
            <a:avLst/>
            <a:gdLst/>
            <a:ahLst/>
            <a:cxnLst/>
            <a:rect l="l" t="t" r="r" b="b"/>
            <a:pathLst>
              <a:path w="23473" h="19442" extrusionOk="0">
                <a:moveTo>
                  <a:pt x="1" y="0"/>
                </a:moveTo>
                <a:lnTo>
                  <a:pt x="11299" y="19442"/>
                </a:lnTo>
                <a:lnTo>
                  <a:pt x="23473" y="19442"/>
                </a:lnTo>
                <a:lnTo>
                  <a:pt x="18290" y="10525"/>
                </a:lnTo>
                <a:cubicBezTo>
                  <a:pt x="14503" y="4009"/>
                  <a:pt x="7536" y="0"/>
                  <a:pt x="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289;p23">
            <a:extLst>
              <a:ext uri="{FF2B5EF4-FFF2-40B4-BE49-F238E27FC236}">
                <a16:creationId xmlns:a16="http://schemas.microsoft.com/office/drawing/2014/main" id="{AB1E74EF-2623-4F80-BD81-8D8F09A96977}"/>
              </a:ext>
            </a:extLst>
          </p:cNvPr>
          <p:cNvSpPr/>
          <p:nvPr/>
        </p:nvSpPr>
        <p:spPr>
          <a:xfrm>
            <a:off x="1960037" y="5922466"/>
            <a:ext cx="1707227" cy="644881"/>
          </a:xfrm>
          <a:custGeom>
            <a:avLst/>
            <a:gdLst/>
            <a:ahLst/>
            <a:cxnLst/>
            <a:rect l="l" t="t" r="r" b="b"/>
            <a:pathLst>
              <a:path w="28512" h="10770" extrusionOk="0">
                <a:moveTo>
                  <a:pt x="28512" y="0"/>
                </a:moveTo>
                <a:lnTo>
                  <a:pt x="6027" y="193"/>
                </a:lnTo>
                <a:lnTo>
                  <a:pt x="0" y="10769"/>
                </a:lnTo>
                <a:lnTo>
                  <a:pt x="10313" y="10681"/>
                </a:lnTo>
                <a:cubicBezTo>
                  <a:pt x="17849" y="10617"/>
                  <a:pt x="24781" y="6548"/>
                  <a:pt x="2851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290;p23">
            <a:extLst>
              <a:ext uri="{FF2B5EF4-FFF2-40B4-BE49-F238E27FC236}">
                <a16:creationId xmlns:a16="http://schemas.microsoft.com/office/drawing/2014/main" id="{85342008-7266-46DC-83FE-06FF2A62EEF5}"/>
              </a:ext>
            </a:extLst>
          </p:cNvPr>
          <p:cNvSpPr/>
          <p:nvPr/>
        </p:nvSpPr>
        <p:spPr>
          <a:xfrm>
            <a:off x="2607617" y="3282116"/>
            <a:ext cx="895468" cy="1800157"/>
          </a:xfrm>
          <a:custGeom>
            <a:avLst/>
            <a:gdLst/>
            <a:ahLst/>
            <a:cxnLst/>
            <a:rect l="l" t="t" r="r" b="b"/>
            <a:pathLst>
              <a:path w="14955" h="30064" extrusionOk="0">
                <a:moveTo>
                  <a:pt x="8838" y="1"/>
                </a:moveTo>
                <a:lnTo>
                  <a:pt x="3732" y="8962"/>
                </a:lnTo>
                <a:cubicBezTo>
                  <a:pt x="1" y="15510"/>
                  <a:pt x="35" y="23548"/>
                  <a:pt x="3822" y="30063"/>
                </a:cubicBezTo>
                <a:lnTo>
                  <a:pt x="14954" y="10525"/>
                </a:lnTo>
                <a:lnTo>
                  <a:pt x="883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291;p23">
            <a:extLst>
              <a:ext uri="{FF2B5EF4-FFF2-40B4-BE49-F238E27FC236}">
                <a16:creationId xmlns:a16="http://schemas.microsoft.com/office/drawing/2014/main" id="{F101518D-5A88-46C4-ABAE-1D3E228397F6}"/>
              </a:ext>
            </a:extLst>
          </p:cNvPr>
          <p:cNvSpPr/>
          <p:nvPr/>
        </p:nvSpPr>
        <p:spPr>
          <a:xfrm>
            <a:off x="4003132" y="4772855"/>
            <a:ext cx="821160" cy="1114560"/>
          </a:xfrm>
          <a:custGeom>
            <a:avLst/>
            <a:gdLst/>
            <a:ahLst/>
            <a:cxnLst/>
            <a:rect l="l" t="t" r="r" b="b"/>
            <a:pathLst>
              <a:path w="13714" h="18614" extrusionOk="0">
                <a:moveTo>
                  <a:pt x="1" y="0"/>
                </a:moveTo>
                <a:lnTo>
                  <a:pt x="10818" y="18614"/>
                </a:lnTo>
                <a:cubicBezTo>
                  <a:pt x="12660" y="15392"/>
                  <a:pt x="13713" y="11659"/>
                  <a:pt x="13713" y="7682"/>
                </a:cubicBezTo>
                <a:cubicBezTo>
                  <a:pt x="13712" y="6742"/>
                  <a:pt x="13654" y="5815"/>
                  <a:pt x="13539" y="4904"/>
                </a:cubicBezTo>
                <a:cubicBezTo>
                  <a:pt x="9795" y="1785"/>
                  <a:pt x="5026" y="0"/>
                  <a:pt x="1" y="0"/>
                </a:cubicBezTo>
                <a:close/>
              </a:path>
            </a:pathLst>
          </a:custGeom>
          <a:solidFill>
            <a:srgbClr val="434343">
              <a:alpha val="45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292;p23">
            <a:extLst>
              <a:ext uri="{FF2B5EF4-FFF2-40B4-BE49-F238E27FC236}">
                <a16:creationId xmlns:a16="http://schemas.microsoft.com/office/drawing/2014/main" id="{27A0DFF7-5721-45F3-A5C3-CF7874E27EFC}"/>
              </a:ext>
            </a:extLst>
          </p:cNvPr>
          <p:cNvSpPr/>
          <p:nvPr/>
        </p:nvSpPr>
        <p:spPr>
          <a:xfrm>
            <a:off x="2383973" y="5922406"/>
            <a:ext cx="1283295" cy="547520"/>
          </a:xfrm>
          <a:custGeom>
            <a:avLst/>
            <a:gdLst/>
            <a:ahLst/>
            <a:cxnLst/>
            <a:rect l="l" t="t" r="r" b="b"/>
            <a:pathLst>
              <a:path w="21432" h="9144" extrusionOk="0">
                <a:moveTo>
                  <a:pt x="21432" y="0"/>
                </a:moveTo>
                <a:lnTo>
                  <a:pt x="1" y="183"/>
                </a:lnTo>
                <a:cubicBezTo>
                  <a:pt x="2554" y="4256"/>
                  <a:pt x="6400" y="7434"/>
                  <a:pt x="10963" y="9143"/>
                </a:cubicBezTo>
                <a:cubicBezTo>
                  <a:pt x="15315" y="7389"/>
                  <a:pt x="19035" y="4208"/>
                  <a:pt x="21432" y="0"/>
                </a:cubicBezTo>
                <a:close/>
              </a:path>
            </a:pathLst>
          </a:custGeom>
          <a:solidFill>
            <a:srgbClr val="434343">
              <a:alpha val="45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293;p23">
            <a:extLst>
              <a:ext uri="{FF2B5EF4-FFF2-40B4-BE49-F238E27FC236}">
                <a16:creationId xmlns:a16="http://schemas.microsoft.com/office/drawing/2014/main" id="{40159D6D-9501-4753-8161-AF6BAA945A12}"/>
              </a:ext>
            </a:extLst>
          </p:cNvPr>
          <p:cNvSpPr/>
          <p:nvPr/>
        </p:nvSpPr>
        <p:spPr>
          <a:xfrm>
            <a:off x="2629353" y="3912279"/>
            <a:ext cx="873673" cy="1169946"/>
          </a:xfrm>
          <a:custGeom>
            <a:avLst/>
            <a:gdLst/>
            <a:ahLst/>
            <a:cxnLst/>
            <a:rect l="l" t="t" r="r" b="b"/>
            <a:pathLst>
              <a:path w="14591" h="19539" extrusionOk="0">
                <a:moveTo>
                  <a:pt x="14590" y="0"/>
                </a:moveTo>
                <a:cubicBezTo>
                  <a:pt x="9474" y="4"/>
                  <a:pt x="4766" y="1748"/>
                  <a:pt x="1024" y="4674"/>
                </a:cubicBezTo>
                <a:cubicBezTo>
                  <a:pt x="1" y="9687"/>
                  <a:pt x="812" y="14985"/>
                  <a:pt x="3458" y="19538"/>
                </a:cubicBezTo>
                <a:lnTo>
                  <a:pt x="14590" y="0"/>
                </a:lnTo>
                <a:close/>
              </a:path>
            </a:pathLst>
          </a:custGeom>
          <a:solidFill>
            <a:srgbClr val="434343">
              <a:alpha val="45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294;p23">
            <a:extLst>
              <a:ext uri="{FF2B5EF4-FFF2-40B4-BE49-F238E27FC236}">
                <a16:creationId xmlns:a16="http://schemas.microsoft.com/office/drawing/2014/main" id="{42D1CA3E-CD0E-42A6-9B54-4E08C99BC334}"/>
              </a:ext>
            </a:extLst>
          </p:cNvPr>
          <p:cNvSpPr/>
          <p:nvPr/>
        </p:nvSpPr>
        <p:spPr>
          <a:xfrm>
            <a:off x="2327987" y="4006289"/>
            <a:ext cx="2351270" cy="2351210"/>
          </a:xfrm>
          <a:custGeom>
            <a:avLst/>
            <a:gdLst/>
            <a:ahLst/>
            <a:cxnLst/>
            <a:rect l="l" t="t" r="r" b="b"/>
            <a:pathLst>
              <a:path w="39268" h="39267" extrusionOk="0">
                <a:moveTo>
                  <a:pt x="19634" y="0"/>
                </a:moveTo>
                <a:cubicBezTo>
                  <a:pt x="14427" y="0"/>
                  <a:pt x="9432" y="2068"/>
                  <a:pt x="5751" y="5750"/>
                </a:cubicBezTo>
                <a:cubicBezTo>
                  <a:pt x="2069" y="9433"/>
                  <a:pt x="1" y="14426"/>
                  <a:pt x="1" y="19633"/>
                </a:cubicBezTo>
                <a:cubicBezTo>
                  <a:pt x="1" y="24841"/>
                  <a:pt x="2069" y="29834"/>
                  <a:pt x="5751" y="33517"/>
                </a:cubicBezTo>
                <a:cubicBezTo>
                  <a:pt x="9432" y="37198"/>
                  <a:pt x="14427" y="39267"/>
                  <a:pt x="19634" y="39267"/>
                </a:cubicBezTo>
                <a:cubicBezTo>
                  <a:pt x="24841" y="39267"/>
                  <a:pt x="29835" y="37198"/>
                  <a:pt x="33517" y="33517"/>
                </a:cubicBezTo>
                <a:cubicBezTo>
                  <a:pt x="37199" y="29834"/>
                  <a:pt x="39268" y="24841"/>
                  <a:pt x="39268" y="19633"/>
                </a:cubicBezTo>
                <a:cubicBezTo>
                  <a:pt x="39268" y="14426"/>
                  <a:pt x="37199" y="9433"/>
                  <a:pt x="33517" y="5750"/>
                </a:cubicBezTo>
                <a:cubicBezTo>
                  <a:pt x="29835" y="2068"/>
                  <a:pt x="24841" y="0"/>
                  <a:pt x="1963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295;p23">
            <a:extLst>
              <a:ext uri="{FF2B5EF4-FFF2-40B4-BE49-F238E27FC236}">
                <a16:creationId xmlns:a16="http://schemas.microsoft.com/office/drawing/2014/main" id="{5D55B794-B641-4E91-94BE-5C09CA095F84}"/>
              </a:ext>
            </a:extLst>
          </p:cNvPr>
          <p:cNvSpPr/>
          <p:nvPr/>
        </p:nvSpPr>
        <p:spPr>
          <a:xfrm>
            <a:off x="2617257" y="4009103"/>
            <a:ext cx="2062001" cy="2348515"/>
          </a:xfrm>
          <a:custGeom>
            <a:avLst/>
            <a:gdLst/>
            <a:ahLst/>
            <a:cxnLst/>
            <a:rect l="l" t="t" r="r" b="b"/>
            <a:pathLst>
              <a:path w="34437" h="39222" extrusionOk="0">
                <a:moveTo>
                  <a:pt x="16153" y="0"/>
                </a:moveTo>
                <a:cubicBezTo>
                  <a:pt x="23596" y="2343"/>
                  <a:pt x="28992" y="9299"/>
                  <a:pt x="28992" y="17515"/>
                </a:cubicBezTo>
                <a:cubicBezTo>
                  <a:pt x="28992" y="27655"/>
                  <a:pt x="20772" y="35874"/>
                  <a:pt x="10632" y="35874"/>
                </a:cubicBezTo>
                <a:cubicBezTo>
                  <a:pt x="6669" y="35874"/>
                  <a:pt x="3000" y="34619"/>
                  <a:pt x="0" y="32485"/>
                </a:cubicBezTo>
                <a:lnTo>
                  <a:pt x="0" y="32485"/>
                </a:lnTo>
                <a:cubicBezTo>
                  <a:pt x="3599" y="36613"/>
                  <a:pt x="8895" y="39222"/>
                  <a:pt x="14802" y="39222"/>
                </a:cubicBezTo>
                <a:cubicBezTo>
                  <a:pt x="25644" y="39222"/>
                  <a:pt x="34436" y="30431"/>
                  <a:pt x="34436" y="19588"/>
                </a:cubicBezTo>
                <a:cubicBezTo>
                  <a:pt x="34437" y="9198"/>
                  <a:pt x="26368" y="695"/>
                  <a:pt x="1615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96;p23">
            <a:extLst>
              <a:ext uri="{FF2B5EF4-FFF2-40B4-BE49-F238E27FC236}">
                <a16:creationId xmlns:a16="http://schemas.microsoft.com/office/drawing/2014/main" id="{05D8FA1F-9511-4286-AB49-171B4F64294A}"/>
              </a:ext>
            </a:extLst>
          </p:cNvPr>
          <p:cNvSpPr/>
          <p:nvPr/>
        </p:nvSpPr>
        <p:spPr>
          <a:xfrm>
            <a:off x="3166338" y="5826840"/>
            <a:ext cx="294717" cy="173166"/>
          </a:xfrm>
          <a:custGeom>
            <a:avLst/>
            <a:gdLst/>
            <a:ahLst/>
            <a:cxnLst/>
            <a:rect l="l" t="t" r="r" b="b"/>
            <a:pathLst>
              <a:path w="4922" h="2892" extrusionOk="0">
                <a:moveTo>
                  <a:pt x="593" y="0"/>
                </a:moveTo>
                <a:cubicBezTo>
                  <a:pt x="274" y="0"/>
                  <a:pt x="225" y="346"/>
                  <a:pt x="1" y="469"/>
                </a:cubicBezTo>
                <a:cubicBezTo>
                  <a:pt x="113" y="593"/>
                  <a:pt x="216" y="706"/>
                  <a:pt x="325" y="824"/>
                </a:cubicBezTo>
                <a:cubicBezTo>
                  <a:pt x="753" y="1087"/>
                  <a:pt x="901" y="1321"/>
                  <a:pt x="911" y="1755"/>
                </a:cubicBezTo>
                <a:cubicBezTo>
                  <a:pt x="1560" y="2078"/>
                  <a:pt x="1560" y="2078"/>
                  <a:pt x="1843" y="2157"/>
                </a:cubicBezTo>
                <a:cubicBezTo>
                  <a:pt x="1865" y="2164"/>
                  <a:pt x="1894" y="2172"/>
                  <a:pt x="1917" y="2177"/>
                </a:cubicBezTo>
                <a:cubicBezTo>
                  <a:pt x="2015" y="2200"/>
                  <a:pt x="2103" y="2215"/>
                  <a:pt x="2185" y="2215"/>
                </a:cubicBezTo>
                <a:cubicBezTo>
                  <a:pt x="2302" y="2215"/>
                  <a:pt x="2408" y="2186"/>
                  <a:pt x="2515" y="2108"/>
                </a:cubicBezTo>
                <a:cubicBezTo>
                  <a:pt x="2578" y="2061"/>
                  <a:pt x="2680" y="1986"/>
                  <a:pt x="2812" y="1986"/>
                </a:cubicBezTo>
                <a:cubicBezTo>
                  <a:pt x="2831" y="1986"/>
                  <a:pt x="2852" y="1987"/>
                  <a:pt x="2873" y="1991"/>
                </a:cubicBezTo>
                <a:cubicBezTo>
                  <a:pt x="2967" y="2008"/>
                  <a:pt x="3074" y="2064"/>
                  <a:pt x="3216" y="2172"/>
                </a:cubicBezTo>
                <a:cubicBezTo>
                  <a:pt x="3732" y="2570"/>
                  <a:pt x="4150" y="2892"/>
                  <a:pt x="4752" y="2892"/>
                </a:cubicBezTo>
                <a:cubicBezTo>
                  <a:pt x="4807" y="2892"/>
                  <a:pt x="4863" y="2889"/>
                  <a:pt x="4921" y="2883"/>
                </a:cubicBezTo>
                <a:cubicBezTo>
                  <a:pt x="4920" y="2875"/>
                  <a:pt x="4920" y="2865"/>
                  <a:pt x="4920" y="2856"/>
                </a:cubicBezTo>
                <a:cubicBezTo>
                  <a:pt x="4919" y="2847"/>
                  <a:pt x="4919" y="2836"/>
                  <a:pt x="4919" y="2827"/>
                </a:cubicBezTo>
                <a:lnTo>
                  <a:pt x="4919" y="2799"/>
                </a:lnTo>
                <a:cubicBezTo>
                  <a:pt x="4917" y="2790"/>
                  <a:pt x="4917" y="2780"/>
                  <a:pt x="4917" y="2771"/>
                </a:cubicBezTo>
                <a:cubicBezTo>
                  <a:pt x="4916" y="2763"/>
                  <a:pt x="4916" y="2752"/>
                  <a:pt x="4916" y="2743"/>
                </a:cubicBezTo>
                <a:cubicBezTo>
                  <a:pt x="4915" y="2734"/>
                  <a:pt x="4915" y="2724"/>
                  <a:pt x="4915" y="2716"/>
                </a:cubicBezTo>
                <a:lnTo>
                  <a:pt x="4915" y="2687"/>
                </a:lnTo>
                <a:cubicBezTo>
                  <a:pt x="4915" y="2678"/>
                  <a:pt x="4915" y="2669"/>
                  <a:pt x="4917" y="2657"/>
                </a:cubicBezTo>
                <a:cubicBezTo>
                  <a:pt x="3688" y="1960"/>
                  <a:pt x="3687" y="1950"/>
                  <a:pt x="3678" y="1869"/>
                </a:cubicBezTo>
                <a:cubicBezTo>
                  <a:pt x="3658" y="1658"/>
                  <a:pt x="3487" y="1236"/>
                  <a:pt x="3115" y="1010"/>
                </a:cubicBezTo>
                <a:cubicBezTo>
                  <a:pt x="3100" y="1001"/>
                  <a:pt x="960" y="51"/>
                  <a:pt x="599" y="0"/>
                </a:cubicBezTo>
                <a:cubicBezTo>
                  <a:pt x="597" y="0"/>
                  <a:pt x="595" y="0"/>
                  <a:pt x="59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297;p23">
            <a:extLst>
              <a:ext uri="{FF2B5EF4-FFF2-40B4-BE49-F238E27FC236}">
                <a16:creationId xmlns:a16="http://schemas.microsoft.com/office/drawing/2014/main" id="{115E664B-BA61-4B9D-9332-CF9C4299E683}"/>
              </a:ext>
            </a:extLst>
          </p:cNvPr>
          <p:cNvSpPr/>
          <p:nvPr/>
        </p:nvSpPr>
        <p:spPr>
          <a:xfrm>
            <a:off x="2314993" y="4110178"/>
            <a:ext cx="1097016" cy="1368141"/>
          </a:xfrm>
          <a:custGeom>
            <a:avLst/>
            <a:gdLst/>
            <a:ahLst/>
            <a:cxnLst/>
            <a:rect l="l" t="t" r="r" b="b"/>
            <a:pathLst>
              <a:path w="18321" h="22849" extrusionOk="0">
                <a:moveTo>
                  <a:pt x="12128" y="0"/>
                </a:moveTo>
                <a:lnTo>
                  <a:pt x="12128" y="0"/>
                </a:lnTo>
                <a:cubicBezTo>
                  <a:pt x="11676" y="173"/>
                  <a:pt x="11299" y="525"/>
                  <a:pt x="10789" y="557"/>
                </a:cubicBezTo>
                <a:cubicBezTo>
                  <a:pt x="10794" y="554"/>
                  <a:pt x="11445" y="153"/>
                  <a:pt x="11696" y="27"/>
                </a:cubicBezTo>
                <a:lnTo>
                  <a:pt x="11696" y="27"/>
                </a:lnTo>
                <a:cubicBezTo>
                  <a:pt x="10620" y="536"/>
                  <a:pt x="10459" y="634"/>
                  <a:pt x="9211" y="1386"/>
                </a:cubicBezTo>
                <a:cubicBezTo>
                  <a:pt x="8037" y="2171"/>
                  <a:pt x="7869" y="2313"/>
                  <a:pt x="6571" y="3423"/>
                </a:cubicBezTo>
                <a:cubicBezTo>
                  <a:pt x="5659" y="4275"/>
                  <a:pt x="5562" y="4390"/>
                  <a:pt x="4370" y="5801"/>
                </a:cubicBezTo>
                <a:cubicBezTo>
                  <a:pt x="3649" y="6732"/>
                  <a:pt x="3611" y="6797"/>
                  <a:pt x="2605" y="8476"/>
                </a:cubicBezTo>
                <a:cubicBezTo>
                  <a:pt x="2056" y="9489"/>
                  <a:pt x="2027" y="9561"/>
                  <a:pt x="1298" y="11409"/>
                </a:cubicBezTo>
                <a:lnTo>
                  <a:pt x="902" y="12674"/>
                </a:lnTo>
                <a:cubicBezTo>
                  <a:pt x="899" y="12692"/>
                  <a:pt x="450" y="14479"/>
                  <a:pt x="544" y="14876"/>
                </a:cubicBezTo>
                <a:cubicBezTo>
                  <a:pt x="562" y="14838"/>
                  <a:pt x="585" y="14785"/>
                  <a:pt x="602" y="14748"/>
                </a:cubicBezTo>
                <a:lnTo>
                  <a:pt x="602" y="14748"/>
                </a:lnTo>
                <a:cubicBezTo>
                  <a:pt x="1" y="18281"/>
                  <a:pt x="593" y="20542"/>
                  <a:pt x="600" y="20555"/>
                </a:cubicBezTo>
                <a:cubicBezTo>
                  <a:pt x="848" y="19531"/>
                  <a:pt x="495" y="18462"/>
                  <a:pt x="829" y="17444"/>
                </a:cubicBezTo>
                <a:cubicBezTo>
                  <a:pt x="988" y="16958"/>
                  <a:pt x="1596" y="16166"/>
                  <a:pt x="1888" y="16166"/>
                </a:cubicBezTo>
                <a:cubicBezTo>
                  <a:pt x="1925" y="16166"/>
                  <a:pt x="1956" y="16178"/>
                  <a:pt x="1982" y="16206"/>
                </a:cubicBezTo>
                <a:cubicBezTo>
                  <a:pt x="2874" y="17170"/>
                  <a:pt x="2247" y="18493"/>
                  <a:pt x="2770" y="19546"/>
                </a:cubicBezTo>
                <a:cubicBezTo>
                  <a:pt x="2839" y="19521"/>
                  <a:pt x="2932" y="19487"/>
                  <a:pt x="3003" y="19461"/>
                </a:cubicBezTo>
                <a:cubicBezTo>
                  <a:pt x="3022" y="19482"/>
                  <a:pt x="3022" y="19482"/>
                  <a:pt x="3409" y="22503"/>
                </a:cubicBezTo>
                <a:cubicBezTo>
                  <a:pt x="3587" y="21954"/>
                  <a:pt x="3245" y="21318"/>
                  <a:pt x="3690" y="20815"/>
                </a:cubicBezTo>
                <a:cubicBezTo>
                  <a:pt x="4509" y="22836"/>
                  <a:pt x="4664" y="22841"/>
                  <a:pt x="4944" y="22848"/>
                </a:cubicBezTo>
                <a:cubicBezTo>
                  <a:pt x="4958" y="22848"/>
                  <a:pt x="6093" y="22322"/>
                  <a:pt x="5445" y="20864"/>
                </a:cubicBezTo>
                <a:cubicBezTo>
                  <a:pt x="4524" y="18789"/>
                  <a:pt x="4524" y="18789"/>
                  <a:pt x="4908" y="18232"/>
                </a:cubicBezTo>
                <a:cubicBezTo>
                  <a:pt x="4911" y="18228"/>
                  <a:pt x="5152" y="17923"/>
                  <a:pt x="5372" y="17923"/>
                </a:cubicBezTo>
                <a:cubicBezTo>
                  <a:pt x="5447" y="17923"/>
                  <a:pt x="5519" y="17958"/>
                  <a:pt x="5578" y="18050"/>
                </a:cubicBezTo>
                <a:cubicBezTo>
                  <a:pt x="5862" y="18490"/>
                  <a:pt x="5626" y="18969"/>
                  <a:pt x="5677" y="19426"/>
                </a:cubicBezTo>
                <a:cubicBezTo>
                  <a:pt x="6228" y="19209"/>
                  <a:pt x="6160" y="18541"/>
                  <a:pt x="6559" y="18212"/>
                </a:cubicBezTo>
                <a:cubicBezTo>
                  <a:pt x="6956" y="17886"/>
                  <a:pt x="7525" y="17931"/>
                  <a:pt x="7911" y="17583"/>
                </a:cubicBezTo>
                <a:cubicBezTo>
                  <a:pt x="8050" y="17456"/>
                  <a:pt x="8188" y="17239"/>
                  <a:pt x="8282" y="17075"/>
                </a:cubicBezTo>
                <a:cubicBezTo>
                  <a:pt x="8928" y="15947"/>
                  <a:pt x="8596" y="15042"/>
                  <a:pt x="8436" y="14607"/>
                </a:cubicBezTo>
                <a:cubicBezTo>
                  <a:pt x="8088" y="13665"/>
                  <a:pt x="8088" y="13665"/>
                  <a:pt x="8686" y="12571"/>
                </a:cubicBezTo>
                <a:cubicBezTo>
                  <a:pt x="8635" y="12560"/>
                  <a:pt x="8585" y="12548"/>
                  <a:pt x="8535" y="12535"/>
                </a:cubicBezTo>
                <a:cubicBezTo>
                  <a:pt x="8487" y="12524"/>
                  <a:pt x="8438" y="12512"/>
                  <a:pt x="8390" y="12500"/>
                </a:cubicBezTo>
                <a:cubicBezTo>
                  <a:pt x="8341" y="12488"/>
                  <a:pt x="8294" y="12476"/>
                  <a:pt x="8247" y="12464"/>
                </a:cubicBezTo>
                <a:cubicBezTo>
                  <a:pt x="8200" y="12453"/>
                  <a:pt x="8151" y="12441"/>
                  <a:pt x="8104" y="12428"/>
                </a:cubicBezTo>
                <a:cubicBezTo>
                  <a:pt x="8056" y="12416"/>
                  <a:pt x="8008" y="12404"/>
                  <a:pt x="7961" y="12391"/>
                </a:cubicBezTo>
                <a:cubicBezTo>
                  <a:pt x="7913" y="12379"/>
                  <a:pt x="7865" y="12366"/>
                  <a:pt x="7817" y="12353"/>
                </a:cubicBezTo>
                <a:cubicBezTo>
                  <a:pt x="7767" y="12339"/>
                  <a:pt x="7717" y="12326"/>
                  <a:pt x="7669" y="12312"/>
                </a:cubicBezTo>
                <a:cubicBezTo>
                  <a:pt x="7617" y="12298"/>
                  <a:pt x="7566" y="12283"/>
                  <a:pt x="7515" y="12268"/>
                </a:cubicBezTo>
                <a:cubicBezTo>
                  <a:pt x="8436" y="11356"/>
                  <a:pt x="8614" y="11179"/>
                  <a:pt x="8788" y="11179"/>
                </a:cubicBezTo>
                <a:cubicBezTo>
                  <a:pt x="8830" y="11179"/>
                  <a:pt x="8871" y="11190"/>
                  <a:pt x="8923" y="11202"/>
                </a:cubicBezTo>
                <a:cubicBezTo>
                  <a:pt x="8919" y="11803"/>
                  <a:pt x="8919" y="11803"/>
                  <a:pt x="8980" y="11881"/>
                </a:cubicBezTo>
                <a:cubicBezTo>
                  <a:pt x="9120" y="11865"/>
                  <a:pt x="9245" y="11802"/>
                  <a:pt x="9379" y="11768"/>
                </a:cubicBezTo>
                <a:cubicBezTo>
                  <a:pt x="9413" y="11790"/>
                  <a:pt x="9457" y="11819"/>
                  <a:pt x="9491" y="11841"/>
                </a:cubicBezTo>
                <a:lnTo>
                  <a:pt x="9894" y="13855"/>
                </a:lnTo>
                <a:cubicBezTo>
                  <a:pt x="9944" y="13917"/>
                  <a:pt x="10007" y="13942"/>
                  <a:pt x="10076" y="13942"/>
                </a:cubicBezTo>
                <a:cubicBezTo>
                  <a:pt x="10351" y="13942"/>
                  <a:pt x="10722" y="13532"/>
                  <a:pt x="10779" y="13405"/>
                </a:cubicBezTo>
                <a:cubicBezTo>
                  <a:pt x="11087" y="12718"/>
                  <a:pt x="9952" y="12608"/>
                  <a:pt x="10124" y="11947"/>
                </a:cubicBezTo>
                <a:cubicBezTo>
                  <a:pt x="10370" y="10999"/>
                  <a:pt x="10560" y="10945"/>
                  <a:pt x="11480" y="10697"/>
                </a:cubicBezTo>
                <a:cubicBezTo>
                  <a:pt x="11527" y="10682"/>
                  <a:pt x="14076" y="8357"/>
                  <a:pt x="11740" y="7255"/>
                </a:cubicBezTo>
                <a:cubicBezTo>
                  <a:pt x="10870" y="6844"/>
                  <a:pt x="12391" y="5720"/>
                  <a:pt x="12408" y="5710"/>
                </a:cubicBezTo>
                <a:cubicBezTo>
                  <a:pt x="12627" y="5587"/>
                  <a:pt x="12750" y="5519"/>
                  <a:pt x="12894" y="5519"/>
                </a:cubicBezTo>
                <a:cubicBezTo>
                  <a:pt x="13075" y="5519"/>
                  <a:pt x="13292" y="5628"/>
                  <a:pt x="13781" y="5874"/>
                </a:cubicBezTo>
                <a:cubicBezTo>
                  <a:pt x="13889" y="5929"/>
                  <a:pt x="13956" y="5951"/>
                  <a:pt x="14004" y="5951"/>
                </a:cubicBezTo>
                <a:cubicBezTo>
                  <a:pt x="14063" y="5951"/>
                  <a:pt x="14094" y="5917"/>
                  <a:pt x="14137" y="5868"/>
                </a:cubicBezTo>
                <a:cubicBezTo>
                  <a:pt x="14308" y="5679"/>
                  <a:pt x="14354" y="5398"/>
                  <a:pt x="14596" y="5264"/>
                </a:cubicBezTo>
                <a:cubicBezTo>
                  <a:pt x="14639" y="5239"/>
                  <a:pt x="14682" y="5230"/>
                  <a:pt x="14725" y="5230"/>
                </a:cubicBezTo>
                <a:cubicBezTo>
                  <a:pt x="14847" y="5230"/>
                  <a:pt x="14967" y="5301"/>
                  <a:pt x="15088" y="5301"/>
                </a:cubicBezTo>
                <a:cubicBezTo>
                  <a:pt x="15131" y="5301"/>
                  <a:pt x="15174" y="5293"/>
                  <a:pt x="15217" y="5269"/>
                </a:cubicBezTo>
                <a:cubicBezTo>
                  <a:pt x="15252" y="5249"/>
                  <a:pt x="15300" y="5219"/>
                  <a:pt x="15336" y="5199"/>
                </a:cubicBezTo>
                <a:cubicBezTo>
                  <a:pt x="15377" y="5178"/>
                  <a:pt x="15439" y="5167"/>
                  <a:pt x="15482" y="5154"/>
                </a:cubicBezTo>
                <a:lnTo>
                  <a:pt x="15482" y="5154"/>
                </a:lnTo>
                <a:cubicBezTo>
                  <a:pt x="15594" y="5473"/>
                  <a:pt x="15287" y="5947"/>
                  <a:pt x="15283" y="5951"/>
                </a:cubicBezTo>
                <a:cubicBezTo>
                  <a:pt x="14857" y="6518"/>
                  <a:pt x="14575" y="6892"/>
                  <a:pt x="15587" y="8686"/>
                </a:cubicBezTo>
                <a:cubicBezTo>
                  <a:pt x="15837" y="8539"/>
                  <a:pt x="16091" y="7076"/>
                  <a:pt x="16081" y="6998"/>
                </a:cubicBezTo>
                <a:cubicBezTo>
                  <a:pt x="16043" y="6697"/>
                  <a:pt x="15568" y="6595"/>
                  <a:pt x="15715" y="6216"/>
                </a:cubicBezTo>
                <a:cubicBezTo>
                  <a:pt x="15813" y="5963"/>
                  <a:pt x="15828" y="5955"/>
                  <a:pt x="16638" y="5568"/>
                </a:cubicBezTo>
                <a:lnTo>
                  <a:pt x="16638" y="5568"/>
                </a:lnTo>
                <a:cubicBezTo>
                  <a:pt x="16580" y="5714"/>
                  <a:pt x="16524" y="5859"/>
                  <a:pt x="16468" y="6006"/>
                </a:cubicBezTo>
                <a:cubicBezTo>
                  <a:pt x="17374" y="5375"/>
                  <a:pt x="17374" y="5375"/>
                  <a:pt x="17456" y="5179"/>
                </a:cubicBezTo>
                <a:cubicBezTo>
                  <a:pt x="17170" y="4839"/>
                  <a:pt x="17090" y="4727"/>
                  <a:pt x="17090" y="4727"/>
                </a:cubicBezTo>
                <a:cubicBezTo>
                  <a:pt x="17017" y="4467"/>
                  <a:pt x="17089" y="4369"/>
                  <a:pt x="17267" y="4369"/>
                </a:cubicBezTo>
                <a:cubicBezTo>
                  <a:pt x="17477" y="4369"/>
                  <a:pt x="17833" y="4505"/>
                  <a:pt x="18269" y="4671"/>
                </a:cubicBezTo>
                <a:cubicBezTo>
                  <a:pt x="18284" y="4677"/>
                  <a:pt x="18305" y="4686"/>
                  <a:pt x="18321" y="4690"/>
                </a:cubicBezTo>
                <a:cubicBezTo>
                  <a:pt x="18212" y="4408"/>
                  <a:pt x="18065" y="4035"/>
                  <a:pt x="17605" y="4035"/>
                </a:cubicBezTo>
                <a:cubicBezTo>
                  <a:pt x="17560" y="4035"/>
                  <a:pt x="17511" y="4038"/>
                  <a:pt x="17459" y="4046"/>
                </a:cubicBezTo>
                <a:cubicBezTo>
                  <a:pt x="17431" y="4051"/>
                  <a:pt x="17394" y="4066"/>
                  <a:pt x="17363" y="4066"/>
                </a:cubicBezTo>
                <a:cubicBezTo>
                  <a:pt x="17356" y="4066"/>
                  <a:pt x="17349" y="4065"/>
                  <a:pt x="17343" y="4063"/>
                </a:cubicBezTo>
                <a:cubicBezTo>
                  <a:pt x="16842" y="3918"/>
                  <a:pt x="16432" y="3596"/>
                  <a:pt x="15974" y="3367"/>
                </a:cubicBezTo>
                <a:cubicBezTo>
                  <a:pt x="15887" y="3323"/>
                  <a:pt x="15798" y="3309"/>
                  <a:pt x="15708" y="3309"/>
                </a:cubicBezTo>
                <a:cubicBezTo>
                  <a:pt x="15537" y="3309"/>
                  <a:pt x="15363" y="3361"/>
                  <a:pt x="15192" y="3361"/>
                </a:cubicBezTo>
                <a:cubicBezTo>
                  <a:pt x="15105" y="3361"/>
                  <a:pt x="15018" y="3347"/>
                  <a:pt x="14933" y="3306"/>
                </a:cubicBezTo>
                <a:cubicBezTo>
                  <a:pt x="13354" y="2541"/>
                  <a:pt x="13354" y="2541"/>
                  <a:pt x="13394" y="2073"/>
                </a:cubicBezTo>
                <a:lnTo>
                  <a:pt x="13394" y="2073"/>
                </a:lnTo>
                <a:cubicBezTo>
                  <a:pt x="12892" y="2338"/>
                  <a:pt x="12729" y="2383"/>
                  <a:pt x="12676" y="2383"/>
                </a:cubicBezTo>
                <a:cubicBezTo>
                  <a:pt x="12667" y="2383"/>
                  <a:pt x="12661" y="2382"/>
                  <a:pt x="12658" y="2380"/>
                </a:cubicBezTo>
                <a:cubicBezTo>
                  <a:pt x="12234" y="2198"/>
                  <a:pt x="12286" y="1636"/>
                  <a:pt x="11895" y="1428"/>
                </a:cubicBezTo>
                <a:cubicBezTo>
                  <a:pt x="11875" y="1318"/>
                  <a:pt x="11875" y="1318"/>
                  <a:pt x="11905" y="1039"/>
                </a:cubicBezTo>
                <a:cubicBezTo>
                  <a:pt x="12715" y="742"/>
                  <a:pt x="12715" y="742"/>
                  <a:pt x="12844" y="336"/>
                </a:cubicBezTo>
                <a:cubicBezTo>
                  <a:pt x="12837" y="327"/>
                  <a:pt x="12827" y="313"/>
                  <a:pt x="12820" y="305"/>
                </a:cubicBezTo>
                <a:cubicBezTo>
                  <a:pt x="12004" y="265"/>
                  <a:pt x="12004" y="265"/>
                  <a:pt x="11983" y="250"/>
                </a:cubicBezTo>
                <a:cubicBezTo>
                  <a:pt x="10642" y="799"/>
                  <a:pt x="10642" y="799"/>
                  <a:pt x="10431" y="840"/>
                </a:cubicBezTo>
                <a:cubicBezTo>
                  <a:pt x="10984" y="532"/>
                  <a:pt x="11619" y="395"/>
                  <a:pt x="1212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298;p23">
            <a:extLst>
              <a:ext uri="{FF2B5EF4-FFF2-40B4-BE49-F238E27FC236}">
                <a16:creationId xmlns:a16="http://schemas.microsoft.com/office/drawing/2014/main" id="{82866290-5F38-4E2F-91B1-E4475F8FD8F2}"/>
              </a:ext>
            </a:extLst>
          </p:cNvPr>
          <p:cNvSpPr/>
          <p:nvPr/>
        </p:nvSpPr>
        <p:spPr>
          <a:xfrm>
            <a:off x="2898803" y="6001266"/>
            <a:ext cx="540754" cy="311962"/>
          </a:xfrm>
          <a:custGeom>
            <a:avLst/>
            <a:gdLst/>
            <a:ahLst/>
            <a:cxnLst/>
            <a:rect l="l" t="t" r="r" b="b"/>
            <a:pathLst>
              <a:path w="9031" h="5210" extrusionOk="0">
                <a:moveTo>
                  <a:pt x="5657" y="4404"/>
                </a:moveTo>
                <a:cubicBezTo>
                  <a:pt x="5659" y="4404"/>
                  <a:pt x="5661" y="4405"/>
                  <a:pt x="5663" y="4405"/>
                </a:cubicBezTo>
                <a:cubicBezTo>
                  <a:pt x="5664" y="4405"/>
                  <a:pt x="5665" y="4404"/>
                  <a:pt x="5665" y="4404"/>
                </a:cubicBezTo>
                <a:cubicBezTo>
                  <a:pt x="5667" y="4404"/>
                  <a:pt x="5668" y="4405"/>
                  <a:pt x="5669" y="4405"/>
                </a:cubicBezTo>
                <a:cubicBezTo>
                  <a:pt x="5665" y="4409"/>
                  <a:pt x="5660" y="4413"/>
                  <a:pt x="5656" y="4416"/>
                </a:cubicBezTo>
                <a:lnTo>
                  <a:pt x="5655" y="4405"/>
                </a:lnTo>
                <a:cubicBezTo>
                  <a:pt x="5656" y="4404"/>
                  <a:pt x="5656" y="4404"/>
                  <a:pt x="5657" y="4404"/>
                </a:cubicBezTo>
                <a:close/>
                <a:moveTo>
                  <a:pt x="3907" y="0"/>
                </a:moveTo>
                <a:cubicBezTo>
                  <a:pt x="3232" y="0"/>
                  <a:pt x="3009" y="435"/>
                  <a:pt x="2953" y="581"/>
                </a:cubicBezTo>
                <a:cubicBezTo>
                  <a:pt x="2931" y="636"/>
                  <a:pt x="2917" y="715"/>
                  <a:pt x="2901" y="772"/>
                </a:cubicBezTo>
                <a:cubicBezTo>
                  <a:pt x="2151" y="311"/>
                  <a:pt x="2072" y="263"/>
                  <a:pt x="2030" y="263"/>
                </a:cubicBezTo>
                <a:cubicBezTo>
                  <a:pt x="2025" y="263"/>
                  <a:pt x="2020" y="263"/>
                  <a:pt x="2015" y="264"/>
                </a:cubicBezTo>
                <a:cubicBezTo>
                  <a:pt x="1887" y="279"/>
                  <a:pt x="1736" y="597"/>
                  <a:pt x="1576" y="931"/>
                </a:cubicBezTo>
                <a:lnTo>
                  <a:pt x="1445" y="874"/>
                </a:lnTo>
                <a:cubicBezTo>
                  <a:pt x="1266" y="1057"/>
                  <a:pt x="1229" y="1369"/>
                  <a:pt x="923" y="1434"/>
                </a:cubicBezTo>
                <a:cubicBezTo>
                  <a:pt x="1" y="1630"/>
                  <a:pt x="1" y="1630"/>
                  <a:pt x="93" y="1850"/>
                </a:cubicBezTo>
                <a:cubicBezTo>
                  <a:pt x="102" y="1871"/>
                  <a:pt x="1444" y="4030"/>
                  <a:pt x="2764" y="4030"/>
                </a:cubicBezTo>
                <a:cubicBezTo>
                  <a:pt x="2767" y="4030"/>
                  <a:pt x="2770" y="4030"/>
                  <a:pt x="2773" y="4030"/>
                </a:cubicBezTo>
                <a:cubicBezTo>
                  <a:pt x="3012" y="4029"/>
                  <a:pt x="3219" y="4028"/>
                  <a:pt x="3401" y="4028"/>
                </a:cubicBezTo>
                <a:cubicBezTo>
                  <a:pt x="4602" y="4028"/>
                  <a:pt x="4673" y="4084"/>
                  <a:pt x="5220" y="4510"/>
                </a:cubicBezTo>
                <a:cubicBezTo>
                  <a:pt x="5369" y="4480"/>
                  <a:pt x="5451" y="4462"/>
                  <a:pt x="5656" y="4419"/>
                </a:cubicBezTo>
                <a:cubicBezTo>
                  <a:pt x="6164" y="4997"/>
                  <a:pt x="6674" y="5209"/>
                  <a:pt x="7139" y="5209"/>
                </a:cubicBezTo>
                <a:cubicBezTo>
                  <a:pt x="8184" y="5209"/>
                  <a:pt x="8995" y="4133"/>
                  <a:pt x="9015" y="3711"/>
                </a:cubicBezTo>
                <a:cubicBezTo>
                  <a:pt x="9030" y="3366"/>
                  <a:pt x="8856" y="3059"/>
                  <a:pt x="8855" y="3057"/>
                </a:cubicBezTo>
                <a:cubicBezTo>
                  <a:pt x="8838" y="3032"/>
                  <a:pt x="8781" y="2978"/>
                  <a:pt x="8480" y="2757"/>
                </a:cubicBezTo>
                <a:cubicBezTo>
                  <a:pt x="8139" y="2505"/>
                  <a:pt x="8064" y="2435"/>
                  <a:pt x="7694" y="2011"/>
                </a:cubicBezTo>
                <a:cubicBezTo>
                  <a:pt x="7641" y="1951"/>
                  <a:pt x="7556" y="1882"/>
                  <a:pt x="7517" y="1811"/>
                </a:cubicBezTo>
                <a:cubicBezTo>
                  <a:pt x="7490" y="1760"/>
                  <a:pt x="7518" y="1676"/>
                  <a:pt x="7518" y="1618"/>
                </a:cubicBezTo>
                <a:cubicBezTo>
                  <a:pt x="7520" y="1339"/>
                  <a:pt x="7142" y="858"/>
                  <a:pt x="6938" y="598"/>
                </a:cubicBezTo>
                <a:cubicBezTo>
                  <a:pt x="6836" y="466"/>
                  <a:pt x="6700" y="290"/>
                  <a:pt x="6600" y="157"/>
                </a:cubicBezTo>
                <a:cubicBezTo>
                  <a:pt x="6585" y="201"/>
                  <a:pt x="6564" y="262"/>
                  <a:pt x="6549" y="307"/>
                </a:cubicBezTo>
                <a:cubicBezTo>
                  <a:pt x="6177" y="1447"/>
                  <a:pt x="6177" y="1447"/>
                  <a:pt x="6021" y="1490"/>
                </a:cubicBezTo>
                <a:cubicBezTo>
                  <a:pt x="5987" y="1499"/>
                  <a:pt x="5948" y="1504"/>
                  <a:pt x="5905" y="1504"/>
                </a:cubicBezTo>
                <a:cubicBezTo>
                  <a:pt x="5531" y="1504"/>
                  <a:pt x="4863" y="1162"/>
                  <a:pt x="4732" y="817"/>
                </a:cubicBezTo>
                <a:cubicBezTo>
                  <a:pt x="4656" y="617"/>
                  <a:pt x="4853" y="407"/>
                  <a:pt x="4707" y="210"/>
                </a:cubicBezTo>
                <a:cubicBezTo>
                  <a:pt x="4671" y="161"/>
                  <a:pt x="4349" y="45"/>
                  <a:pt x="4142" y="16"/>
                </a:cubicBezTo>
                <a:cubicBezTo>
                  <a:pt x="4058" y="5"/>
                  <a:pt x="3980" y="0"/>
                  <a:pt x="390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299;p23">
            <a:extLst>
              <a:ext uri="{FF2B5EF4-FFF2-40B4-BE49-F238E27FC236}">
                <a16:creationId xmlns:a16="http://schemas.microsoft.com/office/drawing/2014/main" id="{BB7E5A3D-9DAF-4985-8203-967EEC778374}"/>
              </a:ext>
            </a:extLst>
          </p:cNvPr>
          <p:cNvSpPr/>
          <p:nvPr/>
        </p:nvSpPr>
        <p:spPr>
          <a:xfrm>
            <a:off x="2692164" y="5596427"/>
            <a:ext cx="135982" cy="194602"/>
          </a:xfrm>
          <a:custGeom>
            <a:avLst/>
            <a:gdLst/>
            <a:ahLst/>
            <a:cxnLst/>
            <a:rect l="l" t="t" r="r" b="b"/>
            <a:pathLst>
              <a:path w="2271" h="3250" extrusionOk="0">
                <a:moveTo>
                  <a:pt x="1705" y="1"/>
                </a:moveTo>
                <a:cubicBezTo>
                  <a:pt x="1596" y="1"/>
                  <a:pt x="1418" y="156"/>
                  <a:pt x="1384" y="189"/>
                </a:cubicBezTo>
                <a:cubicBezTo>
                  <a:pt x="1288" y="277"/>
                  <a:pt x="1215" y="390"/>
                  <a:pt x="1100" y="458"/>
                </a:cubicBezTo>
                <a:cubicBezTo>
                  <a:pt x="1007" y="515"/>
                  <a:pt x="891" y="484"/>
                  <a:pt x="798" y="540"/>
                </a:cubicBezTo>
                <a:cubicBezTo>
                  <a:pt x="778" y="551"/>
                  <a:pt x="749" y="565"/>
                  <a:pt x="734" y="581"/>
                </a:cubicBezTo>
                <a:cubicBezTo>
                  <a:pt x="638" y="681"/>
                  <a:pt x="606" y="742"/>
                  <a:pt x="541" y="1061"/>
                </a:cubicBezTo>
                <a:cubicBezTo>
                  <a:pt x="495" y="1285"/>
                  <a:pt x="440" y="1463"/>
                  <a:pt x="261" y="1463"/>
                </a:cubicBezTo>
                <a:cubicBezTo>
                  <a:pt x="193" y="1463"/>
                  <a:pt x="109" y="1438"/>
                  <a:pt x="1" y="1381"/>
                </a:cubicBezTo>
                <a:lnTo>
                  <a:pt x="1" y="1381"/>
                </a:lnTo>
                <a:cubicBezTo>
                  <a:pt x="66" y="1670"/>
                  <a:pt x="239" y="2437"/>
                  <a:pt x="611" y="2812"/>
                </a:cubicBezTo>
                <a:cubicBezTo>
                  <a:pt x="803" y="3005"/>
                  <a:pt x="1470" y="3249"/>
                  <a:pt x="1784" y="3249"/>
                </a:cubicBezTo>
                <a:cubicBezTo>
                  <a:pt x="1859" y="3249"/>
                  <a:pt x="1914" y="3235"/>
                  <a:pt x="1937" y="3203"/>
                </a:cubicBezTo>
                <a:cubicBezTo>
                  <a:pt x="1989" y="3134"/>
                  <a:pt x="2215" y="2351"/>
                  <a:pt x="2230" y="2159"/>
                </a:cubicBezTo>
                <a:cubicBezTo>
                  <a:pt x="2271" y="1666"/>
                  <a:pt x="2132" y="1187"/>
                  <a:pt x="2143" y="697"/>
                </a:cubicBezTo>
                <a:cubicBezTo>
                  <a:pt x="2151" y="343"/>
                  <a:pt x="1710" y="2"/>
                  <a:pt x="1706" y="1"/>
                </a:cubicBezTo>
                <a:cubicBezTo>
                  <a:pt x="1706" y="1"/>
                  <a:pt x="1705" y="1"/>
                  <a:pt x="1705" y="1"/>
                </a:cubicBezTo>
                <a:close/>
              </a:path>
            </a:pathLst>
          </a:custGeom>
          <a:solidFill>
            <a:srgbClr val="DCF5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300;p23">
            <a:extLst>
              <a:ext uri="{FF2B5EF4-FFF2-40B4-BE49-F238E27FC236}">
                <a16:creationId xmlns:a16="http://schemas.microsoft.com/office/drawing/2014/main" id="{111F954B-7119-4895-A38D-FB5141A05C9B}"/>
              </a:ext>
            </a:extLst>
          </p:cNvPr>
          <p:cNvSpPr/>
          <p:nvPr/>
        </p:nvSpPr>
        <p:spPr>
          <a:xfrm>
            <a:off x="2502830" y="5527746"/>
            <a:ext cx="172806" cy="273700"/>
          </a:xfrm>
          <a:custGeom>
            <a:avLst/>
            <a:gdLst/>
            <a:ahLst/>
            <a:cxnLst/>
            <a:rect l="l" t="t" r="r" b="b"/>
            <a:pathLst>
              <a:path w="2886" h="4571" extrusionOk="0">
                <a:moveTo>
                  <a:pt x="47" y="1"/>
                </a:moveTo>
                <a:cubicBezTo>
                  <a:pt x="32" y="35"/>
                  <a:pt x="16" y="69"/>
                  <a:pt x="1" y="105"/>
                </a:cubicBezTo>
                <a:cubicBezTo>
                  <a:pt x="919" y="2226"/>
                  <a:pt x="2167" y="4216"/>
                  <a:pt x="2629" y="4513"/>
                </a:cubicBezTo>
                <a:cubicBezTo>
                  <a:pt x="2693" y="4554"/>
                  <a:pt x="2741" y="4570"/>
                  <a:pt x="2776" y="4570"/>
                </a:cubicBezTo>
                <a:cubicBezTo>
                  <a:pt x="2886" y="4570"/>
                  <a:pt x="2879" y="4416"/>
                  <a:pt x="2868" y="4360"/>
                </a:cubicBezTo>
                <a:cubicBezTo>
                  <a:pt x="2804" y="4065"/>
                  <a:pt x="1380" y="1850"/>
                  <a:pt x="1366" y="1828"/>
                </a:cubicBezTo>
                <a:cubicBezTo>
                  <a:pt x="957" y="1196"/>
                  <a:pt x="459" y="630"/>
                  <a:pt x="47" y="1"/>
                </a:cubicBezTo>
                <a:close/>
              </a:path>
            </a:pathLst>
          </a:custGeom>
          <a:solidFill>
            <a:srgbClr val="DCF5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301;p23">
            <a:extLst>
              <a:ext uri="{FF2B5EF4-FFF2-40B4-BE49-F238E27FC236}">
                <a16:creationId xmlns:a16="http://schemas.microsoft.com/office/drawing/2014/main" id="{497E05D9-0D9F-40A3-A73B-5BB9A7217D98}"/>
              </a:ext>
            </a:extLst>
          </p:cNvPr>
          <p:cNvSpPr/>
          <p:nvPr/>
        </p:nvSpPr>
        <p:spPr>
          <a:xfrm>
            <a:off x="3074006" y="5788338"/>
            <a:ext cx="111731" cy="87960"/>
          </a:xfrm>
          <a:custGeom>
            <a:avLst/>
            <a:gdLst/>
            <a:ahLst/>
            <a:cxnLst/>
            <a:rect l="l" t="t" r="r" b="b"/>
            <a:pathLst>
              <a:path w="1866" h="1469" extrusionOk="0">
                <a:moveTo>
                  <a:pt x="441" y="0"/>
                </a:moveTo>
                <a:cubicBezTo>
                  <a:pt x="336" y="0"/>
                  <a:pt x="250" y="24"/>
                  <a:pt x="0" y="121"/>
                </a:cubicBezTo>
                <a:cubicBezTo>
                  <a:pt x="128" y="276"/>
                  <a:pt x="324" y="351"/>
                  <a:pt x="445" y="514"/>
                </a:cubicBezTo>
                <a:cubicBezTo>
                  <a:pt x="541" y="645"/>
                  <a:pt x="497" y="770"/>
                  <a:pt x="492" y="783"/>
                </a:cubicBezTo>
                <a:cubicBezTo>
                  <a:pt x="456" y="874"/>
                  <a:pt x="451" y="886"/>
                  <a:pt x="624" y="1012"/>
                </a:cubicBezTo>
                <a:cubicBezTo>
                  <a:pt x="748" y="1105"/>
                  <a:pt x="786" y="1133"/>
                  <a:pt x="1797" y="1447"/>
                </a:cubicBezTo>
                <a:cubicBezTo>
                  <a:pt x="1817" y="1452"/>
                  <a:pt x="1844" y="1462"/>
                  <a:pt x="1865" y="1469"/>
                </a:cubicBezTo>
                <a:cubicBezTo>
                  <a:pt x="1780" y="1376"/>
                  <a:pt x="1632" y="1213"/>
                  <a:pt x="1542" y="1115"/>
                </a:cubicBezTo>
                <a:cubicBezTo>
                  <a:pt x="1527" y="1115"/>
                  <a:pt x="1513" y="1116"/>
                  <a:pt x="1498" y="1116"/>
                </a:cubicBezTo>
                <a:cubicBezTo>
                  <a:pt x="1096" y="1116"/>
                  <a:pt x="946" y="827"/>
                  <a:pt x="831" y="527"/>
                </a:cubicBezTo>
                <a:cubicBezTo>
                  <a:pt x="667" y="106"/>
                  <a:pt x="619" y="36"/>
                  <a:pt x="461" y="0"/>
                </a:cubicBezTo>
                <a:cubicBezTo>
                  <a:pt x="455" y="0"/>
                  <a:pt x="448" y="0"/>
                  <a:pt x="4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302;p23">
            <a:extLst>
              <a:ext uri="{FF2B5EF4-FFF2-40B4-BE49-F238E27FC236}">
                <a16:creationId xmlns:a16="http://schemas.microsoft.com/office/drawing/2014/main" id="{4D22CB7E-B8CD-48C6-8DC5-6B0193558690}"/>
              </a:ext>
            </a:extLst>
          </p:cNvPr>
          <p:cNvSpPr/>
          <p:nvPr/>
        </p:nvSpPr>
        <p:spPr>
          <a:xfrm>
            <a:off x="4048400" y="5379067"/>
            <a:ext cx="592548" cy="844273"/>
          </a:xfrm>
          <a:custGeom>
            <a:avLst/>
            <a:gdLst/>
            <a:ahLst/>
            <a:cxnLst/>
            <a:rect l="l" t="t" r="r" b="b"/>
            <a:pathLst>
              <a:path w="9896" h="14100" extrusionOk="0">
                <a:moveTo>
                  <a:pt x="7230" y="1"/>
                </a:moveTo>
                <a:cubicBezTo>
                  <a:pt x="6903" y="674"/>
                  <a:pt x="6445" y="1273"/>
                  <a:pt x="6161" y="1969"/>
                </a:cubicBezTo>
                <a:cubicBezTo>
                  <a:pt x="6054" y="2230"/>
                  <a:pt x="6059" y="2540"/>
                  <a:pt x="6176" y="2888"/>
                </a:cubicBezTo>
                <a:cubicBezTo>
                  <a:pt x="6214" y="3002"/>
                  <a:pt x="6214" y="3002"/>
                  <a:pt x="5879" y="3661"/>
                </a:cubicBezTo>
                <a:cubicBezTo>
                  <a:pt x="4734" y="5910"/>
                  <a:pt x="4734" y="5910"/>
                  <a:pt x="4654" y="6317"/>
                </a:cubicBezTo>
                <a:cubicBezTo>
                  <a:pt x="4603" y="6575"/>
                  <a:pt x="4330" y="6712"/>
                  <a:pt x="4295" y="6979"/>
                </a:cubicBezTo>
                <a:cubicBezTo>
                  <a:pt x="4230" y="7477"/>
                  <a:pt x="4383" y="7963"/>
                  <a:pt x="4375" y="8457"/>
                </a:cubicBezTo>
                <a:cubicBezTo>
                  <a:pt x="4370" y="8756"/>
                  <a:pt x="4319" y="9051"/>
                  <a:pt x="4341" y="9350"/>
                </a:cubicBezTo>
                <a:cubicBezTo>
                  <a:pt x="4363" y="9637"/>
                  <a:pt x="4716" y="9840"/>
                  <a:pt x="4545" y="10174"/>
                </a:cubicBezTo>
                <a:cubicBezTo>
                  <a:pt x="4535" y="10194"/>
                  <a:pt x="3104" y="12347"/>
                  <a:pt x="268" y="13952"/>
                </a:cubicBezTo>
                <a:lnTo>
                  <a:pt x="268" y="13952"/>
                </a:lnTo>
                <a:cubicBezTo>
                  <a:pt x="620" y="13754"/>
                  <a:pt x="1016" y="13519"/>
                  <a:pt x="1329" y="13334"/>
                </a:cubicBezTo>
                <a:cubicBezTo>
                  <a:pt x="2526" y="12553"/>
                  <a:pt x="2724" y="12387"/>
                  <a:pt x="3999" y="11318"/>
                </a:cubicBezTo>
                <a:cubicBezTo>
                  <a:pt x="4925" y="10471"/>
                  <a:pt x="5025" y="10356"/>
                  <a:pt x="6228" y="8960"/>
                </a:cubicBezTo>
                <a:cubicBezTo>
                  <a:pt x="6961" y="8033"/>
                  <a:pt x="7000" y="7968"/>
                  <a:pt x="8021" y="6301"/>
                </a:cubicBezTo>
                <a:cubicBezTo>
                  <a:pt x="8581" y="5295"/>
                  <a:pt x="8611" y="5222"/>
                  <a:pt x="9358" y="3384"/>
                </a:cubicBezTo>
                <a:lnTo>
                  <a:pt x="9479" y="3043"/>
                </a:lnTo>
                <a:cubicBezTo>
                  <a:pt x="9538" y="2866"/>
                  <a:pt x="9538" y="2866"/>
                  <a:pt x="9534" y="2768"/>
                </a:cubicBezTo>
                <a:lnTo>
                  <a:pt x="9534" y="2768"/>
                </a:lnTo>
                <a:cubicBezTo>
                  <a:pt x="9404" y="2913"/>
                  <a:pt x="9315" y="3101"/>
                  <a:pt x="9307" y="3121"/>
                </a:cubicBezTo>
                <a:lnTo>
                  <a:pt x="9307" y="3121"/>
                </a:lnTo>
                <a:lnTo>
                  <a:pt x="9309" y="3099"/>
                </a:lnTo>
                <a:cubicBezTo>
                  <a:pt x="9320" y="3074"/>
                  <a:pt x="9337" y="3040"/>
                  <a:pt x="9349" y="3017"/>
                </a:cubicBezTo>
                <a:cubicBezTo>
                  <a:pt x="9498" y="2568"/>
                  <a:pt x="9895" y="1375"/>
                  <a:pt x="9655" y="1173"/>
                </a:cubicBezTo>
                <a:lnTo>
                  <a:pt x="9655" y="1173"/>
                </a:lnTo>
                <a:cubicBezTo>
                  <a:pt x="9631" y="1193"/>
                  <a:pt x="9599" y="1217"/>
                  <a:pt x="9575" y="1237"/>
                </a:cubicBezTo>
                <a:cubicBezTo>
                  <a:pt x="9226" y="914"/>
                  <a:pt x="9200" y="365"/>
                  <a:pt x="8775" y="98"/>
                </a:cubicBezTo>
                <a:cubicBezTo>
                  <a:pt x="8666" y="30"/>
                  <a:pt x="8557" y="7"/>
                  <a:pt x="8447" y="7"/>
                </a:cubicBezTo>
                <a:cubicBezTo>
                  <a:pt x="8238" y="7"/>
                  <a:pt x="8028" y="88"/>
                  <a:pt x="7820" y="88"/>
                </a:cubicBezTo>
                <a:cubicBezTo>
                  <a:pt x="7792" y="88"/>
                  <a:pt x="7764" y="87"/>
                  <a:pt x="7736" y="83"/>
                </a:cubicBezTo>
                <a:cubicBezTo>
                  <a:pt x="7632" y="495"/>
                  <a:pt x="7560" y="759"/>
                  <a:pt x="7436" y="1173"/>
                </a:cubicBezTo>
                <a:cubicBezTo>
                  <a:pt x="7371" y="726"/>
                  <a:pt x="7323" y="451"/>
                  <a:pt x="7230" y="1"/>
                </a:cubicBezTo>
                <a:close/>
                <a:moveTo>
                  <a:pt x="268" y="13952"/>
                </a:moveTo>
                <a:cubicBezTo>
                  <a:pt x="175" y="14004"/>
                  <a:pt x="85" y="14054"/>
                  <a:pt x="1" y="14099"/>
                </a:cubicBezTo>
                <a:cubicBezTo>
                  <a:pt x="91" y="14051"/>
                  <a:pt x="180" y="14002"/>
                  <a:pt x="268" y="1395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303;p23">
            <a:extLst>
              <a:ext uri="{FF2B5EF4-FFF2-40B4-BE49-F238E27FC236}">
                <a16:creationId xmlns:a16="http://schemas.microsoft.com/office/drawing/2014/main" id="{F9049D43-C06A-44EE-BB71-E07CD3F0D735}"/>
              </a:ext>
            </a:extLst>
          </p:cNvPr>
          <p:cNvSpPr/>
          <p:nvPr/>
        </p:nvSpPr>
        <p:spPr>
          <a:xfrm>
            <a:off x="3459081" y="4221672"/>
            <a:ext cx="950974" cy="1286169"/>
          </a:xfrm>
          <a:custGeom>
            <a:avLst/>
            <a:gdLst/>
            <a:ahLst/>
            <a:cxnLst/>
            <a:rect l="l" t="t" r="r" b="b"/>
            <a:pathLst>
              <a:path w="15882" h="21480" extrusionOk="0">
                <a:moveTo>
                  <a:pt x="488" y="4784"/>
                </a:moveTo>
                <a:lnTo>
                  <a:pt x="489" y="4785"/>
                </a:lnTo>
                <a:lnTo>
                  <a:pt x="489" y="4785"/>
                </a:lnTo>
                <a:cubicBezTo>
                  <a:pt x="488" y="4785"/>
                  <a:pt x="488" y="4784"/>
                  <a:pt x="488" y="4784"/>
                </a:cubicBezTo>
                <a:close/>
                <a:moveTo>
                  <a:pt x="489" y="4785"/>
                </a:moveTo>
                <a:cubicBezTo>
                  <a:pt x="490" y="4786"/>
                  <a:pt x="491" y="4788"/>
                  <a:pt x="492" y="4789"/>
                </a:cubicBezTo>
                <a:lnTo>
                  <a:pt x="489" y="4785"/>
                </a:lnTo>
                <a:close/>
                <a:moveTo>
                  <a:pt x="15485" y="5879"/>
                </a:moveTo>
                <a:lnTo>
                  <a:pt x="15503" y="5897"/>
                </a:lnTo>
                <a:lnTo>
                  <a:pt x="15493" y="5900"/>
                </a:lnTo>
                <a:lnTo>
                  <a:pt x="15485" y="5879"/>
                </a:lnTo>
                <a:close/>
                <a:moveTo>
                  <a:pt x="4380" y="12249"/>
                </a:moveTo>
                <a:lnTo>
                  <a:pt x="4380" y="12249"/>
                </a:lnTo>
                <a:cubicBezTo>
                  <a:pt x="4385" y="12257"/>
                  <a:pt x="4391" y="12267"/>
                  <a:pt x="4396" y="12274"/>
                </a:cubicBezTo>
                <a:cubicBezTo>
                  <a:pt x="4391" y="12267"/>
                  <a:pt x="4385" y="12256"/>
                  <a:pt x="4380" y="12249"/>
                </a:cubicBezTo>
                <a:close/>
                <a:moveTo>
                  <a:pt x="4447" y="12346"/>
                </a:moveTo>
                <a:lnTo>
                  <a:pt x="4447" y="12346"/>
                </a:lnTo>
                <a:cubicBezTo>
                  <a:pt x="4452" y="12355"/>
                  <a:pt x="4459" y="12365"/>
                  <a:pt x="4463" y="12371"/>
                </a:cubicBezTo>
                <a:cubicBezTo>
                  <a:pt x="4458" y="12364"/>
                  <a:pt x="4452" y="12355"/>
                  <a:pt x="4447" y="12346"/>
                </a:cubicBezTo>
                <a:close/>
                <a:moveTo>
                  <a:pt x="4464" y="12372"/>
                </a:moveTo>
                <a:cubicBezTo>
                  <a:pt x="4469" y="12379"/>
                  <a:pt x="4476" y="12389"/>
                  <a:pt x="4481" y="12396"/>
                </a:cubicBezTo>
                <a:cubicBezTo>
                  <a:pt x="4476" y="12389"/>
                  <a:pt x="4469" y="12380"/>
                  <a:pt x="4464" y="12372"/>
                </a:cubicBezTo>
                <a:close/>
                <a:moveTo>
                  <a:pt x="4498" y="12421"/>
                </a:moveTo>
                <a:lnTo>
                  <a:pt x="4498" y="12421"/>
                </a:lnTo>
                <a:cubicBezTo>
                  <a:pt x="4503" y="12427"/>
                  <a:pt x="4509" y="12437"/>
                  <a:pt x="4514" y="12446"/>
                </a:cubicBezTo>
                <a:cubicBezTo>
                  <a:pt x="4509" y="12437"/>
                  <a:pt x="4503" y="12428"/>
                  <a:pt x="4498" y="12421"/>
                </a:cubicBezTo>
                <a:close/>
                <a:moveTo>
                  <a:pt x="4548" y="12494"/>
                </a:moveTo>
                <a:cubicBezTo>
                  <a:pt x="4553" y="12502"/>
                  <a:pt x="4559" y="12510"/>
                  <a:pt x="4564" y="12518"/>
                </a:cubicBezTo>
                <a:cubicBezTo>
                  <a:pt x="4559" y="12512"/>
                  <a:pt x="4553" y="12502"/>
                  <a:pt x="4548" y="12494"/>
                </a:cubicBezTo>
                <a:close/>
                <a:moveTo>
                  <a:pt x="4565" y="12519"/>
                </a:moveTo>
                <a:cubicBezTo>
                  <a:pt x="4569" y="12525"/>
                  <a:pt x="4576" y="12536"/>
                  <a:pt x="4582" y="12544"/>
                </a:cubicBezTo>
                <a:cubicBezTo>
                  <a:pt x="4576" y="12536"/>
                  <a:pt x="4570" y="12527"/>
                  <a:pt x="4565" y="12519"/>
                </a:cubicBezTo>
                <a:close/>
                <a:moveTo>
                  <a:pt x="4632" y="12617"/>
                </a:moveTo>
                <a:lnTo>
                  <a:pt x="4632" y="12617"/>
                </a:lnTo>
                <a:cubicBezTo>
                  <a:pt x="4637" y="12625"/>
                  <a:pt x="4645" y="12635"/>
                  <a:pt x="4648" y="12641"/>
                </a:cubicBezTo>
                <a:cubicBezTo>
                  <a:pt x="4643" y="12633"/>
                  <a:pt x="4637" y="12625"/>
                  <a:pt x="4632" y="12617"/>
                </a:cubicBezTo>
                <a:close/>
                <a:moveTo>
                  <a:pt x="4667" y="12667"/>
                </a:moveTo>
                <a:cubicBezTo>
                  <a:pt x="4672" y="12673"/>
                  <a:pt x="4678" y="12683"/>
                  <a:pt x="4683" y="12691"/>
                </a:cubicBezTo>
                <a:cubicBezTo>
                  <a:pt x="4678" y="12683"/>
                  <a:pt x="4672" y="12674"/>
                  <a:pt x="4667" y="12667"/>
                </a:cubicBezTo>
                <a:close/>
                <a:moveTo>
                  <a:pt x="4683" y="12691"/>
                </a:moveTo>
                <a:cubicBezTo>
                  <a:pt x="4688" y="12697"/>
                  <a:pt x="4694" y="12708"/>
                  <a:pt x="4699" y="12715"/>
                </a:cubicBezTo>
                <a:cubicBezTo>
                  <a:pt x="4694" y="12708"/>
                  <a:pt x="4688" y="12698"/>
                  <a:pt x="4683" y="12691"/>
                </a:cubicBezTo>
                <a:close/>
                <a:moveTo>
                  <a:pt x="4750" y="12789"/>
                </a:moveTo>
                <a:cubicBezTo>
                  <a:pt x="4756" y="12797"/>
                  <a:pt x="4763" y="12806"/>
                  <a:pt x="4768" y="12814"/>
                </a:cubicBezTo>
                <a:cubicBezTo>
                  <a:pt x="4763" y="12806"/>
                  <a:pt x="4756" y="12796"/>
                  <a:pt x="4750" y="12789"/>
                </a:cubicBezTo>
                <a:close/>
                <a:moveTo>
                  <a:pt x="4769" y="12814"/>
                </a:moveTo>
                <a:cubicBezTo>
                  <a:pt x="4773" y="12820"/>
                  <a:pt x="4779" y="12830"/>
                  <a:pt x="4785" y="12837"/>
                </a:cubicBezTo>
                <a:cubicBezTo>
                  <a:pt x="4780" y="12830"/>
                  <a:pt x="4774" y="12821"/>
                  <a:pt x="4769" y="12814"/>
                </a:cubicBezTo>
                <a:close/>
                <a:moveTo>
                  <a:pt x="4802" y="12862"/>
                </a:moveTo>
                <a:cubicBezTo>
                  <a:pt x="4807" y="12870"/>
                  <a:pt x="4814" y="12880"/>
                  <a:pt x="4819" y="12887"/>
                </a:cubicBezTo>
                <a:cubicBezTo>
                  <a:pt x="4814" y="12878"/>
                  <a:pt x="4807" y="12870"/>
                  <a:pt x="4802" y="12862"/>
                </a:cubicBezTo>
                <a:close/>
                <a:moveTo>
                  <a:pt x="4819" y="12887"/>
                </a:moveTo>
                <a:cubicBezTo>
                  <a:pt x="4824" y="12894"/>
                  <a:pt x="4830" y="12904"/>
                  <a:pt x="4835" y="12911"/>
                </a:cubicBezTo>
                <a:cubicBezTo>
                  <a:pt x="4830" y="12903"/>
                  <a:pt x="4824" y="12894"/>
                  <a:pt x="4819" y="12887"/>
                </a:cubicBezTo>
                <a:close/>
                <a:moveTo>
                  <a:pt x="4836" y="12912"/>
                </a:moveTo>
                <a:cubicBezTo>
                  <a:pt x="4840" y="12918"/>
                  <a:pt x="4848" y="12929"/>
                  <a:pt x="4853" y="12937"/>
                </a:cubicBezTo>
                <a:cubicBezTo>
                  <a:pt x="4848" y="12929"/>
                  <a:pt x="4841" y="12919"/>
                  <a:pt x="4836" y="12912"/>
                </a:cubicBezTo>
                <a:close/>
                <a:moveTo>
                  <a:pt x="4888" y="12985"/>
                </a:moveTo>
                <a:cubicBezTo>
                  <a:pt x="4892" y="12993"/>
                  <a:pt x="4899" y="13003"/>
                  <a:pt x="4904" y="13009"/>
                </a:cubicBezTo>
                <a:cubicBezTo>
                  <a:pt x="4899" y="13001"/>
                  <a:pt x="4893" y="12993"/>
                  <a:pt x="4888" y="12985"/>
                </a:cubicBezTo>
                <a:close/>
                <a:moveTo>
                  <a:pt x="4904" y="13009"/>
                </a:moveTo>
                <a:lnTo>
                  <a:pt x="4913" y="13022"/>
                </a:lnTo>
                <a:lnTo>
                  <a:pt x="4913" y="13022"/>
                </a:lnTo>
                <a:cubicBezTo>
                  <a:pt x="4910" y="13017"/>
                  <a:pt x="4906" y="13013"/>
                  <a:pt x="4904" y="13009"/>
                </a:cubicBezTo>
                <a:close/>
                <a:moveTo>
                  <a:pt x="4913" y="13022"/>
                </a:moveTo>
                <a:cubicBezTo>
                  <a:pt x="4916" y="13026"/>
                  <a:pt x="4919" y="13030"/>
                  <a:pt x="4921" y="13034"/>
                </a:cubicBezTo>
                <a:lnTo>
                  <a:pt x="4913" y="13022"/>
                </a:lnTo>
                <a:close/>
                <a:moveTo>
                  <a:pt x="8426" y="1"/>
                </a:moveTo>
                <a:cubicBezTo>
                  <a:pt x="8416" y="8"/>
                  <a:pt x="8405" y="18"/>
                  <a:pt x="8397" y="26"/>
                </a:cubicBezTo>
                <a:cubicBezTo>
                  <a:pt x="8561" y="389"/>
                  <a:pt x="8938" y="558"/>
                  <a:pt x="9160" y="866"/>
                </a:cubicBezTo>
                <a:cubicBezTo>
                  <a:pt x="9149" y="900"/>
                  <a:pt x="9135" y="943"/>
                  <a:pt x="9125" y="975"/>
                </a:cubicBezTo>
                <a:cubicBezTo>
                  <a:pt x="8172" y="1061"/>
                  <a:pt x="8172" y="1061"/>
                  <a:pt x="8339" y="1449"/>
                </a:cubicBezTo>
                <a:cubicBezTo>
                  <a:pt x="7167" y="1209"/>
                  <a:pt x="7167" y="1209"/>
                  <a:pt x="6928" y="1202"/>
                </a:cubicBezTo>
                <a:cubicBezTo>
                  <a:pt x="6856" y="1200"/>
                  <a:pt x="6806" y="1199"/>
                  <a:pt x="6763" y="1199"/>
                </a:cubicBezTo>
                <a:cubicBezTo>
                  <a:pt x="6704" y="1199"/>
                  <a:pt x="6659" y="1200"/>
                  <a:pt x="6594" y="1203"/>
                </a:cubicBezTo>
                <a:cubicBezTo>
                  <a:pt x="6102" y="1221"/>
                  <a:pt x="5828" y="1817"/>
                  <a:pt x="5328" y="1817"/>
                </a:cubicBezTo>
                <a:cubicBezTo>
                  <a:pt x="5253" y="1817"/>
                  <a:pt x="5172" y="1804"/>
                  <a:pt x="5085" y="1773"/>
                </a:cubicBezTo>
                <a:cubicBezTo>
                  <a:pt x="4736" y="1649"/>
                  <a:pt x="4476" y="1314"/>
                  <a:pt x="4075" y="1314"/>
                </a:cubicBezTo>
                <a:cubicBezTo>
                  <a:pt x="4051" y="1314"/>
                  <a:pt x="4028" y="1315"/>
                  <a:pt x="4003" y="1317"/>
                </a:cubicBezTo>
                <a:cubicBezTo>
                  <a:pt x="3884" y="1330"/>
                  <a:pt x="2050" y="1793"/>
                  <a:pt x="1682" y="2094"/>
                </a:cubicBezTo>
                <a:cubicBezTo>
                  <a:pt x="1675" y="2133"/>
                  <a:pt x="1679" y="2158"/>
                  <a:pt x="1681" y="2184"/>
                </a:cubicBezTo>
                <a:cubicBezTo>
                  <a:pt x="1684" y="2208"/>
                  <a:pt x="1686" y="2231"/>
                  <a:pt x="1690" y="2256"/>
                </a:cubicBezTo>
                <a:cubicBezTo>
                  <a:pt x="1692" y="2277"/>
                  <a:pt x="1695" y="2300"/>
                  <a:pt x="1697" y="2322"/>
                </a:cubicBezTo>
                <a:cubicBezTo>
                  <a:pt x="1700" y="2343"/>
                  <a:pt x="1702" y="2364"/>
                  <a:pt x="1705" y="2385"/>
                </a:cubicBezTo>
                <a:cubicBezTo>
                  <a:pt x="1707" y="2405"/>
                  <a:pt x="1711" y="2424"/>
                  <a:pt x="1712" y="2445"/>
                </a:cubicBezTo>
                <a:cubicBezTo>
                  <a:pt x="1715" y="2463"/>
                  <a:pt x="1716" y="2483"/>
                  <a:pt x="1718" y="2502"/>
                </a:cubicBezTo>
                <a:cubicBezTo>
                  <a:pt x="1721" y="2522"/>
                  <a:pt x="1722" y="2539"/>
                  <a:pt x="1725" y="2559"/>
                </a:cubicBezTo>
                <a:cubicBezTo>
                  <a:pt x="1727" y="2578"/>
                  <a:pt x="1729" y="2595"/>
                  <a:pt x="1731" y="2615"/>
                </a:cubicBezTo>
                <a:cubicBezTo>
                  <a:pt x="937" y="2619"/>
                  <a:pt x="937" y="2619"/>
                  <a:pt x="1001" y="2890"/>
                </a:cubicBezTo>
                <a:cubicBezTo>
                  <a:pt x="1066" y="2912"/>
                  <a:pt x="1153" y="2933"/>
                  <a:pt x="1218" y="2943"/>
                </a:cubicBezTo>
                <a:cubicBezTo>
                  <a:pt x="1290" y="2923"/>
                  <a:pt x="1382" y="2887"/>
                  <a:pt x="1449" y="2854"/>
                </a:cubicBezTo>
                <a:lnTo>
                  <a:pt x="1449" y="2854"/>
                </a:lnTo>
                <a:cubicBezTo>
                  <a:pt x="1507" y="3499"/>
                  <a:pt x="666" y="3330"/>
                  <a:pt x="318" y="3630"/>
                </a:cubicBezTo>
                <a:cubicBezTo>
                  <a:pt x="1" y="3905"/>
                  <a:pt x="1" y="3905"/>
                  <a:pt x="457" y="4738"/>
                </a:cubicBezTo>
                <a:cubicBezTo>
                  <a:pt x="1413" y="4651"/>
                  <a:pt x="2287" y="4123"/>
                  <a:pt x="3259" y="4123"/>
                </a:cubicBezTo>
                <a:cubicBezTo>
                  <a:pt x="3392" y="4123"/>
                  <a:pt x="3526" y="4133"/>
                  <a:pt x="3663" y="4155"/>
                </a:cubicBezTo>
                <a:cubicBezTo>
                  <a:pt x="3688" y="4159"/>
                  <a:pt x="6083" y="4952"/>
                  <a:pt x="4914" y="8830"/>
                </a:cubicBezTo>
                <a:cubicBezTo>
                  <a:pt x="4680" y="9607"/>
                  <a:pt x="4062" y="10260"/>
                  <a:pt x="4174" y="11148"/>
                </a:cubicBezTo>
                <a:cubicBezTo>
                  <a:pt x="4246" y="11720"/>
                  <a:pt x="4285" y="12028"/>
                  <a:pt x="4422" y="12311"/>
                </a:cubicBezTo>
                <a:lnTo>
                  <a:pt x="4422" y="12311"/>
                </a:lnTo>
                <a:cubicBezTo>
                  <a:pt x="4422" y="12311"/>
                  <a:pt x="4422" y="12311"/>
                  <a:pt x="4422" y="12311"/>
                </a:cubicBezTo>
                <a:lnTo>
                  <a:pt x="4422" y="12311"/>
                </a:lnTo>
                <a:cubicBezTo>
                  <a:pt x="4493" y="12458"/>
                  <a:pt x="4592" y="12598"/>
                  <a:pt x="4735" y="12766"/>
                </a:cubicBezTo>
                <a:lnTo>
                  <a:pt x="4735" y="12766"/>
                </a:lnTo>
                <a:cubicBezTo>
                  <a:pt x="4735" y="12765"/>
                  <a:pt x="4734" y="12764"/>
                  <a:pt x="4734" y="12764"/>
                </a:cubicBezTo>
                <a:lnTo>
                  <a:pt x="4734" y="12764"/>
                </a:lnTo>
                <a:cubicBezTo>
                  <a:pt x="4735" y="12764"/>
                  <a:pt x="4735" y="12765"/>
                  <a:pt x="4735" y="12766"/>
                </a:cubicBezTo>
                <a:lnTo>
                  <a:pt x="4735" y="12766"/>
                </a:lnTo>
                <a:cubicBezTo>
                  <a:pt x="4735" y="12766"/>
                  <a:pt x="4735" y="12766"/>
                  <a:pt x="4735" y="12766"/>
                </a:cubicBezTo>
                <a:lnTo>
                  <a:pt x="4735" y="12766"/>
                </a:lnTo>
                <a:cubicBezTo>
                  <a:pt x="4740" y="12773"/>
                  <a:pt x="4746" y="12782"/>
                  <a:pt x="4750" y="12788"/>
                </a:cubicBezTo>
                <a:cubicBezTo>
                  <a:pt x="4746" y="12781"/>
                  <a:pt x="4740" y="12773"/>
                  <a:pt x="4735" y="12766"/>
                </a:cubicBezTo>
                <a:lnTo>
                  <a:pt x="4735" y="12766"/>
                </a:lnTo>
                <a:cubicBezTo>
                  <a:pt x="4913" y="12972"/>
                  <a:pt x="5160" y="13220"/>
                  <a:pt x="5511" y="13572"/>
                </a:cubicBezTo>
                <a:cubicBezTo>
                  <a:pt x="5796" y="13857"/>
                  <a:pt x="5796" y="13857"/>
                  <a:pt x="5898" y="13917"/>
                </a:cubicBezTo>
                <a:cubicBezTo>
                  <a:pt x="6471" y="14005"/>
                  <a:pt x="8371" y="17893"/>
                  <a:pt x="8366" y="17929"/>
                </a:cubicBezTo>
                <a:cubicBezTo>
                  <a:pt x="8345" y="18127"/>
                  <a:pt x="8308" y="18459"/>
                  <a:pt x="8659" y="18650"/>
                </a:cubicBezTo>
                <a:cubicBezTo>
                  <a:pt x="9903" y="19327"/>
                  <a:pt x="10350" y="19571"/>
                  <a:pt x="10731" y="19571"/>
                </a:cubicBezTo>
                <a:cubicBezTo>
                  <a:pt x="10882" y="19571"/>
                  <a:pt x="11023" y="19532"/>
                  <a:pt x="11200" y="19467"/>
                </a:cubicBezTo>
                <a:cubicBezTo>
                  <a:pt x="11305" y="19427"/>
                  <a:pt x="11432" y="19380"/>
                  <a:pt x="11587" y="19380"/>
                </a:cubicBezTo>
                <a:cubicBezTo>
                  <a:pt x="11726" y="19380"/>
                  <a:pt x="11889" y="19418"/>
                  <a:pt x="12082" y="19533"/>
                </a:cubicBezTo>
                <a:cubicBezTo>
                  <a:pt x="12542" y="19806"/>
                  <a:pt x="13122" y="19754"/>
                  <a:pt x="13564" y="20077"/>
                </a:cubicBezTo>
                <a:cubicBezTo>
                  <a:pt x="13886" y="20311"/>
                  <a:pt x="13957" y="20584"/>
                  <a:pt x="14020" y="20944"/>
                </a:cubicBezTo>
                <a:cubicBezTo>
                  <a:pt x="14066" y="21197"/>
                  <a:pt x="14172" y="21364"/>
                  <a:pt x="14334" y="21436"/>
                </a:cubicBezTo>
                <a:cubicBezTo>
                  <a:pt x="14403" y="21467"/>
                  <a:pt x="14466" y="21479"/>
                  <a:pt x="14525" y="21479"/>
                </a:cubicBezTo>
                <a:cubicBezTo>
                  <a:pt x="14620" y="21479"/>
                  <a:pt x="14703" y="21448"/>
                  <a:pt x="14781" y="21418"/>
                </a:cubicBezTo>
                <a:cubicBezTo>
                  <a:pt x="14388" y="20607"/>
                  <a:pt x="15033" y="19721"/>
                  <a:pt x="14604" y="18910"/>
                </a:cubicBezTo>
                <a:cubicBezTo>
                  <a:pt x="14533" y="18776"/>
                  <a:pt x="14498" y="18709"/>
                  <a:pt x="14347" y="18709"/>
                </a:cubicBezTo>
                <a:cubicBezTo>
                  <a:pt x="14201" y="18709"/>
                  <a:pt x="13946" y="18772"/>
                  <a:pt x="13442" y="18896"/>
                </a:cubicBezTo>
                <a:cubicBezTo>
                  <a:pt x="13814" y="17315"/>
                  <a:pt x="13814" y="17315"/>
                  <a:pt x="13615" y="16718"/>
                </a:cubicBezTo>
                <a:lnTo>
                  <a:pt x="13615" y="16718"/>
                </a:lnTo>
                <a:cubicBezTo>
                  <a:pt x="12991" y="17106"/>
                  <a:pt x="12609" y="18296"/>
                  <a:pt x="11876" y="18296"/>
                </a:cubicBezTo>
                <a:cubicBezTo>
                  <a:pt x="11734" y="18296"/>
                  <a:pt x="11580" y="18251"/>
                  <a:pt x="11407" y="18148"/>
                </a:cubicBezTo>
                <a:cubicBezTo>
                  <a:pt x="11000" y="17903"/>
                  <a:pt x="10679" y="17711"/>
                  <a:pt x="11079" y="15196"/>
                </a:cubicBezTo>
                <a:cubicBezTo>
                  <a:pt x="11118" y="14956"/>
                  <a:pt x="11233" y="14228"/>
                  <a:pt x="12101" y="13733"/>
                </a:cubicBezTo>
                <a:cubicBezTo>
                  <a:pt x="12217" y="13667"/>
                  <a:pt x="12336" y="13648"/>
                  <a:pt x="12457" y="13648"/>
                </a:cubicBezTo>
                <a:cubicBezTo>
                  <a:pt x="12614" y="13648"/>
                  <a:pt x="12774" y="13680"/>
                  <a:pt x="12931" y="13680"/>
                </a:cubicBezTo>
                <a:cubicBezTo>
                  <a:pt x="12999" y="13680"/>
                  <a:pt x="13067" y="13674"/>
                  <a:pt x="13133" y="13657"/>
                </a:cubicBezTo>
                <a:cubicBezTo>
                  <a:pt x="13534" y="13557"/>
                  <a:pt x="13243" y="12979"/>
                  <a:pt x="13661" y="12889"/>
                </a:cubicBezTo>
                <a:cubicBezTo>
                  <a:pt x="13747" y="12870"/>
                  <a:pt x="13840" y="12851"/>
                  <a:pt x="13939" y="12851"/>
                </a:cubicBezTo>
                <a:cubicBezTo>
                  <a:pt x="14126" y="12851"/>
                  <a:pt x="14337" y="12920"/>
                  <a:pt x="14569" y="13202"/>
                </a:cubicBezTo>
                <a:cubicBezTo>
                  <a:pt x="14691" y="13350"/>
                  <a:pt x="14691" y="13350"/>
                  <a:pt x="15208" y="14616"/>
                </a:cubicBezTo>
                <a:cubicBezTo>
                  <a:pt x="15347" y="14380"/>
                  <a:pt x="15410" y="14273"/>
                  <a:pt x="15425" y="14059"/>
                </a:cubicBezTo>
                <a:cubicBezTo>
                  <a:pt x="15471" y="13429"/>
                  <a:pt x="14916" y="12970"/>
                  <a:pt x="14934" y="12349"/>
                </a:cubicBezTo>
                <a:cubicBezTo>
                  <a:pt x="14956" y="11570"/>
                  <a:pt x="15500" y="10934"/>
                  <a:pt x="15534" y="10158"/>
                </a:cubicBezTo>
                <a:cubicBezTo>
                  <a:pt x="15561" y="9508"/>
                  <a:pt x="15545" y="8827"/>
                  <a:pt x="15487" y="8186"/>
                </a:cubicBezTo>
                <a:lnTo>
                  <a:pt x="15464" y="5966"/>
                </a:lnTo>
                <a:lnTo>
                  <a:pt x="15464" y="5966"/>
                </a:lnTo>
                <a:cubicBezTo>
                  <a:pt x="15484" y="5992"/>
                  <a:pt x="15503" y="6021"/>
                  <a:pt x="15523" y="6048"/>
                </a:cubicBezTo>
                <a:cubicBezTo>
                  <a:pt x="15540" y="6073"/>
                  <a:pt x="15559" y="6100"/>
                  <a:pt x="15577" y="6125"/>
                </a:cubicBezTo>
                <a:cubicBezTo>
                  <a:pt x="15594" y="6150"/>
                  <a:pt x="15612" y="6175"/>
                  <a:pt x="15628" y="6200"/>
                </a:cubicBezTo>
                <a:cubicBezTo>
                  <a:pt x="15645" y="6223"/>
                  <a:pt x="15661" y="6247"/>
                  <a:pt x="15677" y="6270"/>
                </a:cubicBezTo>
                <a:cubicBezTo>
                  <a:pt x="15692" y="6292"/>
                  <a:pt x="15707" y="6315"/>
                  <a:pt x="15722" y="6336"/>
                </a:cubicBezTo>
                <a:lnTo>
                  <a:pt x="15764" y="6398"/>
                </a:lnTo>
                <a:lnTo>
                  <a:pt x="15802" y="6456"/>
                </a:lnTo>
                <a:cubicBezTo>
                  <a:pt x="15814" y="6473"/>
                  <a:pt x="15826" y="6492"/>
                  <a:pt x="15838" y="6509"/>
                </a:cubicBezTo>
                <a:cubicBezTo>
                  <a:pt x="15882" y="5622"/>
                  <a:pt x="15797" y="5468"/>
                  <a:pt x="15682" y="5255"/>
                </a:cubicBezTo>
                <a:cubicBezTo>
                  <a:pt x="15669" y="5245"/>
                  <a:pt x="15660" y="5241"/>
                  <a:pt x="15652" y="5241"/>
                </a:cubicBezTo>
                <a:cubicBezTo>
                  <a:pt x="15641" y="5241"/>
                  <a:pt x="15634" y="5249"/>
                  <a:pt x="15627" y="5257"/>
                </a:cubicBezTo>
                <a:cubicBezTo>
                  <a:pt x="15616" y="5270"/>
                  <a:pt x="15604" y="5284"/>
                  <a:pt x="15591" y="5297"/>
                </a:cubicBezTo>
                <a:cubicBezTo>
                  <a:pt x="15580" y="5310"/>
                  <a:pt x="15567" y="5322"/>
                  <a:pt x="15555" y="5335"/>
                </a:cubicBezTo>
                <a:cubicBezTo>
                  <a:pt x="15544" y="5348"/>
                  <a:pt x="15531" y="5359"/>
                  <a:pt x="15519" y="5372"/>
                </a:cubicBezTo>
                <a:lnTo>
                  <a:pt x="15484" y="5408"/>
                </a:lnTo>
                <a:cubicBezTo>
                  <a:pt x="15471" y="5419"/>
                  <a:pt x="15459" y="5433"/>
                  <a:pt x="15447" y="5444"/>
                </a:cubicBezTo>
                <a:cubicBezTo>
                  <a:pt x="15434" y="5455"/>
                  <a:pt x="15422" y="5466"/>
                  <a:pt x="15410" y="5479"/>
                </a:cubicBezTo>
                <a:lnTo>
                  <a:pt x="15371" y="5512"/>
                </a:lnTo>
                <a:cubicBezTo>
                  <a:pt x="15186" y="5308"/>
                  <a:pt x="15197" y="5005"/>
                  <a:pt x="15017" y="4798"/>
                </a:cubicBezTo>
                <a:cubicBezTo>
                  <a:pt x="14903" y="4909"/>
                  <a:pt x="14802" y="5034"/>
                  <a:pt x="14691" y="5147"/>
                </a:cubicBezTo>
                <a:cubicBezTo>
                  <a:pt x="14492" y="4929"/>
                  <a:pt x="14456" y="4890"/>
                  <a:pt x="14778" y="4100"/>
                </a:cubicBezTo>
                <a:cubicBezTo>
                  <a:pt x="14949" y="3680"/>
                  <a:pt x="14457" y="3092"/>
                  <a:pt x="14238" y="2857"/>
                </a:cubicBezTo>
                <a:cubicBezTo>
                  <a:pt x="14235" y="2855"/>
                  <a:pt x="12660" y="1719"/>
                  <a:pt x="12426" y="1565"/>
                </a:cubicBezTo>
                <a:lnTo>
                  <a:pt x="12426" y="1565"/>
                </a:lnTo>
                <a:cubicBezTo>
                  <a:pt x="12457" y="1752"/>
                  <a:pt x="12567" y="1909"/>
                  <a:pt x="12632" y="2084"/>
                </a:cubicBezTo>
                <a:cubicBezTo>
                  <a:pt x="12209" y="2038"/>
                  <a:pt x="12009" y="1505"/>
                  <a:pt x="11565" y="1505"/>
                </a:cubicBezTo>
                <a:cubicBezTo>
                  <a:pt x="11517" y="1505"/>
                  <a:pt x="11467" y="1511"/>
                  <a:pt x="11413" y="1524"/>
                </a:cubicBezTo>
                <a:cubicBezTo>
                  <a:pt x="11413" y="1565"/>
                  <a:pt x="11391" y="1623"/>
                  <a:pt x="11411" y="1658"/>
                </a:cubicBezTo>
                <a:cubicBezTo>
                  <a:pt x="11508" y="1826"/>
                  <a:pt x="11616" y="1987"/>
                  <a:pt x="11716" y="2151"/>
                </a:cubicBezTo>
                <a:cubicBezTo>
                  <a:pt x="11894" y="2446"/>
                  <a:pt x="11894" y="2446"/>
                  <a:pt x="12556" y="3061"/>
                </a:cubicBezTo>
                <a:cubicBezTo>
                  <a:pt x="12892" y="3372"/>
                  <a:pt x="12709" y="3863"/>
                  <a:pt x="12954" y="4206"/>
                </a:cubicBezTo>
                <a:cubicBezTo>
                  <a:pt x="13129" y="4451"/>
                  <a:pt x="13143" y="4482"/>
                  <a:pt x="13155" y="4671"/>
                </a:cubicBezTo>
                <a:cubicBezTo>
                  <a:pt x="13134" y="4675"/>
                  <a:pt x="13113" y="4677"/>
                  <a:pt x="13093" y="4677"/>
                </a:cubicBezTo>
                <a:cubicBezTo>
                  <a:pt x="12824" y="4677"/>
                  <a:pt x="12606" y="4367"/>
                  <a:pt x="12233" y="3836"/>
                </a:cubicBezTo>
                <a:cubicBezTo>
                  <a:pt x="12166" y="3839"/>
                  <a:pt x="12088" y="3843"/>
                  <a:pt x="12002" y="3843"/>
                </a:cubicBezTo>
                <a:cubicBezTo>
                  <a:pt x="11545" y="3843"/>
                  <a:pt x="10855" y="3746"/>
                  <a:pt x="10407" y="2964"/>
                </a:cubicBezTo>
                <a:cubicBezTo>
                  <a:pt x="10055" y="2351"/>
                  <a:pt x="10345" y="1504"/>
                  <a:pt x="9691" y="1000"/>
                </a:cubicBezTo>
                <a:lnTo>
                  <a:pt x="9691" y="1000"/>
                </a:lnTo>
                <a:cubicBezTo>
                  <a:pt x="9761" y="1024"/>
                  <a:pt x="9853" y="1054"/>
                  <a:pt x="9921" y="1077"/>
                </a:cubicBezTo>
                <a:cubicBezTo>
                  <a:pt x="9961" y="861"/>
                  <a:pt x="9938" y="447"/>
                  <a:pt x="9319" y="113"/>
                </a:cubicBezTo>
                <a:lnTo>
                  <a:pt x="9319" y="113"/>
                </a:lnTo>
                <a:cubicBezTo>
                  <a:pt x="9421" y="313"/>
                  <a:pt x="9446" y="366"/>
                  <a:pt x="9524" y="581"/>
                </a:cubicBezTo>
                <a:cubicBezTo>
                  <a:pt x="9051" y="349"/>
                  <a:pt x="9051" y="349"/>
                  <a:pt x="842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304;p23">
            <a:extLst>
              <a:ext uri="{FF2B5EF4-FFF2-40B4-BE49-F238E27FC236}">
                <a16:creationId xmlns:a16="http://schemas.microsoft.com/office/drawing/2014/main" id="{42A788C0-7FD2-4E51-A8F5-82F1F509D5A1}"/>
              </a:ext>
            </a:extLst>
          </p:cNvPr>
          <p:cNvSpPr/>
          <p:nvPr/>
        </p:nvSpPr>
        <p:spPr>
          <a:xfrm>
            <a:off x="3794218" y="4056647"/>
            <a:ext cx="400161" cy="193644"/>
          </a:xfrm>
          <a:custGeom>
            <a:avLst/>
            <a:gdLst/>
            <a:ahLst/>
            <a:cxnLst/>
            <a:rect l="l" t="t" r="r" b="b"/>
            <a:pathLst>
              <a:path w="6683" h="3234" extrusionOk="0">
                <a:moveTo>
                  <a:pt x="1" y="0"/>
                </a:moveTo>
                <a:lnTo>
                  <a:pt x="1" y="0"/>
                </a:lnTo>
                <a:cubicBezTo>
                  <a:pt x="205" y="100"/>
                  <a:pt x="228" y="141"/>
                  <a:pt x="252" y="183"/>
                </a:cubicBezTo>
                <a:cubicBezTo>
                  <a:pt x="161" y="217"/>
                  <a:pt x="161" y="217"/>
                  <a:pt x="149" y="232"/>
                </a:cubicBezTo>
                <a:cubicBezTo>
                  <a:pt x="422" y="370"/>
                  <a:pt x="422" y="370"/>
                  <a:pt x="456" y="440"/>
                </a:cubicBezTo>
                <a:cubicBezTo>
                  <a:pt x="389" y="557"/>
                  <a:pt x="241" y="519"/>
                  <a:pt x="156" y="601"/>
                </a:cubicBezTo>
                <a:cubicBezTo>
                  <a:pt x="169" y="623"/>
                  <a:pt x="188" y="653"/>
                  <a:pt x="207" y="668"/>
                </a:cubicBezTo>
                <a:cubicBezTo>
                  <a:pt x="375" y="805"/>
                  <a:pt x="586" y="867"/>
                  <a:pt x="755" y="1000"/>
                </a:cubicBezTo>
                <a:cubicBezTo>
                  <a:pt x="903" y="1117"/>
                  <a:pt x="965" y="1317"/>
                  <a:pt x="1144" y="1406"/>
                </a:cubicBezTo>
                <a:cubicBezTo>
                  <a:pt x="1436" y="1553"/>
                  <a:pt x="1819" y="1580"/>
                  <a:pt x="2156" y="1603"/>
                </a:cubicBezTo>
                <a:cubicBezTo>
                  <a:pt x="1743" y="1278"/>
                  <a:pt x="1301" y="995"/>
                  <a:pt x="893" y="664"/>
                </a:cubicBezTo>
                <a:lnTo>
                  <a:pt x="893" y="664"/>
                </a:lnTo>
                <a:cubicBezTo>
                  <a:pt x="995" y="693"/>
                  <a:pt x="1132" y="731"/>
                  <a:pt x="1234" y="764"/>
                </a:cubicBezTo>
                <a:cubicBezTo>
                  <a:pt x="1416" y="824"/>
                  <a:pt x="1517" y="1008"/>
                  <a:pt x="1697" y="1073"/>
                </a:cubicBezTo>
                <a:cubicBezTo>
                  <a:pt x="1710" y="1078"/>
                  <a:pt x="1757" y="1085"/>
                  <a:pt x="1804" y="1085"/>
                </a:cubicBezTo>
                <a:cubicBezTo>
                  <a:pt x="1826" y="1085"/>
                  <a:pt x="1847" y="1083"/>
                  <a:pt x="1865" y="1080"/>
                </a:cubicBezTo>
                <a:cubicBezTo>
                  <a:pt x="1891" y="1075"/>
                  <a:pt x="1922" y="1072"/>
                  <a:pt x="1955" y="1072"/>
                </a:cubicBezTo>
                <a:cubicBezTo>
                  <a:pt x="2356" y="1072"/>
                  <a:pt x="3227" y="1401"/>
                  <a:pt x="3735" y="1609"/>
                </a:cubicBezTo>
                <a:cubicBezTo>
                  <a:pt x="4536" y="1934"/>
                  <a:pt x="4555" y="2069"/>
                  <a:pt x="4566" y="2158"/>
                </a:cubicBezTo>
                <a:cubicBezTo>
                  <a:pt x="5275" y="2491"/>
                  <a:pt x="5927" y="2934"/>
                  <a:pt x="6652" y="3233"/>
                </a:cubicBezTo>
                <a:cubicBezTo>
                  <a:pt x="6662" y="3227"/>
                  <a:pt x="6673" y="3217"/>
                  <a:pt x="6682" y="3211"/>
                </a:cubicBezTo>
                <a:cubicBezTo>
                  <a:pt x="6244" y="2731"/>
                  <a:pt x="3814" y="1212"/>
                  <a:pt x="3168" y="909"/>
                </a:cubicBezTo>
                <a:cubicBezTo>
                  <a:pt x="2165" y="494"/>
                  <a:pt x="1105" y="188"/>
                  <a:pt x="1" y="0"/>
                </a:cubicBezTo>
                <a:close/>
              </a:path>
            </a:pathLst>
          </a:custGeom>
          <a:solidFill>
            <a:srgbClr val="DCF5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305;p23">
            <a:extLst>
              <a:ext uri="{FF2B5EF4-FFF2-40B4-BE49-F238E27FC236}">
                <a16:creationId xmlns:a16="http://schemas.microsoft.com/office/drawing/2014/main" id="{71E3DB6C-655F-4C63-AF09-0EC369155B7C}"/>
              </a:ext>
            </a:extLst>
          </p:cNvPr>
          <p:cNvSpPr/>
          <p:nvPr/>
        </p:nvSpPr>
        <p:spPr>
          <a:xfrm>
            <a:off x="3950799" y="4176224"/>
            <a:ext cx="215080" cy="112270"/>
          </a:xfrm>
          <a:custGeom>
            <a:avLst/>
            <a:gdLst/>
            <a:ahLst/>
            <a:cxnLst/>
            <a:rect l="l" t="t" r="r" b="b"/>
            <a:pathLst>
              <a:path w="3592" h="1875" extrusionOk="0">
                <a:moveTo>
                  <a:pt x="200" y="1"/>
                </a:moveTo>
                <a:cubicBezTo>
                  <a:pt x="181" y="1"/>
                  <a:pt x="172" y="5"/>
                  <a:pt x="143" y="19"/>
                </a:cubicBezTo>
                <a:cubicBezTo>
                  <a:pt x="109" y="93"/>
                  <a:pt x="191" y="138"/>
                  <a:pt x="189" y="205"/>
                </a:cubicBezTo>
                <a:cubicBezTo>
                  <a:pt x="172" y="216"/>
                  <a:pt x="155" y="220"/>
                  <a:pt x="139" y="220"/>
                </a:cubicBezTo>
                <a:cubicBezTo>
                  <a:pt x="97" y="220"/>
                  <a:pt x="57" y="192"/>
                  <a:pt x="15" y="190"/>
                </a:cubicBezTo>
                <a:cubicBezTo>
                  <a:pt x="10" y="193"/>
                  <a:pt x="5" y="200"/>
                  <a:pt x="1" y="205"/>
                </a:cubicBezTo>
                <a:cubicBezTo>
                  <a:pt x="98" y="341"/>
                  <a:pt x="626" y="660"/>
                  <a:pt x="741" y="667"/>
                </a:cubicBezTo>
                <a:cubicBezTo>
                  <a:pt x="761" y="611"/>
                  <a:pt x="727" y="560"/>
                  <a:pt x="723" y="505"/>
                </a:cubicBezTo>
                <a:cubicBezTo>
                  <a:pt x="746" y="484"/>
                  <a:pt x="784" y="474"/>
                  <a:pt x="835" y="474"/>
                </a:cubicBezTo>
                <a:cubicBezTo>
                  <a:pt x="1217" y="474"/>
                  <a:pt x="2299" y="1009"/>
                  <a:pt x="2538" y="1428"/>
                </a:cubicBezTo>
                <a:cubicBezTo>
                  <a:pt x="2753" y="1801"/>
                  <a:pt x="3444" y="1875"/>
                  <a:pt x="3561" y="1875"/>
                </a:cubicBezTo>
                <a:cubicBezTo>
                  <a:pt x="3569" y="1875"/>
                  <a:pt x="3575" y="1874"/>
                  <a:pt x="3577" y="1874"/>
                </a:cubicBezTo>
                <a:cubicBezTo>
                  <a:pt x="3591" y="1791"/>
                  <a:pt x="3591" y="1791"/>
                  <a:pt x="2884" y="1343"/>
                </a:cubicBezTo>
                <a:lnTo>
                  <a:pt x="2884" y="1343"/>
                </a:lnTo>
                <a:cubicBezTo>
                  <a:pt x="2961" y="1349"/>
                  <a:pt x="3038" y="1356"/>
                  <a:pt x="3114" y="1361"/>
                </a:cubicBezTo>
                <a:cubicBezTo>
                  <a:pt x="2866" y="1211"/>
                  <a:pt x="2603" y="1086"/>
                  <a:pt x="2369" y="914"/>
                </a:cubicBezTo>
                <a:cubicBezTo>
                  <a:pt x="2386" y="894"/>
                  <a:pt x="2412" y="863"/>
                  <a:pt x="2268" y="766"/>
                </a:cubicBezTo>
                <a:cubicBezTo>
                  <a:pt x="1997" y="582"/>
                  <a:pt x="845" y="86"/>
                  <a:pt x="839" y="84"/>
                </a:cubicBezTo>
                <a:lnTo>
                  <a:pt x="237" y="3"/>
                </a:lnTo>
                <a:cubicBezTo>
                  <a:pt x="220" y="2"/>
                  <a:pt x="209" y="1"/>
                  <a:pt x="200" y="1"/>
                </a:cubicBezTo>
                <a:close/>
              </a:path>
            </a:pathLst>
          </a:custGeom>
          <a:solidFill>
            <a:srgbClr val="DCF5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306;p23">
            <a:extLst>
              <a:ext uri="{FF2B5EF4-FFF2-40B4-BE49-F238E27FC236}">
                <a16:creationId xmlns:a16="http://schemas.microsoft.com/office/drawing/2014/main" id="{0A6768CC-A3BB-4D7F-B4B1-12C2DC5A8CCC}"/>
              </a:ext>
            </a:extLst>
          </p:cNvPr>
          <p:cNvSpPr/>
          <p:nvPr/>
        </p:nvSpPr>
        <p:spPr>
          <a:xfrm>
            <a:off x="3834755" y="4221852"/>
            <a:ext cx="122330" cy="62213"/>
          </a:xfrm>
          <a:custGeom>
            <a:avLst/>
            <a:gdLst/>
            <a:ahLst/>
            <a:cxnLst/>
            <a:rect l="l" t="t" r="r" b="b"/>
            <a:pathLst>
              <a:path w="2043" h="1039" extrusionOk="0">
                <a:moveTo>
                  <a:pt x="1322" y="1"/>
                </a:moveTo>
                <a:cubicBezTo>
                  <a:pt x="1264" y="48"/>
                  <a:pt x="1264" y="48"/>
                  <a:pt x="1269" y="96"/>
                </a:cubicBezTo>
                <a:cubicBezTo>
                  <a:pt x="1280" y="216"/>
                  <a:pt x="1235" y="283"/>
                  <a:pt x="1136" y="296"/>
                </a:cubicBezTo>
                <a:cubicBezTo>
                  <a:pt x="1121" y="298"/>
                  <a:pt x="1106" y="299"/>
                  <a:pt x="1090" y="299"/>
                </a:cubicBezTo>
                <a:cubicBezTo>
                  <a:pt x="916" y="299"/>
                  <a:pt x="666" y="189"/>
                  <a:pt x="495" y="112"/>
                </a:cubicBezTo>
                <a:cubicBezTo>
                  <a:pt x="340" y="43"/>
                  <a:pt x="253" y="20"/>
                  <a:pt x="187" y="20"/>
                </a:cubicBezTo>
                <a:cubicBezTo>
                  <a:pt x="164" y="20"/>
                  <a:pt x="144" y="23"/>
                  <a:pt x="124" y="27"/>
                </a:cubicBezTo>
                <a:cubicBezTo>
                  <a:pt x="1" y="95"/>
                  <a:pt x="37" y="241"/>
                  <a:pt x="253" y="563"/>
                </a:cubicBezTo>
                <a:cubicBezTo>
                  <a:pt x="285" y="566"/>
                  <a:pt x="317" y="567"/>
                  <a:pt x="349" y="567"/>
                </a:cubicBezTo>
                <a:cubicBezTo>
                  <a:pt x="388" y="567"/>
                  <a:pt x="428" y="566"/>
                  <a:pt x="468" y="566"/>
                </a:cubicBezTo>
                <a:cubicBezTo>
                  <a:pt x="550" y="566"/>
                  <a:pt x="632" y="571"/>
                  <a:pt x="711" y="601"/>
                </a:cubicBezTo>
                <a:cubicBezTo>
                  <a:pt x="762" y="622"/>
                  <a:pt x="813" y="681"/>
                  <a:pt x="856" y="715"/>
                </a:cubicBezTo>
                <a:cubicBezTo>
                  <a:pt x="959" y="795"/>
                  <a:pt x="1289" y="1038"/>
                  <a:pt x="1500" y="1038"/>
                </a:cubicBezTo>
                <a:cubicBezTo>
                  <a:pt x="1520" y="1038"/>
                  <a:pt x="1539" y="1036"/>
                  <a:pt x="1557" y="1031"/>
                </a:cubicBezTo>
                <a:cubicBezTo>
                  <a:pt x="1610" y="1017"/>
                  <a:pt x="1621" y="991"/>
                  <a:pt x="1648" y="921"/>
                </a:cubicBezTo>
                <a:cubicBezTo>
                  <a:pt x="1661" y="892"/>
                  <a:pt x="1698" y="887"/>
                  <a:pt x="1761" y="876"/>
                </a:cubicBezTo>
                <a:cubicBezTo>
                  <a:pt x="1898" y="855"/>
                  <a:pt x="2042" y="667"/>
                  <a:pt x="1985" y="531"/>
                </a:cubicBezTo>
                <a:cubicBezTo>
                  <a:pt x="1959" y="471"/>
                  <a:pt x="1723" y="296"/>
                  <a:pt x="1423" y="77"/>
                </a:cubicBezTo>
                <a:cubicBezTo>
                  <a:pt x="1392" y="54"/>
                  <a:pt x="1352" y="23"/>
                  <a:pt x="1322" y="1"/>
                </a:cubicBezTo>
                <a:close/>
              </a:path>
            </a:pathLst>
          </a:custGeom>
          <a:solidFill>
            <a:srgbClr val="DCF5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307;p23">
            <a:extLst>
              <a:ext uri="{FF2B5EF4-FFF2-40B4-BE49-F238E27FC236}">
                <a16:creationId xmlns:a16="http://schemas.microsoft.com/office/drawing/2014/main" id="{7EB80A31-BC74-492C-87C0-2CF0C0F614E4}"/>
              </a:ext>
            </a:extLst>
          </p:cNvPr>
          <p:cNvSpPr/>
          <p:nvPr/>
        </p:nvSpPr>
        <p:spPr>
          <a:xfrm>
            <a:off x="3786194" y="5031292"/>
            <a:ext cx="69398" cy="171190"/>
          </a:xfrm>
          <a:custGeom>
            <a:avLst/>
            <a:gdLst/>
            <a:ahLst/>
            <a:cxnLst/>
            <a:rect l="l" t="t" r="r" b="b"/>
            <a:pathLst>
              <a:path w="1159" h="2859" extrusionOk="0">
                <a:moveTo>
                  <a:pt x="1" y="1"/>
                </a:moveTo>
                <a:cubicBezTo>
                  <a:pt x="90" y="1239"/>
                  <a:pt x="554" y="2425"/>
                  <a:pt x="1103" y="2820"/>
                </a:cubicBezTo>
                <a:cubicBezTo>
                  <a:pt x="1119" y="2831"/>
                  <a:pt x="1142" y="2845"/>
                  <a:pt x="1159" y="2859"/>
                </a:cubicBezTo>
                <a:cubicBezTo>
                  <a:pt x="1063" y="2521"/>
                  <a:pt x="1016" y="2390"/>
                  <a:pt x="786" y="1766"/>
                </a:cubicBezTo>
                <a:cubicBezTo>
                  <a:pt x="636" y="1357"/>
                  <a:pt x="636" y="1357"/>
                  <a:pt x="384" y="384"/>
                </a:cubicBezTo>
                <a:cubicBezTo>
                  <a:pt x="256" y="256"/>
                  <a:pt x="128" y="129"/>
                  <a:pt x="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308;p23">
            <a:extLst>
              <a:ext uri="{FF2B5EF4-FFF2-40B4-BE49-F238E27FC236}">
                <a16:creationId xmlns:a16="http://schemas.microsoft.com/office/drawing/2014/main" id="{F158A752-719B-4DE4-AAB0-796A6F393DFA}"/>
              </a:ext>
            </a:extLst>
          </p:cNvPr>
          <p:cNvSpPr/>
          <p:nvPr/>
        </p:nvSpPr>
        <p:spPr>
          <a:xfrm>
            <a:off x="3721346" y="4955126"/>
            <a:ext cx="1018" cy="1497"/>
          </a:xfrm>
          <a:custGeom>
            <a:avLst/>
            <a:gdLst/>
            <a:ahLst/>
            <a:cxnLst/>
            <a:rect l="l" t="t" r="r" b="b"/>
            <a:pathLst>
              <a:path w="17" h="25" extrusionOk="0">
                <a:moveTo>
                  <a:pt x="0" y="0"/>
                </a:moveTo>
                <a:lnTo>
                  <a:pt x="0" y="0"/>
                </a:lnTo>
                <a:cubicBezTo>
                  <a:pt x="5" y="8"/>
                  <a:pt x="11" y="18"/>
                  <a:pt x="16" y="25"/>
                </a:cubicBezTo>
                <a:cubicBezTo>
                  <a:pt x="11" y="18"/>
                  <a:pt x="5" y="7"/>
                  <a:pt x="0" y="0"/>
                </a:cubicBezTo>
                <a:close/>
              </a:path>
            </a:pathLst>
          </a:custGeom>
          <a:solidFill>
            <a:srgbClr val="DCF5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1309;p23">
            <a:extLst>
              <a:ext uri="{FF2B5EF4-FFF2-40B4-BE49-F238E27FC236}">
                <a16:creationId xmlns:a16="http://schemas.microsoft.com/office/drawing/2014/main" id="{37A35B0D-A22B-4661-9AEF-9CEA2996FE21}"/>
              </a:ext>
            </a:extLst>
          </p:cNvPr>
          <p:cNvSpPr/>
          <p:nvPr/>
        </p:nvSpPr>
        <p:spPr>
          <a:xfrm>
            <a:off x="3722304" y="4956563"/>
            <a:ext cx="1018" cy="1557"/>
          </a:xfrm>
          <a:custGeom>
            <a:avLst/>
            <a:gdLst/>
            <a:ahLst/>
            <a:cxnLst/>
            <a:rect l="l" t="t" r="r" b="b"/>
            <a:pathLst>
              <a:path w="17" h="26" extrusionOk="0">
                <a:moveTo>
                  <a:pt x="17" y="25"/>
                </a:moveTo>
                <a:cubicBezTo>
                  <a:pt x="12" y="17"/>
                  <a:pt x="5" y="9"/>
                  <a:pt x="0" y="1"/>
                </a:cubicBezTo>
                <a:cubicBezTo>
                  <a:pt x="5" y="9"/>
                  <a:pt x="12" y="17"/>
                  <a:pt x="17" y="25"/>
                </a:cubicBezTo>
                <a:close/>
              </a:path>
            </a:pathLst>
          </a:custGeom>
          <a:solidFill>
            <a:srgbClr val="DCF5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310;p23">
            <a:extLst>
              <a:ext uri="{FF2B5EF4-FFF2-40B4-BE49-F238E27FC236}">
                <a16:creationId xmlns:a16="http://schemas.microsoft.com/office/drawing/2014/main" id="{BFFA508F-C881-4363-8F37-1747B9E640C7}"/>
              </a:ext>
            </a:extLst>
          </p:cNvPr>
          <p:cNvSpPr/>
          <p:nvPr/>
        </p:nvSpPr>
        <p:spPr>
          <a:xfrm>
            <a:off x="3723262" y="4958060"/>
            <a:ext cx="1138" cy="1497"/>
          </a:xfrm>
          <a:custGeom>
            <a:avLst/>
            <a:gdLst/>
            <a:ahLst/>
            <a:cxnLst/>
            <a:rect l="l" t="t" r="r" b="b"/>
            <a:pathLst>
              <a:path w="19" h="25" extrusionOk="0">
                <a:moveTo>
                  <a:pt x="18" y="25"/>
                </a:moveTo>
                <a:cubicBezTo>
                  <a:pt x="13" y="17"/>
                  <a:pt x="6" y="7"/>
                  <a:pt x="1" y="0"/>
                </a:cubicBezTo>
                <a:cubicBezTo>
                  <a:pt x="6" y="7"/>
                  <a:pt x="13" y="17"/>
                  <a:pt x="18" y="25"/>
                </a:cubicBezTo>
                <a:close/>
              </a:path>
            </a:pathLst>
          </a:custGeom>
          <a:solidFill>
            <a:srgbClr val="DCF5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1311;p23">
            <a:extLst>
              <a:ext uri="{FF2B5EF4-FFF2-40B4-BE49-F238E27FC236}">
                <a16:creationId xmlns:a16="http://schemas.microsoft.com/office/drawing/2014/main" id="{124AA0B4-5C63-4A3D-848C-9BE127AA6E90}"/>
              </a:ext>
            </a:extLst>
          </p:cNvPr>
          <p:cNvSpPr/>
          <p:nvPr/>
        </p:nvSpPr>
        <p:spPr>
          <a:xfrm>
            <a:off x="3724340" y="4959497"/>
            <a:ext cx="1018" cy="1497"/>
          </a:xfrm>
          <a:custGeom>
            <a:avLst/>
            <a:gdLst/>
            <a:ahLst/>
            <a:cxnLst/>
            <a:rect l="l" t="t" r="r" b="b"/>
            <a:pathLst>
              <a:path w="17" h="25" extrusionOk="0">
                <a:moveTo>
                  <a:pt x="0" y="1"/>
                </a:moveTo>
                <a:cubicBezTo>
                  <a:pt x="4" y="8"/>
                  <a:pt x="11" y="17"/>
                  <a:pt x="17" y="24"/>
                </a:cubicBezTo>
                <a:cubicBezTo>
                  <a:pt x="11" y="17"/>
                  <a:pt x="5" y="8"/>
                  <a:pt x="0" y="1"/>
                </a:cubicBezTo>
                <a:close/>
              </a:path>
            </a:pathLst>
          </a:custGeom>
          <a:solidFill>
            <a:srgbClr val="DCF5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312;p23">
            <a:extLst>
              <a:ext uri="{FF2B5EF4-FFF2-40B4-BE49-F238E27FC236}">
                <a16:creationId xmlns:a16="http://schemas.microsoft.com/office/drawing/2014/main" id="{057E4217-8153-4EE2-BB8D-11E8EC623278}"/>
              </a:ext>
            </a:extLst>
          </p:cNvPr>
          <p:cNvSpPr/>
          <p:nvPr/>
        </p:nvSpPr>
        <p:spPr>
          <a:xfrm>
            <a:off x="3725298" y="4960934"/>
            <a:ext cx="1018" cy="1497"/>
          </a:xfrm>
          <a:custGeom>
            <a:avLst/>
            <a:gdLst/>
            <a:ahLst/>
            <a:cxnLst/>
            <a:rect l="l" t="t" r="r" b="b"/>
            <a:pathLst>
              <a:path w="17" h="25" extrusionOk="0">
                <a:moveTo>
                  <a:pt x="1" y="0"/>
                </a:moveTo>
                <a:cubicBezTo>
                  <a:pt x="6" y="9"/>
                  <a:pt x="12" y="18"/>
                  <a:pt x="17" y="25"/>
                </a:cubicBezTo>
                <a:cubicBezTo>
                  <a:pt x="13" y="19"/>
                  <a:pt x="6" y="9"/>
                  <a:pt x="1" y="0"/>
                </a:cubicBezTo>
                <a:close/>
              </a:path>
            </a:pathLst>
          </a:custGeom>
          <a:solidFill>
            <a:srgbClr val="DCF5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1313;p23">
            <a:extLst>
              <a:ext uri="{FF2B5EF4-FFF2-40B4-BE49-F238E27FC236}">
                <a16:creationId xmlns:a16="http://schemas.microsoft.com/office/drawing/2014/main" id="{7D7ED2E6-B7D5-4142-B81C-1E4A70FEE8F6}"/>
              </a:ext>
            </a:extLst>
          </p:cNvPr>
          <p:cNvSpPr/>
          <p:nvPr/>
        </p:nvSpPr>
        <p:spPr>
          <a:xfrm>
            <a:off x="3726256" y="4962371"/>
            <a:ext cx="1078" cy="1557"/>
          </a:xfrm>
          <a:custGeom>
            <a:avLst/>
            <a:gdLst/>
            <a:ahLst/>
            <a:cxnLst/>
            <a:rect l="l" t="t" r="r" b="b"/>
            <a:pathLst>
              <a:path w="18" h="26" extrusionOk="0">
                <a:moveTo>
                  <a:pt x="1" y="1"/>
                </a:moveTo>
                <a:lnTo>
                  <a:pt x="1" y="1"/>
                </a:lnTo>
                <a:cubicBezTo>
                  <a:pt x="6" y="9"/>
                  <a:pt x="12" y="17"/>
                  <a:pt x="17" y="25"/>
                </a:cubicBezTo>
                <a:cubicBezTo>
                  <a:pt x="14" y="19"/>
                  <a:pt x="7" y="9"/>
                  <a:pt x="1" y="1"/>
                </a:cubicBezTo>
                <a:close/>
              </a:path>
            </a:pathLst>
          </a:custGeom>
          <a:solidFill>
            <a:srgbClr val="DCF5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1314;p23">
            <a:extLst>
              <a:ext uri="{FF2B5EF4-FFF2-40B4-BE49-F238E27FC236}">
                <a16:creationId xmlns:a16="http://schemas.microsoft.com/office/drawing/2014/main" id="{A37BAE85-D5CE-4A11-A648-EFCF0C368B16}"/>
              </a:ext>
            </a:extLst>
          </p:cNvPr>
          <p:cNvSpPr/>
          <p:nvPr/>
        </p:nvSpPr>
        <p:spPr>
          <a:xfrm>
            <a:off x="3727394" y="4963928"/>
            <a:ext cx="1018" cy="1557"/>
          </a:xfrm>
          <a:custGeom>
            <a:avLst/>
            <a:gdLst/>
            <a:ahLst/>
            <a:cxnLst/>
            <a:rect l="l" t="t" r="r" b="b"/>
            <a:pathLst>
              <a:path w="17" h="26" extrusionOk="0">
                <a:moveTo>
                  <a:pt x="0" y="0"/>
                </a:moveTo>
                <a:cubicBezTo>
                  <a:pt x="5" y="9"/>
                  <a:pt x="12" y="17"/>
                  <a:pt x="17" y="25"/>
                </a:cubicBezTo>
                <a:cubicBezTo>
                  <a:pt x="12" y="17"/>
                  <a:pt x="5" y="7"/>
                  <a:pt x="0" y="0"/>
                </a:cubicBezTo>
                <a:close/>
              </a:path>
            </a:pathLst>
          </a:custGeom>
          <a:solidFill>
            <a:srgbClr val="DCF5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1315;p23">
            <a:extLst>
              <a:ext uri="{FF2B5EF4-FFF2-40B4-BE49-F238E27FC236}">
                <a16:creationId xmlns:a16="http://schemas.microsoft.com/office/drawing/2014/main" id="{77611D8A-96CD-48B3-A4DA-9AF12BDFA6C2}"/>
              </a:ext>
            </a:extLst>
          </p:cNvPr>
          <p:cNvSpPr/>
          <p:nvPr/>
        </p:nvSpPr>
        <p:spPr>
          <a:xfrm>
            <a:off x="3728352" y="4965425"/>
            <a:ext cx="1078" cy="1497"/>
          </a:xfrm>
          <a:custGeom>
            <a:avLst/>
            <a:gdLst/>
            <a:ahLst/>
            <a:cxnLst/>
            <a:rect l="l" t="t" r="r" b="b"/>
            <a:pathLst>
              <a:path w="18" h="25" extrusionOk="0">
                <a:moveTo>
                  <a:pt x="1" y="0"/>
                </a:moveTo>
                <a:cubicBezTo>
                  <a:pt x="6" y="7"/>
                  <a:pt x="12" y="16"/>
                  <a:pt x="17" y="25"/>
                </a:cubicBezTo>
                <a:cubicBezTo>
                  <a:pt x="12" y="16"/>
                  <a:pt x="6" y="6"/>
                  <a:pt x="1" y="0"/>
                </a:cubicBezTo>
                <a:close/>
              </a:path>
            </a:pathLst>
          </a:custGeom>
          <a:solidFill>
            <a:srgbClr val="DCF5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1316;p23">
            <a:extLst>
              <a:ext uri="{FF2B5EF4-FFF2-40B4-BE49-F238E27FC236}">
                <a16:creationId xmlns:a16="http://schemas.microsoft.com/office/drawing/2014/main" id="{642FCFA4-4366-4F0B-AE63-20EB0BA0A0AB}"/>
              </a:ext>
            </a:extLst>
          </p:cNvPr>
          <p:cNvSpPr/>
          <p:nvPr/>
        </p:nvSpPr>
        <p:spPr>
          <a:xfrm>
            <a:off x="3729370" y="4966862"/>
            <a:ext cx="1018" cy="1497"/>
          </a:xfrm>
          <a:custGeom>
            <a:avLst/>
            <a:gdLst/>
            <a:ahLst/>
            <a:cxnLst/>
            <a:rect l="l" t="t" r="r" b="b"/>
            <a:pathLst>
              <a:path w="17" h="25" extrusionOk="0">
                <a:moveTo>
                  <a:pt x="16" y="24"/>
                </a:moveTo>
                <a:cubicBezTo>
                  <a:pt x="11" y="17"/>
                  <a:pt x="5" y="8"/>
                  <a:pt x="0" y="1"/>
                </a:cubicBezTo>
                <a:cubicBezTo>
                  <a:pt x="5" y="8"/>
                  <a:pt x="11" y="17"/>
                  <a:pt x="16" y="24"/>
                </a:cubicBezTo>
                <a:close/>
              </a:path>
            </a:pathLst>
          </a:custGeom>
          <a:solidFill>
            <a:srgbClr val="DCF5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1317;p23">
            <a:extLst>
              <a:ext uri="{FF2B5EF4-FFF2-40B4-BE49-F238E27FC236}">
                <a16:creationId xmlns:a16="http://schemas.microsoft.com/office/drawing/2014/main" id="{A6682F41-1854-42D5-88B3-B5D57F128BAC}"/>
              </a:ext>
            </a:extLst>
          </p:cNvPr>
          <p:cNvSpPr/>
          <p:nvPr/>
        </p:nvSpPr>
        <p:spPr>
          <a:xfrm>
            <a:off x="3730328" y="4968299"/>
            <a:ext cx="1078" cy="1497"/>
          </a:xfrm>
          <a:custGeom>
            <a:avLst/>
            <a:gdLst/>
            <a:ahLst/>
            <a:cxnLst/>
            <a:rect l="l" t="t" r="r" b="b"/>
            <a:pathLst>
              <a:path w="18" h="25" extrusionOk="0">
                <a:moveTo>
                  <a:pt x="18" y="25"/>
                </a:moveTo>
                <a:cubicBezTo>
                  <a:pt x="13" y="18"/>
                  <a:pt x="6" y="8"/>
                  <a:pt x="0" y="0"/>
                </a:cubicBezTo>
                <a:cubicBezTo>
                  <a:pt x="6" y="8"/>
                  <a:pt x="13" y="18"/>
                  <a:pt x="18" y="25"/>
                </a:cubicBezTo>
                <a:close/>
              </a:path>
            </a:pathLst>
          </a:custGeom>
          <a:solidFill>
            <a:srgbClr val="DCF5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318;p23">
            <a:extLst>
              <a:ext uri="{FF2B5EF4-FFF2-40B4-BE49-F238E27FC236}">
                <a16:creationId xmlns:a16="http://schemas.microsoft.com/office/drawing/2014/main" id="{C14889F1-407F-4A8E-9D91-34D292C2A7B2}"/>
              </a:ext>
            </a:extLst>
          </p:cNvPr>
          <p:cNvSpPr/>
          <p:nvPr/>
        </p:nvSpPr>
        <p:spPr>
          <a:xfrm>
            <a:off x="3731406" y="4969737"/>
            <a:ext cx="1078" cy="1557"/>
          </a:xfrm>
          <a:custGeom>
            <a:avLst/>
            <a:gdLst/>
            <a:ahLst/>
            <a:cxnLst/>
            <a:rect l="l" t="t" r="r" b="b"/>
            <a:pathLst>
              <a:path w="18" h="26" extrusionOk="0">
                <a:moveTo>
                  <a:pt x="1" y="1"/>
                </a:moveTo>
                <a:lnTo>
                  <a:pt x="1" y="1"/>
                </a:lnTo>
                <a:cubicBezTo>
                  <a:pt x="5" y="9"/>
                  <a:pt x="11" y="19"/>
                  <a:pt x="17" y="25"/>
                </a:cubicBezTo>
                <a:cubicBezTo>
                  <a:pt x="12" y="17"/>
                  <a:pt x="6" y="9"/>
                  <a:pt x="1" y="1"/>
                </a:cubicBezTo>
                <a:close/>
              </a:path>
            </a:pathLst>
          </a:custGeom>
          <a:solidFill>
            <a:srgbClr val="DCF5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319;p23">
            <a:extLst>
              <a:ext uri="{FF2B5EF4-FFF2-40B4-BE49-F238E27FC236}">
                <a16:creationId xmlns:a16="http://schemas.microsoft.com/office/drawing/2014/main" id="{F0DF8FF6-D4B5-4BB7-A6C5-5EBBCC438B3F}"/>
              </a:ext>
            </a:extLst>
          </p:cNvPr>
          <p:cNvSpPr/>
          <p:nvPr/>
        </p:nvSpPr>
        <p:spPr>
          <a:xfrm>
            <a:off x="3732424" y="4971233"/>
            <a:ext cx="1018" cy="1497"/>
          </a:xfrm>
          <a:custGeom>
            <a:avLst/>
            <a:gdLst/>
            <a:ahLst/>
            <a:cxnLst/>
            <a:rect l="l" t="t" r="r" b="b"/>
            <a:pathLst>
              <a:path w="17" h="25" extrusionOk="0">
                <a:moveTo>
                  <a:pt x="0" y="0"/>
                </a:moveTo>
                <a:cubicBezTo>
                  <a:pt x="4" y="7"/>
                  <a:pt x="11" y="18"/>
                  <a:pt x="17" y="25"/>
                </a:cubicBezTo>
                <a:cubicBezTo>
                  <a:pt x="11" y="17"/>
                  <a:pt x="5" y="7"/>
                  <a:pt x="0" y="0"/>
                </a:cubicBezTo>
                <a:close/>
              </a:path>
            </a:pathLst>
          </a:custGeom>
          <a:solidFill>
            <a:srgbClr val="DCF5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320;p23">
            <a:extLst>
              <a:ext uri="{FF2B5EF4-FFF2-40B4-BE49-F238E27FC236}">
                <a16:creationId xmlns:a16="http://schemas.microsoft.com/office/drawing/2014/main" id="{D74BE08D-D89C-4117-9B42-8CA256A532E3}"/>
              </a:ext>
            </a:extLst>
          </p:cNvPr>
          <p:cNvSpPr/>
          <p:nvPr/>
        </p:nvSpPr>
        <p:spPr>
          <a:xfrm>
            <a:off x="3733382" y="4972730"/>
            <a:ext cx="1078" cy="1557"/>
          </a:xfrm>
          <a:custGeom>
            <a:avLst/>
            <a:gdLst/>
            <a:ahLst/>
            <a:cxnLst/>
            <a:rect l="l" t="t" r="r" b="b"/>
            <a:pathLst>
              <a:path w="18" h="26" extrusionOk="0">
                <a:moveTo>
                  <a:pt x="1" y="1"/>
                </a:moveTo>
                <a:cubicBezTo>
                  <a:pt x="6" y="8"/>
                  <a:pt x="13" y="17"/>
                  <a:pt x="18" y="25"/>
                </a:cubicBezTo>
                <a:cubicBezTo>
                  <a:pt x="13" y="17"/>
                  <a:pt x="6" y="7"/>
                  <a:pt x="1" y="1"/>
                </a:cubicBezTo>
                <a:close/>
              </a:path>
            </a:pathLst>
          </a:custGeom>
          <a:solidFill>
            <a:srgbClr val="DCF5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321;p23">
            <a:extLst>
              <a:ext uri="{FF2B5EF4-FFF2-40B4-BE49-F238E27FC236}">
                <a16:creationId xmlns:a16="http://schemas.microsoft.com/office/drawing/2014/main" id="{407A95CB-37BA-49A7-ADF3-37A23998615A}"/>
              </a:ext>
            </a:extLst>
          </p:cNvPr>
          <p:cNvSpPr/>
          <p:nvPr/>
        </p:nvSpPr>
        <p:spPr>
          <a:xfrm>
            <a:off x="3734400" y="4974227"/>
            <a:ext cx="1078" cy="1437"/>
          </a:xfrm>
          <a:custGeom>
            <a:avLst/>
            <a:gdLst/>
            <a:ahLst/>
            <a:cxnLst/>
            <a:rect l="l" t="t" r="r" b="b"/>
            <a:pathLst>
              <a:path w="18" h="24" extrusionOk="0">
                <a:moveTo>
                  <a:pt x="1" y="0"/>
                </a:moveTo>
                <a:cubicBezTo>
                  <a:pt x="6" y="8"/>
                  <a:pt x="12" y="17"/>
                  <a:pt x="17" y="24"/>
                </a:cubicBezTo>
                <a:cubicBezTo>
                  <a:pt x="12" y="17"/>
                  <a:pt x="6" y="6"/>
                  <a:pt x="1" y="0"/>
                </a:cubicBezTo>
                <a:close/>
              </a:path>
            </a:pathLst>
          </a:custGeom>
          <a:solidFill>
            <a:srgbClr val="DCF5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1322;p23">
            <a:extLst>
              <a:ext uri="{FF2B5EF4-FFF2-40B4-BE49-F238E27FC236}">
                <a16:creationId xmlns:a16="http://schemas.microsoft.com/office/drawing/2014/main" id="{12458191-C18A-4DC7-A695-0292718B9CEE}"/>
              </a:ext>
            </a:extLst>
          </p:cNvPr>
          <p:cNvSpPr/>
          <p:nvPr/>
        </p:nvSpPr>
        <p:spPr>
          <a:xfrm>
            <a:off x="3735418" y="4975605"/>
            <a:ext cx="1018" cy="1557"/>
          </a:xfrm>
          <a:custGeom>
            <a:avLst/>
            <a:gdLst/>
            <a:ahLst/>
            <a:cxnLst/>
            <a:rect l="l" t="t" r="r" b="b"/>
            <a:pathLst>
              <a:path w="17" h="26" extrusionOk="0">
                <a:moveTo>
                  <a:pt x="0" y="1"/>
                </a:moveTo>
                <a:cubicBezTo>
                  <a:pt x="5" y="9"/>
                  <a:pt x="12" y="18"/>
                  <a:pt x="17" y="25"/>
                </a:cubicBezTo>
                <a:cubicBezTo>
                  <a:pt x="12" y="18"/>
                  <a:pt x="5" y="9"/>
                  <a:pt x="0" y="1"/>
                </a:cubicBezTo>
                <a:close/>
              </a:path>
            </a:pathLst>
          </a:custGeom>
          <a:solidFill>
            <a:srgbClr val="DCF5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323;p23">
            <a:extLst>
              <a:ext uri="{FF2B5EF4-FFF2-40B4-BE49-F238E27FC236}">
                <a16:creationId xmlns:a16="http://schemas.microsoft.com/office/drawing/2014/main" id="{AB818082-8104-4CA7-AAE1-F3BD3CEDAECC}"/>
              </a:ext>
            </a:extLst>
          </p:cNvPr>
          <p:cNvSpPr/>
          <p:nvPr/>
        </p:nvSpPr>
        <p:spPr>
          <a:xfrm>
            <a:off x="3736376" y="4977102"/>
            <a:ext cx="1078" cy="1557"/>
          </a:xfrm>
          <a:custGeom>
            <a:avLst/>
            <a:gdLst/>
            <a:ahLst/>
            <a:cxnLst/>
            <a:rect l="l" t="t" r="r" b="b"/>
            <a:pathLst>
              <a:path w="18" h="26" extrusionOk="0">
                <a:moveTo>
                  <a:pt x="1" y="1"/>
                </a:moveTo>
                <a:cubicBezTo>
                  <a:pt x="6" y="9"/>
                  <a:pt x="12" y="17"/>
                  <a:pt x="17" y="25"/>
                </a:cubicBezTo>
                <a:cubicBezTo>
                  <a:pt x="14" y="19"/>
                  <a:pt x="6" y="9"/>
                  <a:pt x="1" y="1"/>
                </a:cubicBezTo>
                <a:close/>
              </a:path>
            </a:pathLst>
          </a:custGeom>
          <a:solidFill>
            <a:srgbClr val="DCF5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1324;p23">
            <a:extLst>
              <a:ext uri="{FF2B5EF4-FFF2-40B4-BE49-F238E27FC236}">
                <a16:creationId xmlns:a16="http://schemas.microsoft.com/office/drawing/2014/main" id="{FC157CE7-8BBB-4704-BC00-7EE45D810121}"/>
              </a:ext>
            </a:extLst>
          </p:cNvPr>
          <p:cNvSpPr/>
          <p:nvPr/>
        </p:nvSpPr>
        <p:spPr>
          <a:xfrm>
            <a:off x="3737513" y="4978658"/>
            <a:ext cx="1018" cy="1497"/>
          </a:xfrm>
          <a:custGeom>
            <a:avLst/>
            <a:gdLst/>
            <a:ahLst/>
            <a:cxnLst/>
            <a:rect l="l" t="t" r="r" b="b"/>
            <a:pathLst>
              <a:path w="17" h="25" extrusionOk="0">
                <a:moveTo>
                  <a:pt x="0" y="0"/>
                </a:moveTo>
                <a:cubicBezTo>
                  <a:pt x="3" y="6"/>
                  <a:pt x="11" y="16"/>
                  <a:pt x="17" y="25"/>
                </a:cubicBezTo>
                <a:cubicBezTo>
                  <a:pt x="11" y="16"/>
                  <a:pt x="5" y="8"/>
                  <a:pt x="0" y="0"/>
                </a:cubicBezTo>
                <a:close/>
              </a:path>
            </a:pathLst>
          </a:custGeom>
          <a:solidFill>
            <a:srgbClr val="DCF5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325;p23">
            <a:extLst>
              <a:ext uri="{FF2B5EF4-FFF2-40B4-BE49-F238E27FC236}">
                <a16:creationId xmlns:a16="http://schemas.microsoft.com/office/drawing/2014/main" id="{49E92359-563A-4AE3-B46E-FEB6766226EA}"/>
              </a:ext>
            </a:extLst>
          </p:cNvPr>
          <p:cNvSpPr/>
          <p:nvPr/>
        </p:nvSpPr>
        <p:spPr>
          <a:xfrm>
            <a:off x="3738471" y="4980096"/>
            <a:ext cx="1018" cy="1557"/>
          </a:xfrm>
          <a:custGeom>
            <a:avLst/>
            <a:gdLst/>
            <a:ahLst/>
            <a:cxnLst/>
            <a:rect l="l" t="t" r="r" b="b"/>
            <a:pathLst>
              <a:path w="17" h="26" extrusionOk="0">
                <a:moveTo>
                  <a:pt x="1" y="1"/>
                </a:moveTo>
                <a:cubicBezTo>
                  <a:pt x="6" y="8"/>
                  <a:pt x="12" y="17"/>
                  <a:pt x="17" y="25"/>
                </a:cubicBezTo>
                <a:cubicBezTo>
                  <a:pt x="12" y="17"/>
                  <a:pt x="6" y="7"/>
                  <a:pt x="1" y="1"/>
                </a:cubicBezTo>
                <a:close/>
              </a:path>
            </a:pathLst>
          </a:custGeom>
          <a:solidFill>
            <a:srgbClr val="DCF5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1326;p23">
            <a:extLst>
              <a:ext uri="{FF2B5EF4-FFF2-40B4-BE49-F238E27FC236}">
                <a16:creationId xmlns:a16="http://schemas.microsoft.com/office/drawing/2014/main" id="{AEB53255-9A80-447C-9291-90701B6E9775}"/>
              </a:ext>
            </a:extLst>
          </p:cNvPr>
          <p:cNvSpPr/>
          <p:nvPr/>
        </p:nvSpPr>
        <p:spPr>
          <a:xfrm>
            <a:off x="3739429" y="4981592"/>
            <a:ext cx="1078" cy="1437"/>
          </a:xfrm>
          <a:custGeom>
            <a:avLst/>
            <a:gdLst/>
            <a:ahLst/>
            <a:cxnLst/>
            <a:rect l="l" t="t" r="r" b="b"/>
            <a:pathLst>
              <a:path w="18" h="24" extrusionOk="0">
                <a:moveTo>
                  <a:pt x="1" y="0"/>
                </a:moveTo>
                <a:cubicBezTo>
                  <a:pt x="6" y="7"/>
                  <a:pt x="12" y="17"/>
                  <a:pt x="17" y="24"/>
                </a:cubicBezTo>
                <a:cubicBezTo>
                  <a:pt x="12" y="17"/>
                  <a:pt x="6" y="6"/>
                  <a:pt x="1" y="0"/>
                </a:cubicBezTo>
                <a:close/>
              </a:path>
            </a:pathLst>
          </a:custGeom>
          <a:solidFill>
            <a:srgbClr val="DCF5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327;p23">
            <a:extLst>
              <a:ext uri="{FF2B5EF4-FFF2-40B4-BE49-F238E27FC236}">
                <a16:creationId xmlns:a16="http://schemas.microsoft.com/office/drawing/2014/main" id="{612EBE02-A464-44CE-AE8F-30CA9B66100D}"/>
              </a:ext>
            </a:extLst>
          </p:cNvPr>
          <p:cNvSpPr/>
          <p:nvPr/>
        </p:nvSpPr>
        <p:spPr>
          <a:xfrm>
            <a:off x="3740447" y="4982970"/>
            <a:ext cx="1078" cy="1557"/>
          </a:xfrm>
          <a:custGeom>
            <a:avLst/>
            <a:gdLst/>
            <a:ahLst/>
            <a:cxnLst/>
            <a:rect l="l" t="t" r="r" b="b"/>
            <a:pathLst>
              <a:path w="18" h="26" extrusionOk="0">
                <a:moveTo>
                  <a:pt x="18" y="25"/>
                </a:moveTo>
                <a:cubicBezTo>
                  <a:pt x="13" y="18"/>
                  <a:pt x="5" y="9"/>
                  <a:pt x="0" y="1"/>
                </a:cubicBezTo>
                <a:cubicBezTo>
                  <a:pt x="5" y="9"/>
                  <a:pt x="13" y="18"/>
                  <a:pt x="18" y="25"/>
                </a:cubicBezTo>
                <a:close/>
              </a:path>
            </a:pathLst>
          </a:custGeom>
          <a:solidFill>
            <a:srgbClr val="DCF5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1328;p23">
            <a:extLst>
              <a:ext uri="{FF2B5EF4-FFF2-40B4-BE49-F238E27FC236}">
                <a16:creationId xmlns:a16="http://schemas.microsoft.com/office/drawing/2014/main" id="{E9C3EE42-DDB4-4F3F-8301-A177C9160F01}"/>
              </a:ext>
            </a:extLst>
          </p:cNvPr>
          <p:cNvSpPr/>
          <p:nvPr/>
        </p:nvSpPr>
        <p:spPr>
          <a:xfrm>
            <a:off x="3741525" y="4984467"/>
            <a:ext cx="1078" cy="1497"/>
          </a:xfrm>
          <a:custGeom>
            <a:avLst/>
            <a:gdLst/>
            <a:ahLst/>
            <a:cxnLst/>
            <a:rect l="l" t="t" r="r" b="b"/>
            <a:pathLst>
              <a:path w="18" h="25" extrusionOk="0">
                <a:moveTo>
                  <a:pt x="1" y="0"/>
                </a:moveTo>
                <a:cubicBezTo>
                  <a:pt x="5" y="8"/>
                  <a:pt x="12" y="19"/>
                  <a:pt x="17" y="25"/>
                </a:cubicBezTo>
                <a:cubicBezTo>
                  <a:pt x="12" y="17"/>
                  <a:pt x="6" y="7"/>
                  <a:pt x="1" y="0"/>
                </a:cubicBezTo>
                <a:close/>
              </a:path>
            </a:pathLst>
          </a:custGeom>
          <a:solidFill>
            <a:srgbClr val="DCF5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329;p23">
            <a:extLst>
              <a:ext uri="{FF2B5EF4-FFF2-40B4-BE49-F238E27FC236}">
                <a16:creationId xmlns:a16="http://schemas.microsoft.com/office/drawing/2014/main" id="{EFB3E02B-2D24-4529-AF4F-17263A5659E9}"/>
              </a:ext>
            </a:extLst>
          </p:cNvPr>
          <p:cNvSpPr/>
          <p:nvPr/>
        </p:nvSpPr>
        <p:spPr>
          <a:xfrm>
            <a:off x="3742543" y="4985904"/>
            <a:ext cx="1018" cy="1557"/>
          </a:xfrm>
          <a:custGeom>
            <a:avLst/>
            <a:gdLst/>
            <a:ahLst/>
            <a:cxnLst/>
            <a:rect l="l" t="t" r="r" b="b"/>
            <a:pathLst>
              <a:path w="17" h="26" extrusionOk="0">
                <a:moveTo>
                  <a:pt x="0" y="1"/>
                </a:moveTo>
                <a:lnTo>
                  <a:pt x="0" y="1"/>
                </a:lnTo>
                <a:cubicBezTo>
                  <a:pt x="5" y="8"/>
                  <a:pt x="11" y="18"/>
                  <a:pt x="16" y="25"/>
                </a:cubicBezTo>
                <a:cubicBezTo>
                  <a:pt x="11" y="17"/>
                  <a:pt x="5" y="8"/>
                  <a:pt x="0" y="1"/>
                </a:cubicBezTo>
                <a:close/>
              </a:path>
            </a:pathLst>
          </a:custGeom>
          <a:solidFill>
            <a:srgbClr val="DCF5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1330;p23">
            <a:extLst>
              <a:ext uri="{FF2B5EF4-FFF2-40B4-BE49-F238E27FC236}">
                <a16:creationId xmlns:a16="http://schemas.microsoft.com/office/drawing/2014/main" id="{75C04678-364E-4E9F-A80C-690E8B733296}"/>
              </a:ext>
            </a:extLst>
          </p:cNvPr>
          <p:cNvSpPr/>
          <p:nvPr/>
        </p:nvSpPr>
        <p:spPr>
          <a:xfrm>
            <a:off x="3743501" y="4987401"/>
            <a:ext cx="1078" cy="1437"/>
          </a:xfrm>
          <a:custGeom>
            <a:avLst/>
            <a:gdLst/>
            <a:ahLst/>
            <a:cxnLst/>
            <a:rect l="l" t="t" r="r" b="b"/>
            <a:pathLst>
              <a:path w="18" h="24" extrusionOk="0">
                <a:moveTo>
                  <a:pt x="0" y="0"/>
                </a:moveTo>
                <a:cubicBezTo>
                  <a:pt x="6" y="8"/>
                  <a:pt x="13" y="18"/>
                  <a:pt x="18" y="24"/>
                </a:cubicBezTo>
                <a:cubicBezTo>
                  <a:pt x="13" y="17"/>
                  <a:pt x="6" y="8"/>
                  <a:pt x="0" y="0"/>
                </a:cubicBezTo>
                <a:close/>
              </a:path>
            </a:pathLst>
          </a:custGeom>
          <a:solidFill>
            <a:srgbClr val="DCF5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1331;p23">
            <a:extLst>
              <a:ext uri="{FF2B5EF4-FFF2-40B4-BE49-F238E27FC236}">
                <a16:creationId xmlns:a16="http://schemas.microsoft.com/office/drawing/2014/main" id="{9087F4D0-500F-42FF-9E81-439ACBB9CD8A}"/>
              </a:ext>
            </a:extLst>
          </p:cNvPr>
          <p:cNvSpPr/>
          <p:nvPr/>
        </p:nvSpPr>
        <p:spPr>
          <a:xfrm>
            <a:off x="3744579" y="4988898"/>
            <a:ext cx="1078" cy="1497"/>
          </a:xfrm>
          <a:custGeom>
            <a:avLst/>
            <a:gdLst/>
            <a:ahLst/>
            <a:cxnLst/>
            <a:rect l="l" t="t" r="r" b="b"/>
            <a:pathLst>
              <a:path w="18" h="25" extrusionOk="0">
                <a:moveTo>
                  <a:pt x="1" y="1"/>
                </a:moveTo>
                <a:cubicBezTo>
                  <a:pt x="5" y="7"/>
                  <a:pt x="11" y="17"/>
                  <a:pt x="17" y="24"/>
                </a:cubicBezTo>
                <a:cubicBezTo>
                  <a:pt x="12" y="17"/>
                  <a:pt x="6" y="8"/>
                  <a:pt x="1" y="1"/>
                </a:cubicBezTo>
                <a:close/>
              </a:path>
            </a:pathLst>
          </a:custGeom>
          <a:solidFill>
            <a:srgbClr val="DCF5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1332;p23">
            <a:extLst>
              <a:ext uri="{FF2B5EF4-FFF2-40B4-BE49-F238E27FC236}">
                <a16:creationId xmlns:a16="http://schemas.microsoft.com/office/drawing/2014/main" id="{738F446A-70CF-4F09-82F9-AEB5E4895F85}"/>
              </a:ext>
            </a:extLst>
          </p:cNvPr>
          <p:cNvSpPr/>
          <p:nvPr/>
        </p:nvSpPr>
        <p:spPr>
          <a:xfrm>
            <a:off x="3745597" y="4990335"/>
            <a:ext cx="1018" cy="1557"/>
          </a:xfrm>
          <a:custGeom>
            <a:avLst/>
            <a:gdLst/>
            <a:ahLst/>
            <a:cxnLst/>
            <a:rect l="l" t="t" r="r" b="b"/>
            <a:pathLst>
              <a:path w="17" h="26" extrusionOk="0">
                <a:moveTo>
                  <a:pt x="17" y="25"/>
                </a:moveTo>
                <a:cubicBezTo>
                  <a:pt x="11" y="18"/>
                  <a:pt x="5" y="9"/>
                  <a:pt x="0" y="0"/>
                </a:cubicBezTo>
                <a:cubicBezTo>
                  <a:pt x="5" y="9"/>
                  <a:pt x="11" y="18"/>
                  <a:pt x="17" y="25"/>
                </a:cubicBezTo>
                <a:close/>
              </a:path>
            </a:pathLst>
          </a:custGeom>
          <a:solidFill>
            <a:srgbClr val="DCF5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333;p23">
            <a:extLst>
              <a:ext uri="{FF2B5EF4-FFF2-40B4-BE49-F238E27FC236}">
                <a16:creationId xmlns:a16="http://schemas.microsoft.com/office/drawing/2014/main" id="{787049DA-83AE-4E42-A36C-CE969A358604}"/>
              </a:ext>
            </a:extLst>
          </p:cNvPr>
          <p:cNvSpPr/>
          <p:nvPr/>
        </p:nvSpPr>
        <p:spPr>
          <a:xfrm>
            <a:off x="3746555" y="4991832"/>
            <a:ext cx="1078" cy="1497"/>
          </a:xfrm>
          <a:custGeom>
            <a:avLst/>
            <a:gdLst/>
            <a:ahLst/>
            <a:cxnLst/>
            <a:rect l="l" t="t" r="r" b="b"/>
            <a:pathLst>
              <a:path w="18" h="25" extrusionOk="0">
                <a:moveTo>
                  <a:pt x="1" y="0"/>
                </a:moveTo>
                <a:cubicBezTo>
                  <a:pt x="6" y="8"/>
                  <a:pt x="13" y="18"/>
                  <a:pt x="18" y="25"/>
                </a:cubicBezTo>
                <a:cubicBezTo>
                  <a:pt x="13" y="16"/>
                  <a:pt x="6" y="8"/>
                  <a:pt x="1" y="0"/>
                </a:cubicBezTo>
                <a:close/>
              </a:path>
            </a:pathLst>
          </a:custGeom>
          <a:solidFill>
            <a:srgbClr val="DCF5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1334;p23">
            <a:extLst>
              <a:ext uri="{FF2B5EF4-FFF2-40B4-BE49-F238E27FC236}">
                <a16:creationId xmlns:a16="http://schemas.microsoft.com/office/drawing/2014/main" id="{273A8AB3-A549-44BD-BD9A-C1395F72E046}"/>
              </a:ext>
            </a:extLst>
          </p:cNvPr>
          <p:cNvSpPr/>
          <p:nvPr/>
        </p:nvSpPr>
        <p:spPr>
          <a:xfrm>
            <a:off x="3747573" y="4993329"/>
            <a:ext cx="1078" cy="1557"/>
          </a:xfrm>
          <a:custGeom>
            <a:avLst/>
            <a:gdLst/>
            <a:ahLst/>
            <a:cxnLst/>
            <a:rect l="l" t="t" r="r" b="b"/>
            <a:pathLst>
              <a:path w="18" h="26" extrusionOk="0">
                <a:moveTo>
                  <a:pt x="1" y="1"/>
                </a:moveTo>
                <a:cubicBezTo>
                  <a:pt x="6" y="9"/>
                  <a:pt x="12" y="17"/>
                  <a:pt x="17" y="25"/>
                </a:cubicBezTo>
                <a:cubicBezTo>
                  <a:pt x="12" y="17"/>
                  <a:pt x="6" y="7"/>
                  <a:pt x="1" y="1"/>
                </a:cubicBezTo>
                <a:close/>
              </a:path>
            </a:pathLst>
          </a:custGeom>
          <a:solidFill>
            <a:srgbClr val="DCF5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1335;p23">
            <a:extLst>
              <a:ext uri="{FF2B5EF4-FFF2-40B4-BE49-F238E27FC236}">
                <a16:creationId xmlns:a16="http://schemas.microsoft.com/office/drawing/2014/main" id="{C1B48E54-6FD1-44F7-9B92-D0B99715D847}"/>
              </a:ext>
            </a:extLst>
          </p:cNvPr>
          <p:cNvSpPr/>
          <p:nvPr/>
        </p:nvSpPr>
        <p:spPr>
          <a:xfrm>
            <a:off x="3748591" y="4994826"/>
            <a:ext cx="1018" cy="1497"/>
          </a:xfrm>
          <a:custGeom>
            <a:avLst/>
            <a:gdLst/>
            <a:ahLst/>
            <a:cxnLst/>
            <a:rect l="l" t="t" r="r" b="b"/>
            <a:pathLst>
              <a:path w="17" h="25" extrusionOk="0">
                <a:moveTo>
                  <a:pt x="0" y="0"/>
                </a:moveTo>
                <a:cubicBezTo>
                  <a:pt x="5" y="7"/>
                  <a:pt x="12" y="18"/>
                  <a:pt x="17" y="25"/>
                </a:cubicBezTo>
                <a:cubicBezTo>
                  <a:pt x="13" y="17"/>
                  <a:pt x="5" y="6"/>
                  <a:pt x="0" y="0"/>
                </a:cubicBezTo>
                <a:close/>
              </a:path>
            </a:pathLst>
          </a:custGeom>
          <a:solidFill>
            <a:srgbClr val="DCF5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1336;p23">
            <a:extLst>
              <a:ext uri="{FF2B5EF4-FFF2-40B4-BE49-F238E27FC236}">
                <a16:creationId xmlns:a16="http://schemas.microsoft.com/office/drawing/2014/main" id="{4108BF7A-A45F-4518-9721-6CC9F86F6F59}"/>
              </a:ext>
            </a:extLst>
          </p:cNvPr>
          <p:cNvSpPr/>
          <p:nvPr/>
        </p:nvSpPr>
        <p:spPr>
          <a:xfrm>
            <a:off x="3749609" y="4996263"/>
            <a:ext cx="1138" cy="1497"/>
          </a:xfrm>
          <a:custGeom>
            <a:avLst/>
            <a:gdLst/>
            <a:ahLst/>
            <a:cxnLst/>
            <a:rect l="l" t="t" r="r" b="b"/>
            <a:pathLst>
              <a:path w="19" h="25" extrusionOk="0">
                <a:moveTo>
                  <a:pt x="18" y="24"/>
                </a:moveTo>
                <a:cubicBezTo>
                  <a:pt x="13" y="17"/>
                  <a:pt x="6" y="8"/>
                  <a:pt x="1" y="1"/>
                </a:cubicBezTo>
                <a:cubicBezTo>
                  <a:pt x="6" y="8"/>
                  <a:pt x="13" y="17"/>
                  <a:pt x="18" y="24"/>
                </a:cubicBezTo>
                <a:close/>
              </a:path>
            </a:pathLst>
          </a:custGeom>
          <a:solidFill>
            <a:srgbClr val="DCF5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1337;p23">
            <a:extLst>
              <a:ext uri="{FF2B5EF4-FFF2-40B4-BE49-F238E27FC236}">
                <a16:creationId xmlns:a16="http://schemas.microsoft.com/office/drawing/2014/main" id="{AC070063-0CD9-4E53-8B47-3301773C366E}"/>
              </a:ext>
            </a:extLst>
          </p:cNvPr>
          <p:cNvSpPr/>
          <p:nvPr/>
        </p:nvSpPr>
        <p:spPr>
          <a:xfrm>
            <a:off x="3750686" y="4997700"/>
            <a:ext cx="1018" cy="1497"/>
          </a:xfrm>
          <a:custGeom>
            <a:avLst/>
            <a:gdLst/>
            <a:ahLst/>
            <a:cxnLst/>
            <a:rect l="l" t="t" r="r" b="b"/>
            <a:pathLst>
              <a:path w="17" h="25" extrusionOk="0">
                <a:moveTo>
                  <a:pt x="0" y="0"/>
                </a:moveTo>
                <a:cubicBezTo>
                  <a:pt x="5" y="8"/>
                  <a:pt x="11" y="18"/>
                  <a:pt x="16" y="25"/>
                </a:cubicBezTo>
                <a:cubicBezTo>
                  <a:pt x="11" y="18"/>
                  <a:pt x="5" y="8"/>
                  <a:pt x="0" y="0"/>
                </a:cubicBezTo>
                <a:close/>
              </a:path>
            </a:pathLst>
          </a:custGeom>
          <a:solidFill>
            <a:srgbClr val="DCF5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1338;p23">
            <a:extLst>
              <a:ext uri="{FF2B5EF4-FFF2-40B4-BE49-F238E27FC236}">
                <a16:creationId xmlns:a16="http://schemas.microsoft.com/office/drawing/2014/main" id="{09B8A676-3EC2-4D4F-8764-93770BA598E8}"/>
              </a:ext>
            </a:extLst>
          </p:cNvPr>
          <p:cNvSpPr/>
          <p:nvPr/>
        </p:nvSpPr>
        <p:spPr>
          <a:xfrm>
            <a:off x="3751645" y="4999137"/>
            <a:ext cx="1018" cy="1557"/>
          </a:xfrm>
          <a:custGeom>
            <a:avLst/>
            <a:gdLst/>
            <a:ahLst/>
            <a:cxnLst/>
            <a:rect l="l" t="t" r="r" b="b"/>
            <a:pathLst>
              <a:path w="17" h="26" extrusionOk="0">
                <a:moveTo>
                  <a:pt x="1" y="1"/>
                </a:moveTo>
                <a:cubicBezTo>
                  <a:pt x="6" y="9"/>
                  <a:pt x="13" y="19"/>
                  <a:pt x="17" y="25"/>
                </a:cubicBezTo>
                <a:cubicBezTo>
                  <a:pt x="12" y="17"/>
                  <a:pt x="6" y="9"/>
                  <a:pt x="1" y="1"/>
                </a:cubicBezTo>
                <a:close/>
              </a:path>
            </a:pathLst>
          </a:custGeom>
          <a:solidFill>
            <a:srgbClr val="DCF5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1339;p23">
            <a:extLst>
              <a:ext uri="{FF2B5EF4-FFF2-40B4-BE49-F238E27FC236}">
                <a16:creationId xmlns:a16="http://schemas.microsoft.com/office/drawing/2014/main" id="{BBC26893-05EE-49C1-9F20-79A27C171CD6}"/>
              </a:ext>
            </a:extLst>
          </p:cNvPr>
          <p:cNvSpPr/>
          <p:nvPr/>
        </p:nvSpPr>
        <p:spPr>
          <a:xfrm>
            <a:off x="3752662" y="5000634"/>
            <a:ext cx="1138" cy="1497"/>
          </a:xfrm>
          <a:custGeom>
            <a:avLst/>
            <a:gdLst/>
            <a:ahLst/>
            <a:cxnLst/>
            <a:rect l="l" t="t" r="r" b="b"/>
            <a:pathLst>
              <a:path w="19" h="25" extrusionOk="0">
                <a:moveTo>
                  <a:pt x="1" y="0"/>
                </a:moveTo>
                <a:cubicBezTo>
                  <a:pt x="6" y="8"/>
                  <a:pt x="13" y="18"/>
                  <a:pt x="18" y="25"/>
                </a:cubicBezTo>
                <a:cubicBezTo>
                  <a:pt x="13" y="17"/>
                  <a:pt x="6" y="8"/>
                  <a:pt x="1" y="0"/>
                </a:cubicBezTo>
                <a:close/>
              </a:path>
            </a:pathLst>
          </a:custGeom>
          <a:solidFill>
            <a:srgbClr val="DCF5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1340;p23">
            <a:extLst>
              <a:ext uri="{FF2B5EF4-FFF2-40B4-BE49-F238E27FC236}">
                <a16:creationId xmlns:a16="http://schemas.microsoft.com/office/drawing/2014/main" id="{DD2BC518-F5EA-4C51-A6D0-101D19B715C1}"/>
              </a:ext>
            </a:extLst>
          </p:cNvPr>
          <p:cNvSpPr/>
          <p:nvPr/>
        </p:nvSpPr>
        <p:spPr>
          <a:xfrm>
            <a:off x="3590274" y="4506874"/>
            <a:ext cx="1796" cy="2575"/>
          </a:xfrm>
          <a:custGeom>
            <a:avLst/>
            <a:gdLst/>
            <a:ahLst/>
            <a:cxnLst/>
            <a:rect l="l" t="t" r="r" b="b"/>
            <a:pathLst>
              <a:path w="30" h="43" extrusionOk="0">
                <a:moveTo>
                  <a:pt x="25" y="0"/>
                </a:moveTo>
                <a:cubicBezTo>
                  <a:pt x="24" y="3"/>
                  <a:pt x="22" y="6"/>
                  <a:pt x="21" y="10"/>
                </a:cubicBezTo>
                <a:cubicBezTo>
                  <a:pt x="22" y="9"/>
                  <a:pt x="26" y="7"/>
                  <a:pt x="29" y="6"/>
                </a:cubicBezTo>
                <a:cubicBezTo>
                  <a:pt x="27" y="5"/>
                  <a:pt x="26" y="2"/>
                  <a:pt x="25" y="0"/>
                </a:cubicBezTo>
                <a:close/>
                <a:moveTo>
                  <a:pt x="19" y="10"/>
                </a:moveTo>
                <a:lnTo>
                  <a:pt x="19" y="10"/>
                </a:lnTo>
                <a:cubicBezTo>
                  <a:pt x="19" y="10"/>
                  <a:pt x="19" y="10"/>
                  <a:pt x="20" y="11"/>
                </a:cubicBezTo>
                <a:cubicBezTo>
                  <a:pt x="20" y="10"/>
                  <a:pt x="20" y="10"/>
                  <a:pt x="19" y="10"/>
                </a:cubicBezTo>
                <a:close/>
                <a:moveTo>
                  <a:pt x="20" y="11"/>
                </a:moveTo>
                <a:cubicBezTo>
                  <a:pt x="16" y="11"/>
                  <a:pt x="7" y="15"/>
                  <a:pt x="5" y="21"/>
                </a:cubicBezTo>
                <a:cubicBezTo>
                  <a:pt x="0" y="29"/>
                  <a:pt x="5" y="35"/>
                  <a:pt x="2" y="42"/>
                </a:cubicBezTo>
                <a:cubicBezTo>
                  <a:pt x="9" y="31"/>
                  <a:pt x="15" y="21"/>
                  <a:pt x="20" y="11"/>
                </a:cubicBezTo>
                <a:close/>
              </a:path>
            </a:pathLst>
          </a:custGeom>
          <a:solidFill>
            <a:srgbClr val="DCF5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1341;p23">
            <a:extLst>
              <a:ext uri="{FF2B5EF4-FFF2-40B4-BE49-F238E27FC236}">
                <a16:creationId xmlns:a16="http://schemas.microsoft.com/office/drawing/2014/main" id="{5973E8EF-EACD-42A7-A910-13D7FAE65E7C}"/>
              </a:ext>
            </a:extLst>
          </p:cNvPr>
          <p:cNvSpPr/>
          <p:nvPr/>
        </p:nvSpPr>
        <p:spPr>
          <a:xfrm>
            <a:off x="4605444" y="5559601"/>
            <a:ext cx="2694" cy="6347"/>
          </a:xfrm>
          <a:custGeom>
            <a:avLst/>
            <a:gdLst/>
            <a:ahLst/>
            <a:cxnLst/>
            <a:rect l="l" t="t" r="r" b="b"/>
            <a:pathLst>
              <a:path w="45" h="106" extrusionOk="0">
                <a:moveTo>
                  <a:pt x="45" y="1"/>
                </a:moveTo>
                <a:cubicBezTo>
                  <a:pt x="31" y="28"/>
                  <a:pt x="17" y="55"/>
                  <a:pt x="5" y="83"/>
                </a:cubicBezTo>
                <a:cubicBezTo>
                  <a:pt x="4" y="90"/>
                  <a:pt x="1" y="98"/>
                  <a:pt x="2" y="105"/>
                </a:cubicBezTo>
                <a:cubicBezTo>
                  <a:pt x="16" y="79"/>
                  <a:pt x="27" y="50"/>
                  <a:pt x="41" y="22"/>
                </a:cubicBezTo>
                <a:cubicBezTo>
                  <a:pt x="41" y="21"/>
                  <a:pt x="42" y="18"/>
                  <a:pt x="42" y="15"/>
                </a:cubicBezTo>
                <a:lnTo>
                  <a:pt x="45" y="1"/>
                </a:lnTo>
                <a:close/>
              </a:path>
            </a:pathLst>
          </a:custGeom>
          <a:solidFill>
            <a:srgbClr val="DCF5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1342;p23">
            <a:extLst>
              <a:ext uri="{FF2B5EF4-FFF2-40B4-BE49-F238E27FC236}">
                <a16:creationId xmlns:a16="http://schemas.microsoft.com/office/drawing/2014/main" id="{BCC2D4FF-63E0-4E1D-8863-7ED9F4A5BE2F}"/>
              </a:ext>
            </a:extLst>
          </p:cNvPr>
          <p:cNvSpPr/>
          <p:nvPr/>
        </p:nvSpPr>
        <p:spPr>
          <a:xfrm>
            <a:off x="4386291" y="4573699"/>
            <a:ext cx="1138" cy="1317"/>
          </a:xfrm>
          <a:custGeom>
            <a:avLst/>
            <a:gdLst/>
            <a:ahLst/>
            <a:cxnLst/>
            <a:rect l="l" t="t" r="r" b="b"/>
            <a:pathLst>
              <a:path w="19" h="22" extrusionOk="0">
                <a:moveTo>
                  <a:pt x="1" y="1"/>
                </a:moveTo>
                <a:lnTo>
                  <a:pt x="8" y="21"/>
                </a:lnTo>
                <a:lnTo>
                  <a:pt x="18" y="19"/>
                </a:lnTo>
                <a:lnTo>
                  <a:pt x="1" y="1"/>
                </a:lnTo>
                <a:close/>
              </a:path>
            </a:pathLst>
          </a:custGeom>
          <a:solidFill>
            <a:srgbClr val="DCF5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1343;p23">
            <a:extLst>
              <a:ext uri="{FF2B5EF4-FFF2-40B4-BE49-F238E27FC236}">
                <a16:creationId xmlns:a16="http://schemas.microsoft.com/office/drawing/2014/main" id="{35EBE6EE-A708-412E-AC28-A4DCCFE9563A}"/>
              </a:ext>
            </a:extLst>
          </p:cNvPr>
          <p:cNvSpPr/>
          <p:nvPr/>
        </p:nvSpPr>
        <p:spPr>
          <a:xfrm>
            <a:off x="3237293" y="6264912"/>
            <a:ext cx="1018" cy="778"/>
          </a:xfrm>
          <a:custGeom>
            <a:avLst/>
            <a:gdLst/>
            <a:ahLst/>
            <a:cxnLst/>
            <a:rect l="l" t="t" r="r" b="b"/>
            <a:pathLst>
              <a:path w="17" h="13" extrusionOk="0">
                <a:moveTo>
                  <a:pt x="2" y="1"/>
                </a:moveTo>
                <a:cubicBezTo>
                  <a:pt x="1" y="2"/>
                  <a:pt x="1" y="2"/>
                  <a:pt x="3" y="12"/>
                </a:cubicBezTo>
                <a:cubicBezTo>
                  <a:pt x="7" y="10"/>
                  <a:pt x="12" y="6"/>
                  <a:pt x="16" y="2"/>
                </a:cubicBezTo>
                <a:cubicBezTo>
                  <a:pt x="12" y="2"/>
                  <a:pt x="8" y="1"/>
                  <a:pt x="6" y="1"/>
                </a:cubicBezTo>
                <a:close/>
              </a:path>
            </a:pathLst>
          </a:custGeom>
          <a:solidFill>
            <a:srgbClr val="DCF5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1344;p23">
            <a:extLst>
              <a:ext uri="{FF2B5EF4-FFF2-40B4-BE49-F238E27FC236}">
                <a16:creationId xmlns:a16="http://schemas.microsoft.com/office/drawing/2014/main" id="{94912A85-8453-4120-B5A1-CC8BAE1AFAFA}"/>
              </a:ext>
            </a:extLst>
          </p:cNvPr>
          <p:cNvSpPr/>
          <p:nvPr/>
        </p:nvSpPr>
        <p:spPr>
          <a:xfrm>
            <a:off x="3253340" y="4006289"/>
            <a:ext cx="1072466" cy="934029"/>
          </a:xfrm>
          <a:custGeom>
            <a:avLst/>
            <a:gdLst/>
            <a:ahLst/>
            <a:cxnLst/>
            <a:rect l="l" t="t" r="r" b="b"/>
            <a:pathLst>
              <a:path w="17911" h="15599" extrusionOk="0">
                <a:moveTo>
                  <a:pt x="4181" y="0"/>
                </a:moveTo>
                <a:cubicBezTo>
                  <a:pt x="3733" y="0"/>
                  <a:pt x="3289" y="16"/>
                  <a:pt x="2849" y="46"/>
                </a:cubicBezTo>
                <a:lnTo>
                  <a:pt x="5024" y="5549"/>
                </a:lnTo>
                <a:lnTo>
                  <a:pt x="1" y="7535"/>
                </a:lnTo>
                <a:lnTo>
                  <a:pt x="14652" y="15599"/>
                </a:lnTo>
                <a:lnTo>
                  <a:pt x="17911" y="5600"/>
                </a:lnTo>
                <a:cubicBezTo>
                  <a:pt x="14371" y="2135"/>
                  <a:pt x="9526" y="0"/>
                  <a:pt x="4181" y="0"/>
                </a:cubicBezTo>
                <a:close/>
              </a:path>
            </a:pathLst>
          </a:custGeom>
          <a:solidFill>
            <a:srgbClr val="434343">
              <a:alpha val="45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345;p23">
            <a:extLst>
              <a:ext uri="{FF2B5EF4-FFF2-40B4-BE49-F238E27FC236}">
                <a16:creationId xmlns:a16="http://schemas.microsoft.com/office/drawing/2014/main" id="{1D973321-ACA2-4535-8A91-36344207F1AE}"/>
              </a:ext>
            </a:extLst>
          </p:cNvPr>
          <p:cNvSpPr/>
          <p:nvPr/>
        </p:nvSpPr>
        <p:spPr>
          <a:xfrm>
            <a:off x="3475607" y="5447389"/>
            <a:ext cx="1028157" cy="873732"/>
          </a:xfrm>
          <a:custGeom>
            <a:avLst/>
            <a:gdLst/>
            <a:ahLst/>
            <a:cxnLst/>
            <a:rect l="l" t="t" r="r" b="b"/>
            <a:pathLst>
              <a:path w="17171" h="14592" extrusionOk="0">
                <a:moveTo>
                  <a:pt x="14333" y="0"/>
                </a:moveTo>
                <a:lnTo>
                  <a:pt x="0" y="8615"/>
                </a:lnTo>
                <a:lnTo>
                  <a:pt x="5341" y="14591"/>
                </a:lnTo>
                <a:cubicBezTo>
                  <a:pt x="10317" y="13320"/>
                  <a:pt x="14534" y="10147"/>
                  <a:pt x="17170" y="5891"/>
                </a:cubicBezTo>
                <a:lnTo>
                  <a:pt x="13524" y="5339"/>
                </a:lnTo>
                <a:lnTo>
                  <a:pt x="14333" y="0"/>
                </a:lnTo>
                <a:close/>
              </a:path>
            </a:pathLst>
          </a:custGeom>
          <a:solidFill>
            <a:srgbClr val="434343">
              <a:alpha val="45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1346;p23">
            <a:extLst>
              <a:ext uri="{FF2B5EF4-FFF2-40B4-BE49-F238E27FC236}">
                <a16:creationId xmlns:a16="http://schemas.microsoft.com/office/drawing/2014/main" id="{E2E6029C-CA35-45FC-99DD-88E536315DD6}"/>
              </a:ext>
            </a:extLst>
          </p:cNvPr>
          <p:cNvSpPr/>
          <p:nvPr/>
        </p:nvSpPr>
        <p:spPr>
          <a:xfrm>
            <a:off x="2328047" y="4874709"/>
            <a:ext cx="589554" cy="1001152"/>
          </a:xfrm>
          <a:custGeom>
            <a:avLst/>
            <a:gdLst/>
            <a:ahLst/>
            <a:cxnLst/>
            <a:rect l="l" t="t" r="r" b="b"/>
            <a:pathLst>
              <a:path w="9846" h="16720" extrusionOk="0">
                <a:moveTo>
                  <a:pt x="9457" y="1"/>
                </a:moveTo>
                <a:lnTo>
                  <a:pt x="253" y="1975"/>
                </a:lnTo>
                <a:cubicBezTo>
                  <a:pt x="88" y="3003"/>
                  <a:pt x="1" y="4057"/>
                  <a:pt x="1" y="5131"/>
                </a:cubicBezTo>
                <a:cubicBezTo>
                  <a:pt x="1" y="9225"/>
                  <a:pt x="1254" y="13026"/>
                  <a:pt x="3399" y="16172"/>
                </a:cubicBezTo>
                <a:lnTo>
                  <a:pt x="5607" y="13374"/>
                </a:lnTo>
                <a:lnTo>
                  <a:pt x="9846" y="16720"/>
                </a:lnTo>
                <a:lnTo>
                  <a:pt x="9846" y="16720"/>
                </a:lnTo>
                <a:lnTo>
                  <a:pt x="9457" y="1"/>
                </a:lnTo>
                <a:close/>
              </a:path>
            </a:pathLst>
          </a:custGeom>
          <a:solidFill>
            <a:srgbClr val="434343">
              <a:alpha val="45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1347;p23">
            <a:extLst>
              <a:ext uri="{FF2B5EF4-FFF2-40B4-BE49-F238E27FC236}">
                <a16:creationId xmlns:a16="http://schemas.microsoft.com/office/drawing/2014/main" id="{CED619FE-9F65-4A37-97FE-01DAA541D6A3}"/>
              </a:ext>
            </a:extLst>
          </p:cNvPr>
          <p:cNvSpPr/>
          <p:nvPr/>
        </p:nvSpPr>
        <p:spPr>
          <a:xfrm>
            <a:off x="3501115" y="5613672"/>
            <a:ext cx="771581" cy="1276888"/>
          </a:xfrm>
          <a:custGeom>
            <a:avLst/>
            <a:gdLst/>
            <a:ahLst/>
            <a:cxnLst/>
            <a:rect l="l" t="t" r="r" b="b"/>
            <a:pathLst>
              <a:path w="12886" h="21325" extrusionOk="0">
                <a:moveTo>
                  <a:pt x="12886" y="0"/>
                </a:moveTo>
                <a:lnTo>
                  <a:pt x="1" y="10663"/>
                </a:lnTo>
                <a:lnTo>
                  <a:pt x="12886" y="21325"/>
                </a:lnTo>
                <a:lnTo>
                  <a:pt x="1288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1348;p23">
            <a:extLst>
              <a:ext uri="{FF2B5EF4-FFF2-40B4-BE49-F238E27FC236}">
                <a16:creationId xmlns:a16="http://schemas.microsoft.com/office/drawing/2014/main" id="{10D03925-5EA0-4011-BD36-80A0F56797C8}"/>
              </a:ext>
            </a:extLst>
          </p:cNvPr>
          <p:cNvSpPr/>
          <p:nvPr/>
        </p:nvSpPr>
        <p:spPr>
          <a:xfrm>
            <a:off x="4272642" y="5937016"/>
            <a:ext cx="1135936" cy="630271"/>
          </a:xfrm>
          <a:custGeom>
            <a:avLst/>
            <a:gdLst/>
            <a:ahLst/>
            <a:cxnLst/>
            <a:rect l="l" t="t" r="r" b="b"/>
            <a:pathLst>
              <a:path w="18971" h="10526" extrusionOk="0">
                <a:moveTo>
                  <a:pt x="1" y="1"/>
                </a:moveTo>
                <a:lnTo>
                  <a:pt x="1" y="10525"/>
                </a:lnTo>
                <a:lnTo>
                  <a:pt x="681" y="10525"/>
                </a:lnTo>
                <a:cubicBezTo>
                  <a:pt x="8216" y="10525"/>
                  <a:pt x="15183" y="6515"/>
                  <a:pt x="1897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1349;p23">
            <a:extLst>
              <a:ext uri="{FF2B5EF4-FFF2-40B4-BE49-F238E27FC236}">
                <a16:creationId xmlns:a16="http://schemas.microsoft.com/office/drawing/2014/main" id="{6A8EA459-B34E-4995-952A-D8632AC1D7B7}"/>
              </a:ext>
            </a:extLst>
          </p:cNvPr>
          <p:cNvSpPr/>
          <p:nvPr/>
        </p:nvSpPr>
        <p:spPr>
          <a:xfrm>
            <a:off x="1693940" y="4754054"/>
            <a:ext cx="1109410" cy="986362"/>
          </a:xfrm>
          <a:custGeom>
            <a:avLst/>
            <a:gdLst/>
            <a:ahLst/>
            <a:cxnLst/>
            <a:rect l="l" t="t" r="r" b="b"/>
            <a:pathLst>
              <a:path w="18528" h="16473" extrusionOk="0">
                <a:moveTo>
                  <a:pt x="15642" y="0"/>
                </a:moveTo>
                <a:lnTo>
                  <a:pt x="1" y="5915"/>
                </a:lnTo>
                <a:lnTo>
                  <a:pt x="18528" y="16472"/>
                </a:lnTo>
                <a:lnTo>
                  <a:pt x="18528" y="16472"/>
                </a:lnTo>
                <a:lnTo>
                  <a:pt x="1564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1350;p23">
            <a:extLst>
              <a:ext uri="{FF2B5EF4-FFF2-40B4-BE49-F238E27FC236}">
                <a16:creationId xmlns:a16="http://schemas.microsoft.com/office/drawing/2014/main" id="{08625509-CEA2-4B50-8EDD-2E385A2EEBF3}"/>
              </a:ext>
            </a:extLst>
          </p:cNvPr>
          <p:cNvSpPr/>
          <p:nvPr/>
        </p:nvSpPr>
        <p:spPr>
          <a:xfrm>
            <a:off x="1731303" y="5268292"/>
            <a:ext cx="791161" cy="1298982"/>
          </a:xfrm>
          <a:custGeom>
            <a:avLst/>
            <a:gdLst/>
            <a:ahLst/>
            <a:cxnLst/>
            <a:rect l="l" t="t" r="r" b="b"/>
            <a:pathLst>
              <a:path w="13213" h="21694" extrusionOk="0">
                <a:moveTo>
                  <a:pt x="4068" y="1"/>
                </a:moveTo>
                <a:lnTo>
                  <a:pt x="3731" y="591"/>
                </a:lnTo>
                <a:cubicBezTo>
                  <a:pt x="1" y="7139"/>
                  <a:pt x="35" y="15177"/>
                  <a:pt x="3822" y="21693"/>
                </a:cubicBezTo>
                <a:lnTo>
                  <a:pt x="13212" y="5211"/>
                </a:lnTo>
                <a:lnTo>
                  <a:pt x="406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1351;p23">
            <a:extLst>
              <a:ext uri="{FF2B5EF4-FFF2-40B4-BE49-F238E27FC236}">
                <a16:creationId xmlns:a16="http://schemas.microsoft.com/office/drawing/2014/main" id="{667FF4D3-C956-4645-9830-53E2A7C207A3}"/>
              </a:ext>
            </a:extLst>
          </p:cNvPr>
          <p:cNvSpPr/>
          <p:nvPr/>
        </p:nvSpPr>
        <p:spPr>
          <a:xfrm>
            <a:off x="3136638" y="3282116"/>
            <a:ext cx="1115638" cy="982171"/>
          </a:xfrm>
          <a:custGeom>
            <a:avLst/>
            <a:gdLst/>
            <a:ahLst/>
            <a:cxnLst/>
            <a:rect l="l" t="t" r="r" b="b"/>
            <a:pathLst>
              <a:path w="18632" h="16403" extrusionOk="0">
                <a:moveTo>
                  <a:pt x="1" y="1"/>
                </a:moveTo>
                <a:lnTo>
                  <a:pt x="6117" y="10525"/>
                </a:lnTo>
                <a:lnTo>
                  <a:pt x="9534" y="16403"/>
                </a:lnTo>
                <a:lnTo>
                  <a:pt x="10585" y="15792"/>
                </a:lnTo>
                <a:lnTo>
                  <a:pt x="18632" y="11114"/>
                </a:lnTo>
                <a:lnTo>
                  <a:pt x="18290" y="10525"/>
                </a:lnTo>
                <a:cubicBezTo>
                  <a:pt x="14503" y="4011"/>
                  <a:pt x="7537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1352;p23">
            <a:extLst>
              <a:ext uri="{FF2B5EF4-FFF2-40B4-BE49-F238E27FC236}">
                <a16:creationId xmlns:a16="http://schemas.microsoft.com/office/drawing/2014/main" id="{2B6291F2-BBA2-4D8A-BC77-CF9725CE0E48}"/>
              </a:ext>
            </a:extLst>
          </p:cNvPr>
          <p:cNvSpPr/>
          <p:nvPr/>
        </p:nvSpPr>
        <p:spPr>
          <a:xfrm>
            <a:off x="3427885" y="3785097"/>
            <a:ext cx="1104021" cy="987919"/>
          </a:xfrm>
          <a:custGeom>
            <a:avLst/>
            <a:gdLst/>
            <a:ahLst/>
            <a:cxnLst/>
            <a:rect l="l" t="t" r="r" b="b"/>
            <a:pathLst>
              <a:path w="18438" h="16499" extrusionOk="0">
                <a:moveTo>
                  <a:pt x="18438" y="0"/>
                </a:moveTo>
                <a:lnTo>
                  <a:pt x="5722" y="7392"/>
                </a:lnTo>
                <a:lnTo>
                  <a:pt x="4670" y="8003"/>
                </a:lnTo>
                <a:lnTo>
                  <a:pt x="1" y="10715"/>
                </a:lnTo>
                <a:lnTo>
                  <a:pt x="15693" y="16498"/>
                </a:lnTo>
                <a:lnTo>
                  <a:pt x="1843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1353;p23">
            <a:extLst>
              <a:ext uri="{FF2B5EF4-FFF2-40B4-BE49-F238E27FC236}">
                <a16:creationId xmlns:a16="http://schemas.microsoft.com/office/drawing/2014/main" id="{0A03BE5F-5A56-43C6-98E2-A0179498D8C8}"/>
              </a:ext>
            </a:extLst>
          </p:cNvPr>
          <p:cNvSpPr/>
          <p:nvPr/>
        </p:nvSpPr>
        <p:spPr>
          <a:xfrm>
            <a:off x="3707455" y="4264246"/>
            <a:ext cx="60" cy="60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2BB8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1354;p23">
            <a:extLst>
              <a:ext uri="{FF2B5EF4-FFF2-40B4-BE49-F238E27FC236}">
                <a16:creationId xmlns:a16="http://schemas.microsoft.com/office/drawing/2014/main" id="{C8A60AFE-F9CB-4676-AC34-1C0BCAFCF4B6}"/>
              </a:ext>
            </a:extLst>
          </p:cNvPr>
          <p:cNvSpPr/>
          <p:nvPr/>
        </p:nvSpPr>
        <p:spPr>
          <a:xfrm>
            <a:off x="3707455" y="4227660"/>
            <a:ext cx="63051" cy="36645"/>
          </a:xfrm>
          <a:custGeom>
            <a:avLst/>
            <a:gdLst/>
            <a:ahLst/>
            <a:cxnLst/>
            <a:rect l="l" t="t" r="r" b="b"/>
            <a:pathLst>
              <a:path w="1053" h="612" extrusionOk="0">
                <a:moveTo>
                  <a:pt x="1" y="612"/>
                </a:moveTo>
                <a:lnTo>
                  <a:pt x="1053" y="1"/>
                </a:lnTo>
                <a:close/>
              </a:path>
            </a:pathLst>
          </a:custGeom>
          <a:solidFill>
            <a:srgbClr val="2BB8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Título 1">
            <a:extLst>
              <a:ext uri="{FF2B5EF4-FFF2-40B4-BE49-F238E27FC236}">
                <a16:creationId xmlns:a16="http://schemas.microsoft.com/office/drawing/2014/main" id="{7245FD67-5C2B-4161-A043-6ABD6F9F27B0}"/>
              </a:ext>
            </a:extLst>
          </p:cNvPr>
          <p:cNvSpPr txBox="1">
            <a:spLocks/>
          </p:cNvSpPr>
          <p:nvPr/>
        </p:nvSpPr>
        <p:spPr>
          <a:xfrm>
            <a:off x="491133" y="6723537"/>
            <a:ext cx="6161484" cy="2455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7144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500" dirty="0">
                <a:latin typeface="Abadi" panose="020B0604020104020204" pitchFamily="34" charset="0"/>
              </a:rPr>
              <a:t>Help improve the world from your most daily activities</a:t>
            </a:r>
            <a:endParaRPr lang="es-EC" sz="4500" dirty="0">
              <a:latin typeface="Abadi" panose="020B0604020104020204" pitchFamily="34" charset="0"/>
            </a:endParaRPr>
          </a:p>
        </p:txBody>
      </p:sp>
      <p:pic>
        <p:nvPicPr>
          <p:cNvPr id="299" name="Imagen 298">
            <a:extLst>
              <a:ext uri="{FF2B5EF4-FFF2-40B4-BE49-F238E27FC236}">
                <a16:creationId xmlns:a16="http://schemas.microsoft.com/office/drawing/2014/main" id="{1565DF18-9BDC-422A-9338-72C298B4F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706" y="9253894"/>
            <a:ext cx="4287101" cy="245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280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3D1B5D-9DB4-4E27-B267-53823E98C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>
                <a:latin typeface="Abadi" panose="020B0604020104020204" pitchFamily="34" charset="0"/>
              </a:rPr>
              <a:t>Be different</a:t>
            </a:r>
            <a:endParaRPr lang="es-EC" sz="4500" b="1" dirty="0">
              <a:latin typeface="Abadi" panose="020B0604020104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9431CC-CB44-4D25-97A9-81079BA44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627" y="2576057"/>
            <a:ext cx="6161484" cy="80620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500" b="0" i="0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Don’t Worry! </a:t>
            </a:r>
            <a:r>
              <a:rPr lang="en-US" sz="4500" dirty="0">
                <a:solidFill>
                  <a:srgbClr val="000000"/>
                </a:solidFill>
                <a:latin typeface="Abadi" panose="020B0604020104020204" pitchFamily="34" charset="0"/>
              </a:rPr>
              <a:t>We will teach you about the </a:t>
            </a:r>
            <a:r>
              <a:rPr lang="en-US" sz="4500" dirty="0" err="1">
                <a:solidFill>
                  <a:srgbClr val="000000"/>
                </a:solidFill>
                <a:latin typeface="Abadi" panose="020B0604020104020204" pitchFamily="34" charset="0"/>
              </a:rPr>
              <a:t>responsable</a:t>
            </a:r>
            <a:r>
              <a:rPr lang="en-US" sz="4500" dirty="0">
                <a:solidFill>
                  <a:srgbClr val="000000"/>
                </a:solidFill>
                <a:latin typeface="Abadi" panose="020B0604020104020204" pitchFamily="34" charset="0"/>
              </a:rPr>
              <a:t> products, so you will learn on each purchase.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  <p:grpSp>
        <p:nvGrpSpPr>
          <p:cNvPr id="4" name="Google Shape;145;p16">
            <a:extLst>
              <a:ext uri="{FF2B5EF4-FFF2-40B4-BE49-F238E27FC236}">
                <a16:creationId xmlns:a16="http://schemas.microsoft.com/office/drawing/2014/main" id="{12A7C9F8-6AC4-4D33-A024-0617CA106985}"/>
              </a:ext>
            </a:extLst>
          </p:cNvPr>
          <p:cNvGrpSpPr/>
          <p:nvPr/>
        </p:nvGrpSpPr>
        <p:grpSpPr>
          <a:xfrm>
            <a:off x="4219335" y="5724536"/>
            <a:ext cx="1718827" cy="1743337"/>
            <a:chOff x="695918" y="991536"/>
            <a:chExt cx="881422" cy="1035213"/>
          </a:xfrm>
        </p:grpSpPr>
        <p:sp>
          <p:nvSpPr>
            <p:cNvPr id="5" name="Google Shape;146;p16">
              <a:extLst>
                <a:ext uri="{FF2B5EF4-FFF2-40B4-BE49-F238E27FC236}">
                  <a16:creationId xmlns:a16="http://schemas.microsoft.com/office/drawing/2014/main" id="{597BD72C-E068-4CA1-A54E-47FD0171859B}"/>
                </a:ext>
              </a:extLst>
            </p:cNvPr>
            <p:cNvSpPr/>
            <p:nvPr/>
          </p:nvSpPr>
          <p:spPr>
            <a:xfrm>
              <a:off x="695918" y="991536"/>
              <a:ext cx="881422" cy="1035213"/>
            </a:xfrm>
            <a:custGeom>
              <a:avLst/>
              <a:gdLst/>
              <a:ahLst/>
              <a:cxnLst/>
              <a:rect l="l" t="t" r="r" b="b"/>
              <a:pathLst>
                <a:path w="14758" h="17333" extrusionOk="0">
                  <a:moveTo>
                    <a:pt x="7849" y="1"/>
                  </a:moveTo>
                  <a:cubicBezTo>
                    <a:pt x="7483" y="1"/>
                    <a:pt x="7119" y="40"/>
                    <a:pt x="6761" y="117"/>
                  </a:cubicBezTo>
                  <a:cubicBezTo>
                    <a:pt x="6151" y="219"/>
                    <a:pt x="5558" y="320"/>
                    <a:pt x="5033" y="659"/>
                  </a:cubicBezTo>
                  <a:cubicBezTo>
                    <a:pt x="4541" y="998"/>
                    <a:pt x="4152" y="1456"/>
                    <a:pt x="3914" y="1998"/>
                  </a:cubicBezTo>
                  <a:cubicBezTo>
                    <a:pt x="3592" y="2692"/>
                    <a:pt x="3542" y="3472"/>
                    <a:pt x="3254" y="4166"/>
                  </a:cubicBezTo>
                  <a:cubicBezTo>
                    <a:pt x="2474" y="6047"/>
                    <a:pt x="966" y="7538"/>
                    <a:pt x="323" y="9486"/>
                  </a:cubicBezTo>
                  <a:cubicBezTo>
                    <a:pt x="289" y="9639"/>
                    <a:pt x="238" y="9791"/>
                    <a:pt x="204" y="9944"/>
                  </a:cubicBezTo>
                  <a:cubicBezTo>
                    <a:pt x="1" y="10791"/>
                    <a:pt x="255" y="11756"/>
                    <a:pt x="661" y="12502"/>
                  </a:cubicBezTo>
                  <a:cubicBezTo>
                    <a:pt x="899" y="11960"/>
                    <a:pt x="797" y="11333"/>
                    <a:pt x="1119" y="10791"/>
                  </a:cubicBezTo>
                  <a:cubicBezTo>
                    <a:pt x="1288" y="12231"/>
                    <a:pt x="1492" y="13586"/>
                    <a:pt x="2390" y="14772"/>
                  </a:cubicBezTo>
                  <a:cubicBezTo>
                    <a:pt x="3254" y="15924"/>
                    <a:pt x="4321" y="16466"/>
                    <a:pt x="5524" y="17178"/>
                  </a:cubicBezTo>
                  <a:cubicBezTo>
                    <a:pt x="5422" y="16975"/>
                    <a:pt x="5371" y="16754"/>
                    <a:pt x="5371" y="16534"/>
                  </a:cubicBezTo>
                  <a:lnTo>
                    <a:pt x="5371" y="16534"/>
                  </a:lnTo>
                  <a:cubicBezTo>
                    <a:pt x="5777" y="16940"/>
                    <a:pt x="6504" y="17333"/>
                    <a:pt x="7098" y="17333"/>
                  </a:cubicBezTo>
                  <a:cubicBezTo>
                    <a:pt x="7199" y="17333"/>
                    <a:pt x="7296" y="17321"/>
                    <a:pt x="7388" y="17297"/>
                  </a:cubicBezTo>
                  <a:cubicBezTo>
                    <a:pt x="8353" y="17026"/>
                    <a:pt x="9150" y="16416"/>
                    <a:pt x="9980" y="15958"/>
                  </a:cubicBezTo>
                  <a:lnTo>
                    <a:pt x="9980" y="15958"/>
                  </a:lnTo>
                  <a:cubicBezTo>
                    <a:pt x="9980" y="16178"/>
                    <a:pt x="9658" y="16551"/>
                    <a:pt x="9522" y="16754"/>
                  </a:cubicBezTo>
                  <a:cubicBezTo>
                    <a:pt x="10624" y="16195"/>
                    <a:pt x="11979" y="15247"/>
                    <a:pt x="12572" y="14111"/>
                  </a:cubicBezTo>
                  <a:cubicBezTo>
                    <a:pt x="13148" y="13044"/>
                    <a:pt x="13267" y="11706"/>
                    <a:pt x="13385" y="10520"/>
                  </a:cubicBezTo>
                  <a:cubicBezTo>
                    <a:pt x="13792" y="11045"/>
                    <a:pt x="13860" y="11790"/>
                    <a:pt x="14063" y="12400"/>
                  </a:cubicBezTo>
                  <a:cubicBezTo>
                    <a:pt x="14673" y="11299"/>
                    <a:pt x="14757" y="9605"/>
                    <a:pt x="14164" y="8470"/>
                  </a:cubicBezTo>
                  <a:cubicBezTo>
                    <a:pt x="13538" y="7284"/>
                    <a:pt x="12555" y="6352"/>
                    <a:pt x="11911" y="5217"/>
                  </a:cubicBezTo>
                  <a:cubicBezTo>
                    <a:pt x="11640" y="4725"/>
                    <a:pt x="11674" y="608"/>
                    <a:pt x="8675" y="66"/>
                  </a:cubicBezTo>
                  <a:cubicBezTo>
                    <a:pt x="8399" y="23"/>
                    <a:pt x="8123" y="1"/>
                    <a:pt x="7849" y="1"/>
                  </a:cubicBezTo>
                  <a:close/>
                </a:path>
              </a:pathLst>
            </a:custGeom>
            <a:solidFill>
              <a:srgbClr val="5C37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47;p16">
              <a:extLst>
                <a:ext uri="{FF2B5EF4-FFF2-40B4-BE49-F238E27FC236}">
                  <a16:creationId xmlns:a16="http://schemas.microsoft.com/office/drawing/2014/main" id="{F5A241A6-0B00-43AA-9B9D-F9B755045AFC}"/>
                </a:ext>
              </a:extLst>
            </p:cNvPr>
            <p:cNvSpPr/>
            <p:nvPr/>
          </p:nvSpPr>
          <p:spPr>
            <a:xfrm>
              <a:off x="1257517" y="1623850"/>
              <a:ext cx="106310" cy="185207"/>
            </a:xfrm>
            <a:custGeom>
              <a:avLst/>
              <a:gdLst/>
              <a:ahLst/>
              <a:cxnLst/>
              <a:rect l="l" t="t" r="r" b="b"/>
              <a:pathLst>
                <a:path w="1780" h="3101" extrusionOk="0">
                  <a:moveTo>
                    <a:pt x="1" y="0"/>
                  </a:moveTo>
                  <a:lnTo>
                    <a:pt x="1" y="2220"/>
                  </a:lnTo>
                  <a:cubicBezTo>
                    <a:pt x="1" y="2711"/>
                    <a:pt x="390" y="3101"/>
                    <a:pt x="865" y="3101"/>
                  </a:cubicBezTo>
                  <a:lnTo>
                    <a:pt x="899" y="3101"/>
                  </a:lnTo>
                  <a:cubicBezTo>
                    <a:pt x="1390" y="3101"/>
                    <a:pt x="1780" y="2711"/>
                    <a:pt x="1780" y="2237"/>
                  </a:cubicBezTo>
                  <a:lnTo>
                    <a:pt x="1780" y="0"/>
                  </a:lnTo>
                  <a:close/>
                </a:path>
              </a:pathLst>
            </a:custGeom>
            <a:solidFill>
              <a:srgbClr val="DE8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48;p16">
              <a:extLst>
                <a:ext uri="{FF2B5EF4-FFF2-40B4-BE49-F238E27FC236}">
                  <a16:creationId xmlns:a16="http://schemas.microsoft.com/office/drawing/2014/main" id="{D5706DAB-31FA-4166-BF7A-E80A91082558}"/>
                </a:ext>
              </a:extLst>
            </p:cNvPr>
            <p:cNvSpPr/>
            <p:nvPr/>
          </p:nvSpPr>
          <p:spPr>
            <a:xfrm>
              <a:off x="1074399" y="1146225"/>
              <a:ext cx="437187" cy="532747"/>
            </a:xfrm>
            <a:custGeom>
              <a:avLst/>
              <a:gdLst/>
              <a:ahLst/>
              <a:cxnLst/>
              <a:rect l="l" t="t" r="r" b="b"/>
              <a:pathLst>
                <a:path w="7320" h="8920" extrusionOk="0">
                  <a:moveTo>
                    <a:pt x="3982" y="1"/>
                  </a:moveTo>
                  <a:cubicBezTo>
                    <a:pt x="3795" y="1"/>
                    <a:pt x="3609" y="35"/>
                    <a:pt x="3422" y="85"/>
                  </a:cubicBezTo>
                  <a:cubicBezTo>
                    <a:pt x="2084" y="492"/>
                    <a:pt x="1084" y="2237"/>
                    <a:pt x="949" y="4169"/>
                  </a:cubicBezTo>
                  <a:cubicBezTo>
                    <a:pt x="835" y="4066"/>
                    <a:pt x="682" y="4009"/>
                    <a:pt x="527" y="4009"/>
                  </a:cubicBezTo>
                  <a:cubicBezTo>
                    <a:pt x="452" y="4009"/>
                    <a:pt x="377" y="4022"/>
                    <a:pt x="305" y="4050"/>
                  </a:cubicBezTo>
                  <a:cubicBezTo>
                    <a:pt x="34" y="4169"/>
                    <a:pt x="0" y="4592"/>
                    <a:pt x="237" y="4982"/>
                  </a:cubicBezTo>
                  <a:cubicBezTo>
                    <a:pt x="390" y="5253"/>
                    <a:pt x="661" y="5439"/>
                    <a:pt x="983" y="5473"/>
                  </a:cubicBezTo>
                  <a:cubicBezTo>
                    <a:pt x="932" y="5473"/>
                    <a:pt x="1372" y="6795"/>
                    <a:pt x="1440" y="6913"/>
                  </a:cubicBezTo>
                  <a:cubicBezTo>
                    <a:pt x="1660" y="7421"/>
                    <a:pt x="1999" y="7879"/>
                    <a:pt x="2423" y="8252"/>
                  </a:cubicBezTo>
                  <a:cubicBezTo>
                    <a:pt x="2728" y="8523"/>
                    <a:pt x="3101" y="8726"/>
                    <a:pt x="3490" y="8828"/>
                  </a:cubicBezTo>
                  <a:cubicBezTo>
                    <a:pt x="3703" y="8889"/>
                    <a:pt x="3919" y="8919"/>
                    <a:pt x="4134" y="8919"/>
                  </a:cubicBezTo>
                  <a:cubicBezTo>
                    <a:pt x="4570" y="8919"/>
                    <a:pt x="5002" y="8795"/>
                    <a:pt x="5388" y="8557"/>
                  </a:cubicBezTo>
                  <a:cubicBezTo>
                    <a:pt x="6269" y="7964"/>
                    <a:pt x="6794" y="6879"/>
                    <a:pt x="7048" y="5897"/>
                  </a:cubicBezTo>
                  <a:cubicBezTo>
                    <a:pt x="7319" y="4761"/>
                    <a:pt x="7235" y="3576"/>
                    <a:pt x="6794" y="2491"/>
                  </a:cubicBezTo>
                  <a:cubicBezTo>
                    <a:pt x="6489" y="1695"/>
                    <a:pt x="6099" y="899"/>
                    <a:pt x="5354" y="424"/>
                  </a:cubicBezTo>
                  <a:cubicBezTo>
                    <a:pt x="4947" y="136"/>
                    <a:pt x="4473" y="1"/>
                    <a:pt x="3982" y="1"/>
                  </a:cubicBezTo>
                  <a:close/>
                </a:path>
              </a:pathLst>
            </a:custGeom>
            <a:solidFill>
              <a:srgbClr val="E9A9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149;p16">
              <a:extLst>
                <a:ext uri="{FF2B5EF4-FFF2-40B4-BE49-F238E27FC236}">
                  <a16:creationId xmlns:a16="http://schemas.microsoft.com/office/drawing/2014/main" id="{2F108DE1-71D2-4328-8357-D8093EEB0F6D}"/>
                </a:ext>
              </a:extLst>
            </p:cNvPr>
            <p:cNvSpPr/>
            <p:nvPr/>
          </p:nvSpPr>
          <p:spPr>
            <a:xfrm>
              <a:off x="1074399" y="1151302"/>
              <a:ext cx="208500" cy="522176"/>
            </a:xfrm>
            <a:custGeom>
              <a:avLst/>
              <a:gdLst/>
              <a:ahLst/>
              <a:cxnLst/>
              <a:rect l="l" t="t" r="r" b="b"/>
              <a:pathLst>
                <a:path w="3491" h="8743" extrusionOk="0">
                  <a:moveTo>
                    <a:pt x="3422" y="0"/>
                  </a:moveTo>
                  <a:cubicBezTo>
                    <a:pt x="2084" y="407"/>
                    <a:pt x="1084" y="2152"/>
                    <a:pt x="949" y="4084"/>
                  </a:cubicBezTo>
                  <a:cubicBezTo>
                    <a:pt x="835" y="3981"/>
                    <a:pt x="682" y="3924"/>
                    <a:pt x="527" y="3924"/>
                  </a:cubicBezTo>
                  <a:cubicBezTo>
                    <a:pt x="452" y="3924"/>
                    <a:pt x="377" y="3937"/>
                    <a:pt x="305" y="3965"/>
                  </a:cubicBezTo>
                  <a:cubicBezTo>
                    <a:pt x="34" y="4100"/>
                    <a:pt x="0" y="4507"/>
                    <a:pt x="237" y="4897"/>
                  </a:cubicBezTo>
                  <a:cubicBezTo>
                    <a:pt x="390" y="5168"/>
                    <a:pt x="661" y="5354"/>
                    <a:pt x="983" y="5388"/>
                  </a:cubicBezTo>
                  <a:cubicBezTo>
                    <a:pt x="932" y="5388"/>
                    <a:pt x="1372" y="6727"/>
                    <a:pt x="1440" y="6828"/>
                  </a:cubicBezTo>
                  <a:cubicBezTo>
                    <a:pt x="1660" y="7336"/>
                    <a:pt x="1999" y="7794"/>
                    <a:pt x="2423" y="8167"/>
                  </a:cubicBezTo>
                  <a:cubicBezTo>
                    <a:pt x="2728" y="8438"/>
                    <a:pt x="3101" y="8641"/>
                    <a:pt x="3490" y="8743"/>
                  </a:cubicBezTo>
                  <a:cubicBezTo>
                    <a:pt x="85" y="6676"/>
                    <a:pt x="3456" y="238"/>
                    <a:pt x="3456" y="238"/>
                  </a:cubicBezTo>
                  <a:lnTo>
                    <a:pt x="3422" y="0"/>
                  </a:lnTo>
                  <a:close/>
                </a:path>
              </a:pathLst>
            </a:custGeom>
            <a:solidFill>
              <a:srgbClr val="E9A9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50;p16">
              <a:extLst>
                <a:ext uri="{FF2B5EF4-FFF2-40B4-BE49-F238E27FC236}">
                  <a16:creationId xmlns:a16="http://schemas.microsoft.com/office/drawing/2014/main" id="{A99BD5F5-7B80-4A93-A590-DFA34375B0BD}"/>
                </a:ext>
              </a:extLst>
            </p:cNvPr>
            <p:cNvSpPr/>
            <p:nvPr/>
          </p:nvSpPr>
          <p:spPr>
            <a:xfrm>
              <a:off x="1272688" y="1479912"/>
              <a:ext cx="123511" cy="76329"/>
            </a:xfrm>
            <a:custGeom>
              <a:avLst/>
              <a:gdLst/>
              <a:ahLst/>
              <a:cxnLst/>
              <a:rect l="l" t="t" r="r" b="b"/>
              <a:pathLst>
                <a:path w="2068" h="1278" extrusionOk="0">
                  <a:moveTo>
                    <a:pt x="129" y="0"/>
                  </a:moveTo>
                  <a:cubicBezTo>
                    <a:pt x="120" y="0"/>
                    <a:pt x="111" y="2"/>
                    <a:pt x="102" y="5"/>
                  </a:cubicBezTo>
                  <a:cubicBezTo>
                    <a:pt x="35" y="22"/>
                    <a:pt x="1" y="72"/>
                    <a:pt x="18" y="140"/>
                  </a:cubicBezTo>
                  <a:cubicBezTo>
                    <a:pt x="348" y="1147"/>
                    <a:pt x="1248" y="1277"/>
                    <a:pt x="1700" y="1277"/>
                  </a:cubicBezTo>
                  <a:cubicBezTo>
                    <a:pt x="1735" y="1277"/>
                    <a:pt x="1768" y="1277"/>
                    <a:pt x="1797" y="1275"/>
                  </a:cubicBezTo>
                  <a:cubicBezTo>
                    <a:pt x="1898" y="1275"/>
                    <a:pt x="1966" y="1258"/>
                    <a:pt x="1983" y="1258"/>
                  </a:cubicBezTo>
                  <a:cubicBezTo>
                    <a:pt x="2034" y="1258"/>
                    <a:pt x="2068" y="1208"/>
                    <a:pt x="2068" y="1140"/>
                  </a:cubicBezTo>
                  <a:cubicBezTo>
                    <a:pt x="2053" y="1096"/>
                    <a:pt x="2013" y="1052"/>
                    <a:pt x="1959" y="1052"/>
                  </a:cubicBezTo>
                  <a:cubicBezTo>
                    <a:pt x="1950" y="1052"/>
                    <a:pt x="1941" y="1053"/>
                    <a:pt x="1932" y="1055"/>
                  </a:cubicBezTo>
                  <a:cubicBezTo>
                    <a:pt x="1919" y="1055"/>
                    <a:pt x="1817" y="1071"/>
                    <a:pt x="1669" y="1071"/>
                  </a:cubicBezTo>
                  <a:cubicBezTo>
                    <a:pt x="1265" y="1071"/>
                    <a:pt x="511" y="953"/>
                    <a:pt x="238" y="72"/>
                  </a:cubicBezTo>
                  <a:cubicBezTo>
                    <a:pt x="210" y="31"/>
                    <a:pt x="171" y="0"/>
                    <a:pt x="129" y="0"/>
                  </a:cubicBezTo>
                  <a:close/>
                </a:path>
              </a:pathLst>
            </a:custGeom>
            <a:solidFill>
              <a:srgbClr val="5C37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51;p16">
              <a:extLst>
                <a:ext uri="{FF2B5EF4-FFF2-40B4-BE49-F238E27FC236}">
                  <a16:creationId xmlns:a16="http://schemas.microsoft.com/office/drawing/2014/main" id="{2CC16145-7C33-4C9B-A275-F35E4DB8617D}"/>
                </a:ext>
              </a:extLst>
            </p:cNvPr>
            <p:cNvSpPr/>
            <p:nvPr/>
          </p:nvSpPr>
          <p:spPr>
            <a:xfrm>
              <a:off x="1218039" y="1330120"/>
              <a:ext cx="76986" cy="39777"/>
            </a:xfrm>
            <a:custGeom>
              <a:avLst/>
              <a:gdLst/>
              <a:ahLst/>
              <a:cxnLst/>
              <a:rect l="l" t="t" r="r" b="b"/>
              <a:pathLst>
                <a:path w="1289" h="666" extrusionOk="0">
                  <a:moveTo>
                    <a:pt x="854" y="1"/>
                  </a:moveTo>
                  <a:cubicBezTo>
                    <a:pt x="510" y="1"/>
                    <a:pt x="185" y="184"/>
                    <a:pt x="35" y="497"/>
                  </a:cubicBezTo>
                  <a:cubicBezTo>
                    <a:pt x="1" y="547"/>
                    <a:pt x="18" y="615"/>
                    <a:pt x="69" y="649"/>
                  </a:cubicBezTo>
                  <a:cubicBezTo>
                    <a:pt x="86" y="649"/>
                    <a:pt x="103" y="649"/>
                    <a:pt x="120" y="666"/>
                  </a:cubicBezTo>
                  <a:cubicBezTo>
                    <a:pt x="153" y="666"/>
                    <a:pt x="204" y="632"/>
                    <a:pt x="221" y="598"/>
                  </a:cubicBezTo>
                  <a:cubicBezTo>
                    <a:pt x="334" y="347"/>
                    <a:pt x="587" y="207"/>
                    <a:pt x="849" y="207"/>
                  </a:cubicBezTo>
                  <a:cubicBezTo>
                    <a:pt x="940" y="207"/>
                    <a:pt x="1032" y="224"/>
                    <a:pt x="1119" y="259"/>
                  </a:cubicBezTo>
                  <a:cubicBezTo>
                    <a:pt x="1137" y="271"/>
                    <a:pt x="1157" y="277"/>
                    <a:pt x="1177" y="277"/>
                  </a:cubicBezTo>
                  <a:cubicBezTo>
                    <a:pt x="1214" y="277"/>
                    <a:pt x="1250" y="258"/>
                    <a:pt x="1272" y="225"/>
                  </a:cubicBezTo>
                  <a:cubicBezTo>
                    <a:pt x="1289" y="158"/>
                    <a:pt x="1272" y="107"/>
                    <a:pt x="1221" y="73"/>
                  </a:cubicBezTo>
                  <a:cubicBezTo>
                    <a:pt x="1101" y="24"/>
                    <a:pt x="976" y="1"/>
                    <a:pt x="854" y="1"/>
                  </a:cubicBezTo>
                  <a:close/>
                </a:path>
              </a:pathLst>
            </a:custGeom>
            <a:solidFill>
              <a:srgbClr val="5C37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52;p16">
              <a:extLst>
                <a:ext uri="{FF2B5EF4-FFF2-40B4-BE49-F238E27FC236}">
                  <a16:creationId xmlns:a16="http://schemas.microsoft.com/office/drawing/2014/main" id="{A4046AA2-217B-47CD-A85E-73F4B5CED632}"/>
                </a:ext>
              </a:extLst>
            </p:cNvPr>
            <p:cNvSpPr/>
            <p:nvPr/>
          </p:nvSpPr>
          <p:spPr>
            <a:xfrm>
              <a:off x="1397156" y="1327492"/>
              <a:ext cx="64861" cy="33147"/>
            </a:xfrm>
            <a:custGeom>
              <a:avLst/>
              <a:gdLst/>
              <a:ahLst/>
              <a:cxnLst/>
              <a:rect l="l" t="t" r="r" b="b"/>
              <a:pathLst>
                <a:path w="1086" h="555" extrusionOk="0">
                  <a:moveTo>
                    <a:pt x="382" y="0"/>
                  </a:moveTo>
                  <a:cubicBezTo>
                    <a:pt x="278" y="0"/>
                    <a:pt x="171" y="21"/>
                    <a:pt x="69" y="66"/>
                  </a:cubicBezTo>
                  <a:cubicBezTo>
                    <a:pt x="18" y="100"/>
                    <a:pt x="1" y="168"/>
                    <a:pt x="52" y="219"/>
                  </a:cubicBezTo>
                  <a:cubicBezTo>
                    <a:pt x="64" y="231"/>
                    <a:pt x="84" y="243"/>
                    <a:pt x="107" y="243"/>
                  </a:cubicBezTo>
                  <a:cubicBezTo>
                    <a:pt x="116" y="243"/>
                    <a:pt x="126" y="241"/>
                    <a:pt x="136" y="236"/>
                  </a:cubicBezTo>
                  <a:cubicBezTo>
                    <a:pt x="217" y="198"/>
                    <a:pt x="301" y="180"/>
                    <a:pt x="384" y="180"/>
                  </a:cubicBezTo>
                  <a:cubicBezTo>
                    <a:pt x="598" y="180"/>
                    <a:pt x="801" y="299"/>
                    <a:pt x="899" y="507"/>
                  </a:cubicBezTo>
                  <a:cubicBezTo>
                    <a:pt x="923" y="531"/>
                    <a:pt x="955" y="555"/>
                    <a:pt x="984" y="555"/>
                  </a:cubicBezTo>
                  <a:cubicBezTo>
                    <a:pt x="996" y="555"/>
                    <a:pt x="1007" y="550"/>
                    <a:pt x="1017" y="541"/>
                  </a:cubicBezTo>
                  <a:cubicBezTo>
                    <a:pt x="1068" y="524"/>
                    <a:pt x="1085" y="473"/>
                    <a:pt x="1068" y="439"/>
                  </a:cubicBezTo>
                  <a:cubicBezTo>
                    <a:pt x="943" y="165"/>
                    <a:pt x="672" y="0"/>
                    <a:pt x="382" y="0"/>
                  </a:cubicBezTo>
                  <a:close/>
                </a:path>
              </a:pathLst>
            </a:custGeom>
            <a:solidFill>
              <a:srgbClr val="5C37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53;p16">
              <a:extLst>
                <a:ext uri="{FF2B5EF4-FFF2-40B4-BE49-F238E27FC236}">
                  <a16:creationId xmlns:a16="http://schemas.microsoft.com/office/drawing/2014/main" id="{D3466AE5-1B1C-4771-9362-414000B4FE1A}"/>
                </a:ext>
              </a:extLst>
            </p:cNvPr>
            <p:cNvSpPr/>
            <p:nvPr/>
          </p:nvSpPr>
          <p:spPr>
            <a:xfrm>
              <a:off x="1264625" y="1387038"/>
              <a:ext cx="41509" cy="34879"/>
            </a:xfrm>
            <a:custGeom>
              <a:avLst/>
              <a:gdLst/>
              <a:ahLst/>
              <a:cxnLst/>
              <a:rect l="l" t="t" r="r" b="b"/>
              <a:pathLst>
                <a:path w="695" h="584" extrusionOk="0">
                  <a:moveTo>
                    <a:pt x="305" y="1"/>
                  </a:moveTo>
                  <a:cubicBezTo>
                    <a:pt x="136" y="1"/>
                    <a:pt x="0" y="137"/>
                    <a:pt x="0" y="306"/>
                  </a:cubicBezTo>
                  <a:cubicBezTo>
                    <a:pt x="12" y="474"/>
                    <a:pt x="149" y="583"/>
                    <a:pt x="295" y="583"/>
                  </a:cubicBezTo>
                  <a:cubicBezTo>
                    <a:pt x="369" y="583"/>
                    <a:pt x="446" y="555"/>
                    <a:pt x="509" y="492"/>
                  </a:cubicBezTo>
                  <a:cubicBezTo>
                    <a:pt x="695" y="306"/>
                    <a:pt x="559" y="1"/>
                    <a:pt x="305" y="1"/>
                  </a:cubicBezTo>
                  <a:close/>
                </a:path>
              </a:pathLst>
            </a:custGeom>
            <a:solidFill>
              <a:srgbClr val="5C37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54;p16">
              <a:extLst>
                <a:ext uri="{FF2B5EF4-FFF2-40B4-BE49-F238E27FC236}">
                  <a16:creationId xmlns:a16="http://schemas.microsoft.com/office/drawing/2014/main" id="{714B082B-E0AC-4E74-AC78-C853AFDA0BC1}"/>
                </a:ext>
              </a:extLst>
            </p:cNvPr>
            <p:cNvSpPr/>
            <p:nvPr/>
          </p:nvSpPr>
          <p:spPr>
            <a:xfrm>
              <a:off x="1400202" y="1386083"/>
              <a:ext cx="36492" cy="36731"/>
            </a:xfrm>
            <a:custGeom>
              <a:avLst/>
              <a:gdLst/>
              <a:ahLst/>
              <a:cxnLst/>
              <a:rect l="l" t="t" r="r" b="b"/>
              <a:pathLst>
                <a:path w="611" h="615" extrusionOk="0">
                  <a:moveTo>
                    <a:pt x="306" y="0"/>
                  </a:moveTo>
                  <a:cubicBezTo>
                    <a:pt x="136" y="0"/>
                    <a:pt x="1" y="153"/>
                    <a:pt x="18" y="322"/>
                  </a:cubicBezTo>
                  <a:cubicBezTo>
                    <a:pt x="18" y="517"/>
                    <a:pt x="166" y="614"/>
                    <a:pt x="314" y="614"/>
                  </a:cubicBezTo>
                  <a:cubicBezTo>
                    <a:pt x="462" y="614"/>
                    <a:pt x="610" y="517"/>
                    <a:pt x="610" y="322"/>
                  </a:cubicBezTo>
                  <a:cubicBezTo>
                    <a:pt x="610" y="153"/>
                    <a:pt x="475" y="17"/>
                    <a:pt x="306" y="0"/>
                  </a:cubicBezTo>
                  <a:close/>
                </a:path>
              </a:pathLst>
            </a:custGeom>
            <a:solidFill>
              <a:srgbClr val="5C37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55;p16">
              <a:extLst>
                <a:ext uri="{FF2B5EF4-FFF2-40B4-BE49-F238E27FC236}">
                  <a16:creationId xmlns:a16="http://schemas.microsoft.com/office/drawing/2014/main" id="{82876509-6945-4A32-A38E-A432D253527D}"/>
                </a:ext>
              </a:extLst>
            </p:cNvPr>
            <p:cNvSpPr/>
            <p:nvPr/>
          </p:nvSpPr>
          <p:spPr>
            <a:xfrm>
              <a:off x="1349614" y="1418215"/>
              <a:ext cx="41569" cy="74119"/>
            </a:xfrm>
            <a:custGeom>
              <a:avLst/>
              <a:gdLst/>
              <a:ahLst/>
              <a:cxnLst/>
              <a:rect l="l" t="t" r="r" b="b"/>
              <a:pathLst>
                <a:path w="696" h="1241" extrusionOk="0">
                  <a:moveTo>
                    <a:pt x="82" y="1"/>
                  </a:moveTo>
                  <a:cubicBezTo>
                    <a:pt x="39" y="1"/>
                    <a:pt x="0" y="47"/>
                    <a:pt x="0" y="106"/>
                  </a:cubicBezTo>
                  <a:lnTo>
                    <a:pt x="0" y="343"/>
                  </a:lnTo>
                  <a:cubicBezTo>
                    <a:pt x="0" y="479"/>
                    <a:pt x="102" y="614"/>
                    <a:pt x="238" y="648"/>
                  </a:cubicBezTo>
                  <a:cubicBezTo>
                    <a:pt x="272" y="648"/>
                    <a:pt x="305" y="665"/>
                    <a:pt x="322" y="665"/>
                  </a:cubicBezTo>
                  <a:cubicBezTo>
                    <a:pt x="424" y="699"/>
                    <a:pt x="458" y="800"/>
                    <a:pt x="441" y="885"/>
                  </a:cubicBezTo>
                  <a:cubicBezTo>
                    <a:pt x="424" y="970"/>
                    <a:pt x="339" y="1038"/>
                    <a:pt x="255" y="1038"/>
                  </a:cubicBezTo>
                  <a:lnTo>
                    <a:pt x="119" y="1038"/>
                  </a:lnTo>
                  <a:cubicBezTo>
                    <a:pt x="112" y="1035"/>
                    <a:pt x="105" y="1034"/>
                    <a:pt x="99" y="1034"/>
                  </a:cubicBezTo>
                  <a:cubicBezTo>
                    <a:pt x="55" y="1034"/>
                    <a:pt x="15" y="1078"/>
                    <a:pt x="0" y="1122"/>
                  </a:cubicBezTo>
                  <a:cubicBezTo>
                    <a:pt x="0" y="1190"/>
                    <a:pt x="34" y="1241"/>
                    <a:pt x="102" y="1241"/>
                  </a:cubicBezTo>
                  <a:lnTo>
                    <a:pt x="255" y="1241"/>
                  </a:lnTo>
                  <a:cubicBezTo>
                    <a:pt x="441" y="1241"/>
                    <a:pt x="610" y="1105"/>
                    <a:pt x="644" y="919"/>
                  </a:cubicBezTo>
                  <a:cubicBezTo>
                    <a:pt x="695" y="733"/>
                    <a:pt x="593" y="546"/>
                    <a:pt x="407" y="479"/>
                  </a:cubicBezTo>
                  <a:cubicBezTo>
                    <a:pt x="373" y="462"/>
                    <a:pt x="339" y="462"/>
                    <a:pt x="305" y="445"/>
                  </a:cubicBezTo>
                  <a:cubicBezTo>
                    <a:pt x="255" y="428"/>
                    <a:pt x="221" y="394"/>
                    <a:pt x="221" y="343"/>
                  </a:cubicBezTo>
                  <a:lnTo>
                    <a:pt x="221" y="106"/>
                  </a:lnTo>
                  <a:cubicBezTo>
                    <a:pt x="221" y="47"/>
                    <a:pt x="182" y="1"/>
                    <a:pt x="128" y="1"/>
                  </a:cubicBezTo>
                  <a:cubicBezTo>
                    <a:pt x="120" y="1"/>
                    <a:pt x="111" y="2"/>
                    <a:pt x="102" y="4"/>
                  </a:cubicBezTo>
                  <a:cubicBezTo>
                    <a:pt x="95" y="2"/>
                    <a:pt x="89" y="1"/>
                    <a:pt x="82" y="1"/>
                  </a:cubicBezTo>
                  <a:close/>
                </a:path>
              </a:pathLst>
            </a:custGeom>
            <a:solidFill>
              <a:srgbClr val="5C37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6;p16">
              <a:extLst>
                <a:ext uri="{FF2B5EF4-FFF2-40B4-BE49-F238E27FC236}">
                  <a16:creationId xmlns:a16="http://schemas.microsoft.com/office/drawing/2014/main" id="{5A6ED177-ABC5-494A-A483-3A96DA139B29}"/>
                </a:ext>
              </a:extLst>
            </p:cNvPr>
            <p:cNvSpPr/>
            <p:nvPr/>
          </p:nvSpPr>
          <p:spPr>
            <a:xfrm>
              <a:off x="1060184" y="1084170"/>
              <a:ext cx="475949" cy="489148"/>
            </a:xfrm>
            <a:custGeom>
              <a:avLst/>
              <a:gdLst/>
              <a:ahLst/>
              <a:cxnLst/>
              <a:rect l="l" t="t" r="r" b="b"/>
              <a:pathLst>
                <a:path w="7969" h="8190" extrusionOk="0">
                  <a:moveTo>
                    <a:pt x="4303" y="1"/>
                  </a:moveTo>
                  <a:cubicBezTo>
                    <a:pt x="2892" y="1"/>
                    <a:pt x="1497" y="904"/>
                    <a:pt x="848" y="2056"/>
                  </a:cubicBezTo>
                  <a:cubicBezTo>
                    <a:pt x="543" y="2598"/>
                    <a:pt x="492" y="3242"/>
                    <a:pt x="441" y="3869"/>
                  </a:cubicBezTo>
                  <a:cubicBezTo>
                    <a:pt x="424" y="4174"/>
                    <a:pt x="391" y="4462"/>
                    <a:pt x="340" y="4767"/>
                  </a:cubicBezTo>
                  <a:cubicBezTo>
                    <a:pt x="340" y="4801"/>
                    <a:pt x="323" y="4818"/>
                    <a:pt x="323" y="4852"/>
                  </a:cubicBezTo>
                  <a:cubicBezTo>
                    <a:pt x="306" y="4987"/>
                    <a:pt x="255" y="5106"/>
                    <a:pt x="204" y="5224"/>
                  </a:cubicBezTo>
                  <a:cubicBezTo>
                    <a:pt x="170" y="5309"/>
                    <a:pt x="136" y="5377"/>
                    <a:pt x="86" y="5445"/>
                  </a:cubicBezTo>
                  <a:cubicBezTo>
                    <a:pt x="52" y="5512"/>
                    <a:pt x="18" y="5580"/>
                    <a:pt x="1" y="5665"/>
                  </a:cubicBezTo>
                  <a:lnTo>
                    <a:pt x="153" y="5665"/>
                  </a:lnTo>
                  <a:cubicBezTo>
                    <a:pt x="424" y="5631"/>
                    <a:pt x="679" y="5580"/>
                    <a:pt x="933" y="5496"/>
                  </a:cubicBezTo>
                  <a:cubicBezTo>
                    <a:pt x="933" y="5767"/>
                    <a:pt x="950" y="6021"/>
                    <a:pt x="1001" y="6275"/>
                  </a:cubicBezTo>
                  <a:cubicBezTo>
                    <a:pt x="1102" y="6970"/>
                    <a:pt x="1356" y="7613"/>
                    <a:pt x="1746" y="8189"/>
                  </a:cubicBezTo>
                  <a:cubicBezTo>
                    <a:pt x="1560" y="7241"/>
                    <a:pt x="1509" y="6275"/>
                    <a:pt x="1577" y="5309"/>
                  </a:cubicBezTo>
                  <a:cubicBezTo>
                    <a:pt x="1882" y="5224"/>
                    <a:pt x="2203" y="5123"/>
                    <a:pt x="2525" y="5004"/>
                  </a:cubicBezTo>
                  <a:cubicBezTo>
                    <a:pt x="3864" y="4479"/>
                    <a:pt x="5050" y="3801"/>
                    <a:pt x="5931" y="2717"/>
                  </a:cubicBezTo>
                  <a:cubicBezTo>
                    <a:pt x="6236" y="3547"/>
                    <a:pt x="6744" y="4293"/>
                    <a:pt x="7388" y="4903"/>
                  </a:cubicBezTo>
                  <a:cubicBezTo>
                    <a:pt x="7406" y="4906"/>
                    <a:pt x="7423" y="4907"/>
                    <a:pt x="7439" y="4907"/>
                  </a:cubicBezTo>
                  <a:cubicBezTo>
                    <a:pt x="7969" y="4907"/>
                    <a:pt x="7777" y="3372"/>
                    <a:pt x="7761" y="3174"/>
                  </a:cubicBezTo>
                  <a:cubicBezTo>
                    <a:pt x="7761" y="3141"/>
                    <a:pt x="7761" y="3090"/>
                    <a:pt x="7744" y="3039"/>
                  </a:cubicBezTo>
                  <a:cubicBezTo>
                    <a:pt x="7591" y="1972"/>
                    <a:pt x="6947" y="1023"/>
                    <a:pt x="6015" y="464"/>
                  </a:cubicBezTo>
                  <a:cubicBezTo>
                    <a:pt x="5558" y="193"/>
                    <a:pt x="5033" y="23"/>
                    <a:pt x="4491" y="6"/>
                  </a:cubicBezTo>
                  <a:cubicBezTo>
                    <a:pt x="4428" y="3"/>
                    <a:pt x="4366" y="1"/>
                    <a:pt x="4303" y="1"/>
                  </a:cubicBezTo>
                  <a:close/>
                </a:path>
              </a:pathLst>
            </a:custGeom>
            <a:solidFill>
              <a:srgbClr val="5C37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200;p16">
            <a:extLst>
              <a:ext uri="{FF2B5EF4-FFF2-40B4-BE49-F238E27FC236}">
                <a16:creationId xmlns:a16="http://schemas.microsoft.com/office/drawing/2014/main" id="{65D1F716-3A6D-4058-8523-3E23649D4339}"/>
              </a:ext>
            </a:extLst>
          </p:cNvPr>
          <p:cNvGrpSpPr/>
          <p:nvPr/>
        </p:nvGrpSpPr>
        <p:grpSpPr>
          <a:xfrm>
            <a:off x="4112217" y="7012710"/>
            <a:ext cx="2577906" cy="5205513"/>
            <a:chOff x="848125" y="1897455"/>
            <a:chExt cx="1214228" cy="2839144"/>
          </a:xfrm>
        </p:grpSpPr>
        <p:grpSp>
          <p:nvGrpSpPr>
            <p:cNvPr id="17" name="Google Shape;201;p16">
              <a:extLst>
                <a:ext uri="{FF2B5EF4-FFF2-40B4-BE49-F238E27FC236}">
                  <a16:creationId xmlns:a16="http://schemas.microsoft.com/office/drawing/2014/main" id="{A1E08150-FA07-415D-A6E7-E94E7910CBBB}"/>
                </a:ext>
              </a:extLst>
            </p:cNvPr>
            <p:cNvGrpSpPr/>
            <p:nvPr/>
          </p:nvGrpSpPr>
          <p:grpSpPr>
            <a:xfrm>
              <a:off x="1147540" y="2519402"/>
              <a:ext cx="669332" cy="2217197"/>
              <a:chOff x="1147540" y="2299277"/>
              <a:chExt cx="669332" cy="2217197"/>
            </a:xfrm>
          </p:grpSpPr>
          <p:sp>
            <p:nvSpPr>
              <p:cNvPr id="32" name="Google Shape;202;p16">
                <a:extLst>
                  <a:ext uri="{FF2B5EF4-FFF2-40B4-BE49-F238E27FC236}">
                    <a16:creationId xmlns:a16="http://schemas.microsoft.com/office/drawing/2014/main" id="{25ABED50-6F70-402A-8563-4809000B736F}"/>
                  </a:ext>
                </a:extLst>
              </p:cNvPr>
              <p:cNvSpPr/>
              <p:nvPr/>
            </p:nvSpPr>
            <p:spPr>
              <a:xfrm>
                <a:off x="1487777" y="4369429"/>
                <a:ext cx="329095" cy="145125"/>
              </a:xfrm>
              <a:custGeom>
                <a:avLst/>
                <a:gdLst/>
                <a:ahLst/>
                <a:cxnLst/>
                <a:rect l="l" t="t" r="r" b="b"/>
                <a:pathLst>
                  <a:path w="5998" h="2645" extrusionOk="0">
                    <a:moveTo>
                      <a:pt x="0" y="0"/>
                    </a:moveTo>
                    <a:lnTo>
                      <a:pt x="0" y="593"/>
                    </a:lnTo>
                    <a:lnTo>
                      <a:pt x="0" y="1305"/>
                    </a:lnTo>
                    <a:cubicBezTo>
                      <a:pt x="17" y="1576"/>
                      <a:pt x="153" y="1830"/>
                      <a:pt x="390" y="1966"/>
                    </a:cubicBezTo>
                    <a:cubicBezTo>
                      <a:pt x="505" y="2032"/>
                      <a:pt x="4481" y="2645"/>
                      <a:pt x="4810" y="2645"/>
                    </a:cubicBezTo>
                    <a:cubicBezTo>
                      <a:pt x="4819" y="2645"/>
                      <a:pt x="4825" y="2644"/>
                      <a:pt x="4829" y="2643"/>
                    </a:cubicBezTo>
                    <a:cubicBezTo>
                      <a:pt x="5998" y="2220"/>
                      <a:pt x="1169" y="0"/>
                      <a:pt x="11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03;p16">
                <a:extLst>
                  <a:ext uri="{FF2B5EF4-FFF2-40B4-BE49-F238E27FC236}">
                    <a16:creationId xmlns:a16="http://schemas.microsoft.com/office/drawing/2014/main" id="{481D7141-B256-4181-A76C-D44EBE65CCA6}"/>
                  </a:ext>
                </a:extLst>
              </p:cNvPr>
              <p:cNvSpPr/>
              <p:nvPr/>
            </p:nvSpPr>
            <p:spPr>
              <a:xfrm>
                <a:off x="1147540" y="4370362"/>
                <a:ext cx="330028" cy="146112"/>
              </a:xfrm>
              <a:custGeom>
                <a:avLst/>
                <a:gdLst/>
                <a:ahLst/>
                <a:cxnLst/>
                <a:rect l="l" t="t" r="r" b="b"/>
                <a:pathLst>
                  <a:path w="6015" h="2663" extrusionOk="0">
                    <a:moveTo>
                      <a:pt x="4812" y="0"/>
                    </a:moveTo>
                    <a:cubicBezTo>
                      <a:pt x="4812" y="0"/>
                      <a:pt x="0" y="2254"/>
                      <a:pt x="1169" y="2660"/>
                    </a:cubicBezTo>
                    <a:cubicBezTo>
                      <a:pt x="1174" y="2662"/>
                      <a:pt x="1185" y="2663"/>
                      <a:pt x="1200" y="2663"/>
                    </a:cubicBezTo>
                    <a:cubicBezTo>
                      <a:pt x="1609" y="2663"/>
                      <a:pt x="5494" y="2048"/>
                      <a:pt x="5608" y="1999"/>
                    </a:cubicBezTo>
                    <a:cubicBezTo>
                      <a:pt x="5845" y="1847"/>
                      <a:pt x="5998" y="1593"/>
                      <a:pt x="6015" y="1322"/>
                    </a:cubicBezTo>
                    <a:lnTo>
                      <a:pt x="6015" y="593"/>
                    </a:lnTo>
                    <a:lnTo>
                      <a:pt x="60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" name="Google Shape;204;p16">
                <a:extLst>
                  <a:ext uri="{FF2B5EF4-FFF2-40B4-BE49-F238E27FC236}">
                    <a16:creationId xmlns:a16="http://schemas.microsoft.com/office/drawing/2014/main" id="{E2D29D8B-50EE-4C1D-98CB-276C6E394F3F}"/>
                  </a:ext>
                </a:extLst>
              </p:cNvPr>
              <p:cNvGrpSpPr/>
              <p:nvPr/>
            </p:nvGrpSpPr>
            <p:grpSpPr>
              <a:xfrm>
                <a:off x="1180106" y="2299277"/>
                <a:ext cx="604279" cy="2072205"/>
                <a:chOff x="1004580" y="2429308"/>
                <a:chExt cx="657754" cy="2255584"/>
              </a:xfrm>
            </p:grpSpPr>
            <p:sp>
              <p:nvSpPr>
                <p:cNvPr id="35" name="Google Shape;205;p16">
                  <a:extLst>
                    <a:ext uri="{FF2B5EF4-FFF2-40B4-BE49-F238E27FC236}">
                      <a16:creationId xmlns:a16="http://schemas.microsoft.com/office/drawing/2014/main" id="{69C28A5E-4228-49F9-95DA-AF2496CD8E9D}"/>
                    </a:ext>
                  </a:extLst>
                </p:cNvPr>
                <p:cNvSpPr/>
                <p:nvPr/>
              </p:nvSpPr>
              <p:spPr>
                <a:xfrm>
                  <a:off x="1311151" y="2661043"/>
                  <a:ext cx="351183" cy="1108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0" h="18553" extrusionOk="0">
                      <a:moveTo>
                        <a:pt x="2711" y="0"/>
                      </a:moveTo>
                      <a:cubicBezTo>
                        <a:pt x="1204" y="34"/>
                        <a:pt x="1" y="1254"/>
                        <a:pt x="18" y="2762"/>
                      </a:cubicBezTo>
                      <a:lnTo>
                        <a:pt x="390" y="16875"/>
                      </a:lnTo>
                      <a:cubicBezTo>
                        <a:pt x="407" y="17807"/>
                        <a:pt x="1170" y="18552"/>
                        <a:pt x="2085" y="18552"/>
                      </a:cubicBezTo>
                      <a:cubicBezTo>
                        <a:pt x="2813" y="18552"/>
                        <a:pt x="3457" y="18078"/>
                        <a:pt x="3694" y="17383"/>
                      </a:cubicBezTo>
                      <a:cubicBezTo>
                        <a:pt x="5185" y="12910"/>
                        <a:pt x="5880" y="7489"/>
                        <a:pt x="5405" y="2762"/>
                      </a:cubicBezTo>
                      <a:cubicBezTo>
                        <a:pt x="5422" y="1254"/>
                        <a:pt x="4219" y="34"/>
                        <a:pt x="271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206;p16">
                  <a:extLst>
                    <a:ext uri="{FF2B5EF4-FFF2-40B4-BE49-F238E27FC236}">
                      <a16:creationId xmlns:a16="http://schemas.microsoft.com/office/drawing/2014/main" id="{963334CF-2D6E-4D65-B563-65679992D783}"/>
                    </a:ext>
                  </a:extLst>
                </p:cNvPr>
                <p:cNvSpPr/>
                <p:nvPr/>
              </p:nvSpPr>
              <p:spPr>
                <a:xfrm>
                  <a:off x="1004580" y="2633689"/>
                  <a:ext cx="352198" cy="1123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7" h="18807" extrusionOk="0">
                      <a:moveTo>
                        <a:pt x="3168" y="1"/>
                      </a:moveTo>
                      <a:cubicBezTo>
                        <a:pt x="1644" y="35"/>
                        <a:pt x="441" y="1289"/>
                        <a:pt x="474" y="2796"/>
                      </a:cubicBezTo>
                      <a:cubicBezTo>
                        <a:pt x="0" y="7591"/>
                        <a:pt x="695" y="13080"/>
                        <a:pt x="2186" y="17621"/>
                      </a:cubicBezTo>
                      <a:cubicBezTo>
                        <a:pt x="2406" y="18316"/>
                        <a:pt x="3050" y="18807"/>
                        <a:pt x="3795" y="18807"/>
                      </a:cubicBezTo>
                      <a:cubicBezTo>
                        <a:pt x="4727" y="18790"/>
                        <a:pt x="5472" y="18045"/>
                        <a:pt x="5489" y="17113"/>
                      </a:cubicBezTo>
                      <a:lnTo>
                        <a:pt x="5862" y="2796"/>
                      </a:lnTo>
                      <a:cubicBezTo>
                        <a:pt x="5896" y="1289"/>
                        <a:pt x="4676" y="35"/>
                        <a:pt x="316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207;p16">
                  <a:extLst>
                    <a:ext uri="{FF2B5EF4-FFF2-40B4-BE49-F238E27FC236}">
                      <a16:creationId xmlns:a16="http://schemas.microsoft.com/office/drawing/2014/main" id="{876B1E60-098B-451A-A467-A40E2765A6C7}"/>
                    </a:ext>
                  </a:extLst>
                </p:cNvPr>
                <p:cNvSpPr/>
                <p:nvPr/>
              </p:nvSpPr>
              <p:spPr>
                <a:xfrm>
                  <a:off x="1106770" y="3581831"/>
                  <a:ext cx="222655" cy="1103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8" h="18469" extrusionOk="0">
                      <a:moveTo>
                        <a:pt x="2169" y="1"/>
                      </a:moveTo>
                      <a:cubicBezTo>
                        <a:pt x="1406" y="1"/>
                        <a:pt x="746" y="628"/>
                        <a:pt x="627" y="1509"/>
                      </a:cubicBezTo>
                      <a:cubicBezTo>
                        <a:pt x="0" y="6388"/>
                        <a:pt x="695" y="12166"/>
                        <a:pt x="2508" y="18468"/>
                      </a:cubicBezTo>
                      <a:lnTo>
                        <a:pt x="3728" y="18468"/>
                      </a:lnTo>
                      <a:lnTo>
                        <a:pt x="3728" y="1797"/>
                      </a:lnTo>
                      <a:cubicBezTo>
                        <a:pt x="3728" y="797"/>
                        <a:pt x="3033" y="1"/>
                        <a:pt x="2169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208;p16">
                  <a:extLst>
                    <a:ext uri="{FF2B5EF4-FFF2-40B4-BE49-F238E27FC236}">
                      <a16:creationId xmlns:a16="http://schemas.microsoft.com/office/drawing/2014/main" id="{06A0850A-07B6-46A6-82AA-02A8D87F57AD}"/>
                    </a:ext>
                  </a:extLst>
                </p:cNvPr>
                <p:cNvSpPr/>
                <p:nvPr/>
              </p:nvSpPr>
              <p:spPr>
                <a:xfrm>
                  <a:off x="1050091" y="2429308"/>
                  <a:ext cx="529283" cy="5980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62" h="10014" extrusionOk="0">
                      <a:moveTo>
                        <a:pt x="2593" y="1"/>
                      </a:moveTo>
                      <a:cubicBezTo>
                        <a:pt x="2593" y="102"/>
                        <a:pt x="2576" y="204"/>
                        <a:pt x="2576" y="306"/>
                      </a:cubicBezTo>
                      <a:cubicBezTo>
                        <a:pt x="2559" y="339"/>
                        <a:pt x="2542" y="390"/>
                        <a:pt x="2542" y="424"/>
                      </a:cubicBezTo>
                      <a:cubicBezTo>
                        <a:pt x="2525" y="526"/>
                        <a:pt x="2508" y="611"/>
                        <a:pt x="2474" y="712"/>
                      </a:cubicBezTo>
                      <a:cubicBezTo>
                        <a:pt x="2474" y="763"/>
                        <a:pt x="2457" y="797"/>
                        <a:pt x="2440" y="848"/>
                      </a:cubicBezTo>
                      <a:lnTo>
                        <a:pt x="2423" y="899"/>
                      </a:lnTo>
                      <a:cubicBezTo>
                        <a:pt x="2406" y="949"/>
                        <a:pt x="2372" y="983"/>
                        <a:pt x="2355" y="1034"/>
                      </a:cubicBezTo>
                      <a:cubicBezTo>
                        <a:pt x="2355" y="1051"/>
                        <a:pt x="2339" y="1068"/>
                        <a:pt x="2339" y="1085"/>
                      </a:cubicBezTo>
                      <a:cubicBezTo>
                        <a:pt x="2305" y="1136"/>
                        <a:pt x="2288" y="1187"/>
                        <a:pt x="2254" y="1237"/>
                      </a:cubicBezTo>
                      <a:cubicBezTo>
                        <a:pt x="2220" y="1305"/>
                        <a:pt x="2186" y="1356"/>
                        <a:pt x="2152" y="1407"/>
                      </a:cubicBezTo>
                      <a:cubicBezTo>
                        <a:pt x="2135" y="1424"/>
                        <a:pt x="2135" y="1441"/>
                        <a:pt x="2118" y="1458"/>
                      </a:cubicBezTo>
                      <a:cubicBezTo>
                        <a:pt x="2084" y="1508"/>
                        <a:pt x="2034" y="1559"/>
                        <a:pt x="2000" y="1610"/>
                      </a:cubicBezTo>
                      <a:cubicBezTo>
                        <a:pt x="1356" y="2373"/>
                        <a:pt x="424" y="3592"/>
                        <a:pt x="1" y="4558"/>
                      </a:cubicBezTo>
                      <a:cubicBezTo>
                        <a:pt x="1" y="4558"/>
                        <a:pt x="3253" y="6659"/>
                        <a:pt x="4694" y="10014"/>
                      </a:cubicBezTo>
                      <a:cubicBezTo>
                        <a:pt x="4694" y="10014"/>
                        <a:pt x="8234" y="6574"/>
                        <a:pt x="8861" y="4456"/>
                      </a:cubicBezTo>
                      <a:lnTo>
                        <a:pt x="8048" y="2610"/>
                      </a:lnTo>
                      <a:cubicBezTo>
                        <a:pt x="7997" y="2491"/>
                        <a:pt x="7946" y="2373"/>
                        <a:pt x="7896" y="2254"/>
                      </a:cubicBezTo>
                      <a:cubicBezTo>
                        <a:pt x="7862" y="2169"/>
                        <a:pt x="7828" y="2068"/>
                        <a:pt x="7811" y="2000"/>
                      </a:cubicBezTo>
                      <a:cubicBezTo>
                        <a:pt x="7794" y="1932"/>
                        <a:pt x="7760" y="1847"/>
                        <a:pt x="7743" y="1780"/>
                      </a:cubicBezTo>
                      <a:cubicBezTo>
                        <a:pt x="7726" y="1729"/>
                        <a:pt x="7709" y="1661"/>
                        <a:pt x="7692" y="1593"/>
                      </a:cubicBezTo>
                      <a:cubicBezTo>
                        <a:pt x="7642" y="1424"/>
                        <a:pt x="7591" y="1254"/>
                        <a:pt x="7557" y="1085"/>
                      </a:cubicBezTo>
                      <a:cubicBezTo>
                        <a:pt x="7540" y="1000"/>
                        <a:pt x="7540" y="915"/>
                        <a:pt x="7523" y="831"/>
                      </a:cubicBezTo>
                      <a:cubicBezTo>
                        <a:pt x="7506" y="729"/>
                        <a:pt x="7489" y="644"/>
                        <a:pt x="7472" y="560"/>
                      </a:cubicBezTo>
                      <a:cubicBezTo>
                        <a:pt x="7455" y="475"/>
                        <a:pt x="7472" y="373"/>
                        <a:pt x="7438" y="289"/>
                      </a:cubicBezTo>
                      <a:cubicBezTo>
                        <a:pt x="7421" y="187"/>
                        <a:pt x="7421" y="102"/>
                        <a:pt x="7421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209;p16">
                  <a:extLst>
                    <a:ext uri="{FF2B5EF4-FFF2-40B4-BE49-F238E27FC236}">
                      <a16:creationId xmlns:a16="http://schemas.microsoft.com/office/drawing/2014/main" id="{DB44713A-820E-4FE2-A0FA-83D1A33B3461}"/>
                    </a:ext>
                  </a:extLst>
                </p:cNvPr>
                <p:cNvSpPr/>
                <p:nvPr/>
              </p:nvSpPr>
              <p:spPr>
                <a:xfrm>
                  <a:off x="1337490" y="3596046"/>
                  <a:ext cx="222655" cy="1087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8" h="18214" extrusionOk="0">
                      <a:moveTo>
                        <a:pt x="1559" y="0"/>
                      </a:moveTo>
                      <a:cubicBezTo>
                        <a:pt x="695" y="0"/>
                        <a:pt x="0" y="796"/>
                        <a:pt x="0" y="1779"/>
                      </a:cubicBezTo>
                      <a:lnTo>
                        <a:pt x="0" y="18213"/>
                      </a:lnTo>
                      <a:lnTo>
                        <a:pt x="1203" y="18213"/>
                      </a:lnTo>
                      <a:cubicBezTo>
                        <a:pt x="3033" y="12012"/>
                        <a:pt x="3727" y="6320"/>
                        <a:pt x="3101" y="1491"/>
                      </a:cubicBezTo>
                      <a:cubicBezTo>
                        <a:pt x="2982" y="644"/>
                        <a:pt x="2321" y="0"/>
                        <a:pt x="1559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8" name="Google Shape;210;p16">
              <a:extLst>
                <a:ext uri="{FF2B5EF4-FFF2-40B4-BE49-F238E27FC236}">
                  <a16:creationId xmlns:a16="http://schemas.microsoft.com/office/drawing/2014/main" id="{96B8B99A-5DC2-4022-B7B4-791C5145FC22}"/>
                </a:ext>
              </a:extLst>
            </p:cNvPr>
            <p:cNvSpPr/>
            <p:nvPr/>
          </p:nvSpPr>
          <p:spPr>
            <a:xfrm>
              <a:off x="1211681" y="1897455"/>
              <a:ext cx="517839" cy="620990"/>
            </a:xfrm>
            <a:custGeom>
              <a:avLst/>
              <a:gdLst/>
              <a:ahLst/>
              <a:cxnLst/>
              <a:rect l="l" t="t" r="r" b="b"/>
              <a:pathLst>
                <a:path w="9438" h="11318" extrusionOk="0">
                  <a:moveTo>
                    <a:pt x="3778" y="0"/>
                  </a:moveTo>
                  <a:lnTo>
                    <a:pt x="102" y="1610"/>
                  </a:lnTo>
                  <a:cubicBezTo>
                    <a:pt x="102" y="1610"/>
                    <a:pt x="0" y="6506"/>
                    <a:pt x="2321" y="9793"/>
                  </a:cubicBezTo>
                  <a:cubicBezTo>
                    <a:pt x="2389" y="9878"/>
                    <a:pt x="2440" y="9962"/>
                    <a:pt x="2474" y="10047"/>
                  </a:cubicBezTo>
                  <a:cubicBezTo>
                    <a:pt x="2660" y="10369"/>
                    <a:pt x="2762" y="10742"/>
                    <a:pt x="2779" y="11131"/>
                  </a:cubicBezTo>
                  <a:lnTo>
                    <a:pt x="2779" y="11267"/>
                  </a:lnTo>
                  <a:lnTo>
                    <a:pt x="2779" y="11318"/>
                  </a:lnTo>
                  <a:lnTo>
                    <a:pt x="7607" y="11318"/>
                  </a:lnTo>
                  <a:cubicBezTo>
                    <a:pt x="7590" y="10962"/>
                    <a:pt x="7590" y="10623"/>
                    <a:pt x="7624" y="10267"/>
                  </a:cubicBezTo>
                  <a:lnTo>
                    <a:pt x="7641" y="10047"/>
                  </a:lnTo>
                  <a:lnTo>
                    <a:pt x="7811" y="8132"/>
                  </a:lnTo>
                  <a:cubicBezTo>
                    <a:pt x="9217" y="6472"/>
                    <a:pt x="9437" y="4202"/>
                    <a:pt x="8607" y="1423"/>
                  </a:cubicBezTo>
                  <a:lnTo>
                    <a:pt x="51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11;p16">
              <a:extLst>
                <a:ext uri="{FF2B5EF4-FFF2-40B4-BE49-F238E27FC236}">
                  <a16:creationId xmlns:a16="http://schemas.microsoft.com/office/drawing/2014/main" id="{5C43C8F4-964F-4F9C-872A-50CD6F632A50}"/>
                </a:ext>
              </a:extLst>
            </p:cNvPr>
            <p:cNvSpPr/>
            <p:nvPr/>
          </p:nvSpPr>
          <p:spPr>
            <a:xfrm>
              <a:off x="1827027" y="3019451"/>
              <a:ext cx="235327" cy="179526"/>
            </a:xfrm>
            <a:custGeom>
              <a:avLst/>
              <a:gdLst/>
              <a:ahLst/>
              <a:cxnLst/>
              <a:rect l="l" t="t" r="r" b="b"/>
              <a:pathLst>
                <a:path w="4289" h="3272" extrusionOk="0">
                  <a:moveTo>
                    <a:pt x="1204" y="1"/>
                  </a:moveTo>
                  <a:lnTo>
                    <a:pt x="1" y="221"/>
                  </a:lnTo>
                  <a:lnTo>
                    <a:pt x="848" y="2864"/>
                  </a:lnTo>
                  <a:cubicBezTo>
                    <a:pt x="848" y="2864"/>
                    <a:pt x="910" y="2911"/>
                    <a:pt x="979" y="2911"/>
                  </a:cubicBezTo>
                  <a:cubicBezTo>
                    <a:pt x="1122" y="2911"/>
                    <a:pt x="1297" y="2711"/>
                    <a:pt x="1034" y="1492"/>
                  </a:cubicBezTo>
                  <a:lnTo>
                    <a:pt x="1034" y="1492"/>
                  </a:lnTo>
                  <a:cubicBezTo>
                    <a:pt x="1035" y="1492"/>
                    <a:pt x="2373" y="2118"/>
                    <a:pt x="3034" y="2932"/>
                  </a:cubicBezTo>
                  <a:cubicBezTo>
                    <a:pt x="3186" y="3118"/>
                    <a:pt x="3406" y="3237"/>
                    <a:pt x="3644" y="3270"/>
                  </a:cubicBezTo>
                  <a:cubicBezTo>
                    <a:pt x="3655" y="3271"/>
                    <a:pt x="3667" y="3271"/>
                    <a:pt x="3678" y="3271"/>
                  </a:cubicBezTo>
                  <a:cubicBezTo>
                    <a:pt x="4003" y="3271"/>
                    <a:pt x="4289" y="3026"/>
                    <a:pt x="3847" y="1847"/>
                  </a:cubicBezTo>
                  <a:cubicBezTo>
                    <a:pt x="3847" y="1847"/>
                    <a:pt x="3339" y="475"/>
                    <a:pt x="1204" y="1"/>
                  </a:cubicBezTo>
                  <a:close/>
                </a:path>
              </a:pathLst>
            </a:custGeom>
            <a:solidFill>
              <a:srgbClr val="E9A9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12;p16">
              <a:extLst>
                <a:ext uri="{FF2B5EF4-FFF2-40B4-BE49-F238E27FC236}">
                  <a16:creationId xmlns:a16="http://schemas.microsoft.com/office/drawing/2014/main" id="{55260E75-6E22-47FF-A025-C1DAD16AA4D5}"/>
                </a:ext>
              </a:extLst>
            </p:cNvPr>
            <p:cNvSpPr/>
            <p:nvPr/>
          </p:nvSpPr>
          <p:spPr>
            <a:xfrm>
              <a:off x="1348303" y="2448659"/>
              <a:ext cx="283610" cy="100462"/>
            </a:xfrm>
            <a:custGeom>
              <a:avLst/>
              <a:gdLst/>
              <a:ahLst/>
              <a:cxnLst/>
              <a:rect l="l" t="t" r="r" b="b"/>
              <a:pathLst>
                <a:path w="5169" h="1831" extrusionOk="0">
                  <a:moveTo>
                    <a:pt x="1" y="1"/>
                  </a:moveTo>
                  <a:lnTo>
                    <a:pt x="221" y="1831"/>
                  </a:lnTo>
                  <a:lnTo>
                    <a:pt x="5168" y="1831"/>
                  </a:lnTo>
                  <a:cubicBezTo>
                    <a:pt x="5151" y="1644"/>
                    <a:pt x="5134" y="1458"/>
                    <a:pt x="5117" y="1272"/>
                  </a:cubicBezTo>
                  <a:cubicBezTo>
                    <a:pt x="5100" y="933"/>
                    <a:pt x="5100" y="577"/>
                    <a:pt x="5134" y="238"/>
                  </a:cubicBezTo>
                  <a:lnTo>
                    <a:pt x="51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3;p16">
              <a:extLst>
                <a:ext uri="{FF2B5EF4-FFF2-40B4-BE49-F238E27FC236}">
                  <a16:creationId xmlns:a16="http://schemas.microsoft.com/office/drawing/2014/main" id="{6225461A-BB35-40D2-8F5D-39B50F675786}"/>
                </a:ext>
              </a:extLst>
            </p:cNvPr>
            <p:cNvSpPr/>
            <p:nvPr/>
          </p:nvSpPr>
          <p:spPr>
            <a:xfrm>
              <a:off x="848125" y="3019451"/>
              <a:ext cx="235327" cy="179526"/>
            </a:xfrm>
            <a:custGeom>
              <a:avLst/>
              <a:gdLst/>
              <a:ahLst/>
              <a:cxnLst/>
              <a:rect l="l" t="t" r="r" b="b"/>
              <a:pathLst>
                <a:path w="4289" h="3272" extrusionOk="0">
                  <a:moveTo>
                    <a:pt x="3085" y="1"/>
                  </a:moveTo>
                  <a:cubicBezTo>
                    <a:pt x="950" y="475"/>
                    <a:pt x="442" y="1847"/>
                    <a:pt x="442" y="1847"/>
                  </a:cubicBezTo>
                  <a:cubicBezTo>
                    <a:pt x="0" y="3026"/>
                    <a:pt x="286" y="3271"/>
                    <a:pt x="626" y="3271"/>
                  </a:cubicBezTo>
                  <a:cubicBezTo>
                    <a:pt x="638" y="3271"/>
                    <a:pt x="650" y="3271"/>
                    <a:pt x="662" y="3270"/>
                  </a:cubicBezTo>
                  <a:cubicBezTo>
                    <a:pt x="900" y="3237"/>
                    <a:pt x="1120" y="3118"/>
                    <a:pt x="1255" y="2932"/>
                  </a:cubicBezTo>
                  <a:cubicBezTo>
                    <a:pt x="1916" y="2118"/>
                    <a:pt x="3254" y="1492"/>
                    <a:pt x="3255" y="1492"/>
                  </a:cubicBezTo>
                  <a:lnTo>
                    <a:pt x="3255" y="1492"/>
                  </a:lnTo>
                  <a:cubicBezTo>
                    <a:pt x="2992" y="2711"/>
                    <a:pt x="3167" y="2911"/>
                    <a:pt x="3310" y="2911"/>
                  </a:cubicBezTo>
                  <a:cubicBezTo>
                    <a:pt x="3379" y="2911"/>
                    <a:pt x="3441" y="2864"/>
                    <a:pt x="3441" y="2864"/>
                  </a:cubicBezTo>
                  <a:lnTo>
                    <a:pt x="4288" y="221"/>
                  </a:lnTo>
                  <a:lnTo>
                    <a:pt x="3085" y="1"/>
                  </a:lnTo>
                  <a:close/>
                </a:path>
              </a:pathLst>
            </a:custGeom>
            <a:solidFill>
              <a:srgbClr val="E9A9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" name="Google Shape;214;p16">
              <a:extLst>
                <a:ext uri="{FF2B5EF4-FFF2-40B4-BE49-F238E27FC236}">
                  <a16:creationId xmlns:a16="http://schemas.microsoft.com/office/drawing/2014/main" id="{F7D534AE-8DA1-4972-920A-46D08B91731C}"/>
                </a:ext>
              </a:extLst>
            </p:cNvPr>
            <p:cNvGrpSpPr/>
            <p:nvPr/>
          </p:nvGrpSpPr>
          <p:grpSpPr>
            <a:xfrm>
              <a:off x="1019283" y="1898440"/>
              <a:ext cx="871989" cy="1220295"/>
              <a:chOff x="829524" y="1753395"/>
              <a:chExt cx="949155" cy="1328284"/>
            </a:xfrm>
          </p:grpSpPr>
          <p:sp>
            <p:nvSpPr>
              <p:cNvPr id="25" name="Google Shape;215;p16">
                <a:extLst>
                  <a:ext uri="{FF2B5EF4-FFF2-40B4-BE49-F238E27FC236}">
                    <a16:creationId xmlns:a16="http://schemas.microsoft.com/office/drawing/2014/main" id="{8D66E7E8-48B9-4EB1-9D28-9CD329D26754}"/>
                  </a:ext>
                </a:extLst>
              </p:cNvPr>
              <p:cNvSpPr/>
              <p:nvPr/>
            </p:nvSpPr>
            <p:spPr>
              <a:xfrm>
                <a:off x="1504423" y="2285250"/>
                <a:ext cx="274257" cy="701649"/>
              </a:xfrm>
              <a:custGeom>
                <a:avLst/>
                <a:gdLst/>
                <a:ahLst/>
                <a:cxnLst/>
                <a:rect l="l" t="t" r="r" b="b"/>
                <a:pathLst>
                  <a:path w="4592" h="11748" extrusionOk="0">
                    <a:moveTo>
                      <a:pt x="1447" y="1"/>
                    </a:moveTo>
                    <a:cubicBezTo>
                      <a:pt x="1367" y="1"/>
                      <a:pt x="1285" y="8"/>
                      <a:pt x="1204" y="24"/>
                    </a:cubicBezTo>
                    <a:cubicBezTo>
                      <a:pt x="441" y="210"/>
                      <a:pt x="1" y="1006"/>
                      <a:pt x="238" y="1752"/>
                    </a:cubicBezTo>
                    <a:lnTo>
                      <a:pt x="3423" y="11748"/>
                    </a:lnTo>
                    <a:lnTo>
                      <a:pt x="4592" y="11528"/>
                    </a:lnTo>
                    <a:lnTo>
                      <a:pt x="2728" y="1091"/>
                    </a:lnTo>
                    <a:cubicBezTo>
                      <a:pt x="2623" y="446"/>
                      <a:pt x="2067" y="1"/>
                      <a:pt x="144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16;p16">
                <a:extLst>
                  <a:ext uri="{FF2B5EF4-FFF2-40B4-BE49-F238E27FC236}">
                    <a16:creationId xmlns:a16="http://schemas.microsoft.com/office/drawing/2014/main" id="{9E772F68-DA29-49A9-9CFC-869CE8A5449F}"/>
                  </a:ext>
                </a:extLst>
              </p:cNvPr>
              <p:cNvSpPr/>
              <p:nvPr/>
            </p:nvSpPr>
            <p:spPr>
              <a:xfrm>
                <a:off x="829524" y="2285250"/>
                <a:ext cx="274257" cy="701649"/>
              </a:xfrm>
              <a:custGeom>
                <a:avLst/>
                <a:gdLst/>
                <a:ahLst/>
                <a:cxnLst/>
                <a:rect l="l" t="t" r="r" b="b"/>
                <a:pathLst>
                  <a:path w="4592" h="11748" extrusionOk="0">
                    <a:moveTo>
                      <a:pt x="3156" y="1"/>
                    </a:moveTo>
                    <a:cubicBezTo>
                      <a:pt x="2525" y="1"/>
                      <a:pt x="1969" y="446"/>
                      <a:pt x="1864" y="1091"/>
                    </a:cubicBezTo>
                    <a:lnTo>
                      <a:pt x="0" y="11528"/>
                    </a:lnTo>
                    <a:lnTo>
                      <a:pt x="1169" y="11748"/>
                    </a:lnTo>
                    <a:lnTo>
                      <a:pt x="4354" y="1752"/>
                    </a:lnTo>
                    <a:cubicBezTo>
                      <a:pt x="4591" y="1006"/>
                      <a:pt x="4151" y="210"/>
                      <a:pt x="3405" y="24"/>
                    </a:cubicBezTo>
                    <a:cubicBezTo>
                      <a:pt x="3322" y="8"/>
                      <a:pt x="3238" y="1"/>
                      <a:pt x="31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7" name="Google Shape;217;p16">
                <a:extLst>
                  <a:ext uri="{FF2B5EF4-FFF2-40B4-BE49-F238E27FC236}">
                    <a16:creationId xmlns:a16="http://schemas.microsoft.com/office/drawing/2014/main" id="{43EC57AE-44D5-4FFD-873F-1410A45FCC7B}"/>
                  </a:ext>
                </a:extLst>
              </p:cNvPr>
              <p:cNvGrpSpPr/>
              <p:nvPr/>
            </p:nvGrpSpPr>
            <p:grpSpPr>
              <a:xfrm>
                <a:off x="937747" y="1753395"/>
                <a:ext cx="734741" cy="1328284"/>
                <a:chOff x="937747" y="1753395"/>
                <a:chExt cx="734741" cy="1328284"/>
              </a:xfrm>
            </p:grpSpPr>
            <p:sp>
              <p:nvSpPr>
                <p:cNvPr id="28" name="Google Shape;218;p16">
                  <a:extLst>
                    <a:ext uri="{FF2B5EF4-FFF2-40B4-BE49-F238E27FC236}">
                      <a16:creationId xmlns:a16="http://schemas.microsoft.com/office/drawing/2014/main" id="{AC74B72F-1215-4F37-9020-9F0F7CFEDE20}"/>
                    </a:ext>
                  </a:extLst>
                </p:cNvPr>
                <p:cNvSpPr/>
                <p:nvPr/>
              </p:nvSpPr>
              <p:spPr>
                <a:xfrm>
                  <a:off x="1474082" y="1837369"/>
                  <a:ext cx="196376" cy="596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8" h="9983" extrusionOk="0">
                      <a:moveTo>
                        <a:pt x="1237" y="0"/>
                      </a:moveTo>
                      <a:cubicBezTo>
                        <a:pt x="526" y="68"/>
                        <a:pt x="0" y="695"/>
                        <a:pt x="68" y="1423"/>
                      </a:cubicBezTo>
                      <a:cubicBezTo>
                        <a:pt x="17" y="3643"/>
                        <a:pt x="254" y="6133"/>
                        <a:pt x="661" y="8776"/>
                      </a:cubicBezTo>
                      <a:cubicBezTo>
                        <a:pt x="710" y="9457"/>
                        <a:pt x="1285" y="9983"/>
                        <a:pt x="1958" y="9983"/>
                      </a:cubicBezTo>
                      <a:cubicBezTo>
                        <a:pt x="1989" y="9983"/>
                        <a:pt x="2019" y="9982"/>
                        <a:pt x="2050" y="9979"/>
                      </a:cubicBezTo>
                      <a:cubicBezTo>
                        <a:pt x="2762" y="9912"/>
                        <a:pt x="3287" y="9268"/>
                        <a:pt x="3236" y="8556"/>
                      </a:cubicBezTo>
                      <a:cubicBezTo>
                        <a:pt x="3253" y="5693"/>
                        <a:pt x="2898" y="0"/>
                        <a:pt x="123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19;p16">
                  <a:extLst>
                    <a:ext uri="{FF2B5EF4-FFF2-40B4-BE49-F238E27FC236}">
                      <a16:creationId xmlns:a16="http://schemas.microsoft.com/office/drawing/2014/main" id="{FE0AA835-D10E-4A03-A0E1-7C93C63D91C4}"/>
                    </a:ext>
                  </a:extLst>
                </p:cNvPr>
                <p:cNvSpPr/>
                <p:nvPr/>
              </p:nvSpPr>
              <p:spPr>
                <a:xfrm>
                  <a:off x="1367830" y="1753395"/>
                  <a:ext cx="304657" cy="1321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1" h="22133" extrusionOk="0">
                      <a:moveTo>
                        <a:pt x="0" y="0"/>
                      </a:moveTo>
                      <a:cubicBezTo>
                        <a:pt x="0" y="1"/>
                        <a:pt x="2254" y="11555"/>
                        <a:pt x="1627" y="18264"/>
                      </a:cubicBezTo>
                      <a:cubicBezTo>
                        <a:pt x="1474" y="19721"/>
                        <a:pt x="2271" y="21110"/>
                        <a:pt x="3609" y="21737"/>
                      </a:cubicBezTo>
                      <a:lnTo>
                        <a:pt x="4439" y="22110"/>
                      </a:lnTo>
                      <a:cubicBezTo>
                        <a:pt x="4473" y="22125"/>
                        <a:pt x="4507" y="22132"/>
                        <a:pt x="4540" y="22132"/>
                      </a:cubicBezTo>
                      <a:cubicBezTo>
                        <a:pt x="4691" y="22132"/>
                        <a:pt x="4820" y="21988"/>
                        <a:pt x="4778" y="21822"/>
                      </a:cubicBezTo>
                      <a:cubicBezTo>
                        <a:pt x="4965" y="17383"/>
                        <a:pt x="3931" y="15113"/>
                        <a:pt x="2440" y="11301"/>
                      </a:cubicBezTo>
                      <a:lnTo>
                        <a:pt x="2372" y="8132"/>
                      </a:lnTo>
                      <a:cubicBezTo>
                        <a:pt x="2372" y="8132"/>
                        <a:pt x="5100" y="6692"/>
                        <a:pt x="3338" y="1474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220;p16">
                  <a:extLst>
                    <a:ext uri="{FF2B5EF4-FFF2-40B4-BE49-F238E27FC236}">
                      <a16:creationId xmlns:a16="http://schemas.microsoft.com/office/drawing/2014/main" id="{FA729F58-25F7-4EBC-8864-C60227710F3F}"/>
                    </a:ext>
                  </a:extLst>
                </p:cNvPr>
                <p:cNvSpPr/>
                <p:nvPr/>
              </p:nvSpPr>
              <p:spPr>
                <a:xfrm>
                  <a:off x="980272" y="1761458"/>
                  <a:ext cx="430080" cy="1320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01" h="22105" extrusionOk="0">
                      <a:moveTo>
                        <a:pt x="4406" y="1"/>
                      </a:moveTo>
                      <a:lnTo>
                        <a:pt x="983" y="1390"/>
                      </a:lnTo>
                      <a:cubicBezTo>
                        <a:pt x="1068" y="2966"/>
                        <a:pt x="1339" y="5049"/>
                        <a:pt x="1661" y="7303"/>
                      </a:cubicBezTo>
                      <a:lnTo>
                        <a:pt x="3169" y="9946"/>
                      </a:lnTo>
                      <a:cubicBezTo>
                        <a:pt x="3508" y="10556"/>
                        <a:pt x="3491" y="11301"/>
                        <a:pt x="3101" y="11894"/>
                      </a:cubicBezTo>
                      <a:cubicBezTo>
                        <a:pt x="1119" y="14842"/>
                        <a:pt x="34" y="18298"/>
                        <a:pt x="0" y="21856"/>
                      </a:cubicBezTo>
                      <a:cubicBezTo>
                        <a:pt x="0" y="21986"/>
                        <a:pt x="112" y="22104"/>
                        <a:pt x="250" y="22104"/>
                      </a:cubicBezTo>
                      <a:cubicBezTo>
                        <a:pt x="273" y="22104"/>
                        <a:pt x="298" y="22101"/>
                        <a:pt x="322" y="22093"/>
                      </a:cubicBezTo>
                      <a:lnTo>
                        <a:pt x="4270" y="20857"/>
                      </a:lnTo>
                      <a:cubicBezTo>
                        <a:pt x="5473" y="20484"/>
                        <a:pt x="6337" y="19434"/>
                        <a:pt x="6456" y="18180"/>
                      </a:cubicBezTo>
                      <a:cubicBezTo>
                        <a:pt x="7201" y="10166"/>
                        <a:pt x="4406" y="1"/>
                        <a:pt x="440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221;p16">
                  <a:extLst>
                    <a:ext uri="{FF2B5EF4-FFF2-40B4-BE49-F238E27FC236}">
                      <a16:creationId xmlns:a16="http://schemas.microsoft.com/office/drawing/2014/main" id="{91CC23B0-9602-4E58-BFFC-100DDD8020AE}"/>
                    </a:ext>
                  </a:extLst>
                </p:cNvPr>
                <p:cNvSpPr/>
                <p:nvPr/>
              </p:nvSpPr>
              <p:spPr>
                <a:xfrm>
                  <a:off x="937747" y="1837369"/>
                  <a:ext cx="196376" cy="596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8" h="9983" extrusionOk="0">
                      <a:moveTo>
                        <a:pt x="2051" y="0"/>
                      </a:moveTo>
                      <a:cubicBezTo>
                        <a:pt x="391" y="0"/>
                        <a:pt x="35" y="5693"/>
                        <a:pt x="69" y="8556"/>
                      </a:cubicBezTo>
                      <a:cubicBezTo>
                        <a:pt x="1" y="9268"/>
                        <a:pt x="526" y="9912"/>
                        <a:pt x="1238" y="9979"/>
                      </a:cubicBezTo>
                      <a:cubicBezTo>
                        <a:pt x="1269" y="9982"/>
                        <a:pt x="1299" y="9983"/>
                        <a:pt x="1330" y="9983"/>
                      </a:cubicBezTo>
                      <a:cubicBezTo>
                        <a:pt x="2003" y="9983"/>
                        <a:pt x="2578" y="9457"/>
                        <a:pt x="2627" y="8776"/>
                      </a:cubicBezTo>
                      <a:cubicBezTo>
                        <a:pt x="3034" y="6133"/>
                        <a:pt x="3288" y="3643"/>
                        <a:pt x="3220" y="1423"/>
                      </a:cubicBezTo>
                      <a:cubicBezTo>
                        <a:pt x="3288" y="695"/>
                        <a:pt x="2763" y="68"/>
                        <a:pt x="205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3" name="Google Shape;222;p16">
              <a:extLst>
                <a:ext uri="{FF2B5EF4-FFF2-40B4-BE49-F238E27FC236}">
                  <a16:creationId xmlns:a16="http://schemas.microsoft.com/office/drawing/2014/main" id="{000DFEAB-8E3D-4B67-BB26-DBE78C1CE5AB}"/>
                </a:ext>
              </a:extLst>
            </p:cNvPr>
            <p:cNvSpPr/>
            <p:nvPr/>
          </p:nvSpPr>
          <p:spPr>
            <a:xfrm>
              <a:off x="1513785" y="1907660"/>
              <a:ext cx="120873" cy="446237"/>
            </a:xfrm>
            <a:custGeom>
              <a:avLst/>
              <a:gdLst/>
              <a:ahLst/>
              <a:cxnLst/>
              <a:rect l="l" t="t" r="r" b="b"/>
              <a:pathLst>
                <a:path w="2203" h="8133" extrusionOk="0">
                  <a:moveTo>
                    <a:pt x="0" y="1"/>
                  </a:moveTo>
                  <a:lnTo>
                    <a:pt x="1254" y="8133"/>
                  </a:lnTo>
                  <a:lnTo>
                    <a:pt x="2033" y="4795"/>
                  </a:lnTo>
                  <a:lnTo>
                    <a:pt x="915" y="3592"/>
                  </a:lnTo>
                  <a:lnTo>
                    <a:pt x="2203" y="14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23;p16">
              <a:extLst>
                <a:ext uri="{FF2B5EF4-FFF2-40B4-BE49-F238E27FC236}">
                  <a16:creationId xmlns:a16="http://schemas.microsoft.com/office/drawing/2014/main" id="{B5FCDA0A-24ED-4638-815F-B633788E4BB5}"/>
                </a:ext>
              </a:extLst>
            </p:cNvPr>
            <p:cNvSpPr/>
            <p:nvPr/>
          </p:nvSpPr>
          <p:spPr>
            <a:xfrm>
              <a:off x="1301829" y="1905795"/>
              <a:ext cx="186879" cy="448103"/>
            </a:xfrm>
            <a:custGeom>
              <a:avLst/>
              <a:gdLst/>
              <a:ahLst/>
              <a:cxnLst/>
              <a:rect l="l" t="t" r="r" b="b"/>
              <a:pathLst>
                <a:path w="3406" h="8167" extrusionOk="0">
                  <a:moveTo>
                    <a:pt x="1780" y="1"/>
                  </a:moveTo>
                  <a:cubicBezTo>
                    <a:pt x="1780" y="1"/>
                    <a:pt x="1" y="1983"/>
                    <a:pt x="102" y="2017"/>
                  </a:cubicBezTo>
                  <a:cubicBezTo>
                    <a:pt x="221" y="2051"/>
                    <a:pt x="2288" y="4321"/>
                    <a:pt x="2288" y="4321"/>
                  </a:cubicBezTo>
                  <a:lnTo>
                    <a:pt x="1373" y="5490"/>
                  </a:lnTo>
                  <a:lnTo>
                    <a:pt x="3406" y="8167"/>
                  </a:lnTo>
                  <a:cubicBezTo>
                    <a:pt x="3033" y="5405"/>
                    <a:pt x="2491" y="2678"/>
                    <a:pt x="17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04404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0500D7-9C73-4651-A2DA-D330E7259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284" y="-241202"/>
            <a:ext cx="6161484" cy="2455974"/>
          </a:xfrm>
        </p:spPr>
        <p:txBody>
          <a:bodyPr>
            <a:normAutofit/>
          </a:bodyPr>
          <a:lstStyle/>
          <a:p>
            <a:r>
              <a:rPr lang="en-US" sz="4500" b="1" dirty="0">
                <a:latin typeface="Abadi" panose="020B0604020104020204" pitchFamily="34" charset="0"/>
              </a:rPr>
              <a:t>Coins</a:t>
            </a:r>
            <a:endParaRPr lang="es-EC" sz="4500" b="1" dirty="0">
              <a:latin typeface="Abadi" panose="020B0604020104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63F483-F224-40FF-9BBE-848F210A9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284" y="2214772"/>
            <a:ext cx="6690648" cy="80620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500" dirty="0">
                <a:latin typeface="Abadi" panose="020B0604020104020204" pitchFamily="34" charset="0"/>
              </a:rPr>
              <a:t>We will give you </a:t>
            </a:r>
          </a:p>
          <a:p>
            <a:pPr marL="0" indent="0">
              <a:buNone/>
            </a:pPr>
            <a:r>
              <a:rPr lang="en-US" sz="4500" dirty="0" err="1">
                <a:latin typeface="Abadi" panose="020B0604020104020204" pitchFamily="34" charset="0"/>
              </a:rPr>
              <a:t>Eko</a:t>
            </a:r>
            <a:r>
              <a:rPr lang="en-US" sz="4500" dirty="0">
                <a:latin typeface="Abadi" panose="020B0604020104020204" pitchFamily="34" charset="0"/>
              </a:rPr>
              <a:t>-Coins after making your </a:t>
            </a:r>
            <a:r>
              <a:rPr lang="en-US" sz="4500" dirty="0" err="1">
                <a:latin typeface="Abadi" panose="020B0604020104020204" pitchFamily="34" charset="0"/>
              </a:rPr>
              <a:t>responsable</a:t>
            </a:r>
            <a:r>
              <a:rPr lang="en-US" sz="4500" dirty="0">
                <a:latin typeface="Abadi" panose="020B0604020104020204" pitchFamily="34" charset="0"/>
              </a:rPr>
              <a:t> purchase. Share them with your friends. </a:t>
            </a:r>
            <a:endParaRPr lang="es-EC" sz="4500" dirty="0">
              <a:latin typeface="Abadi" panose="020B0604020104020204" pitchFamily="34" charset="0"/>
            </a:endParaRPr>
          </a:p>
        </p:txBody>
      </p:sp>
      <p:pic>
        <p:nvPicPr>
          <p:cNvPr id="5" name="Imagen 4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7F608D26-F1C3-49EE-A42A-2BF40AEBD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738" y="5613898"/>
            <a:ext cx="4144575" cy="4439717"/>
          </a:xfrm>
          <a:prstGeom prst="rect">
            <a:avLst/>
          </a:prstGeom>
        </p:spPr>
      </p:pic>
      <p:grpSp>
        <p:nvGrpSpPr>
          <p:cNvPr id="6" name="Google Shape;226;p16">
            <a:extLst>
              <a:ext uri="{FF2B5EF4-FFF2-40B4-BE49-F238E27FC236}">
                <a16:creationId xmlns:a16="http://schemas.microsoft.com/office/drawing/2014/main" id="{6BD2CA0E-994F-437D-B70A-A39F34FE0E86}"/>
              </a:ext>
            </a:extLst>
          </p:cNvPr>
          <p:cNvGrpSpPr/>
          <p:nvPr/>
        </p:nvGrpSpPr>
        <p:grpSpPr>
          <a:xfrm>
            <a:off x="2815108" y="7026514"/>
            <a:ext cx="1237834" cy="1614485"/>
            <a:chOff x="4154118" y="3868888"/>
            <a:chExt cx="736411" cy="536939"/>
          </a:xfrm>
          <a:effectLst>
            <a:outerShdw sx="1000" sy="1000" algn="ctr" rotWithShape="0">
              <a:srgbClr val="000000"/>
            </a:outerShdw>
          </a:effectLst>
        </p:grpSpPr>
        <p:sp>
          <p:nvSpPr>
            <p:cNvPr id="7" name="Google Shape;227;p16">
              <a:extLst>
                <a:ext uri="{FF2B5EF4-FFF2-40B4-BE49-F238E27FC236}">
                  <a16:creationId xmlns:a16="http://schemas.microsoft.com/office/drawing/2014/main" id="{1E7D6EA8-F544-4F6D-BCAD-661CA5C4E9CC}"/>
                </a:ext>
              </a:extLst>
            </p:cNvPr>
            <p:cNvSpPr/>
            <p:nvPr/>
          </p:nvSpPr>
          <p:spPr>
            <a:xfrm>
              <a:off x="4154118" y="4006426"/>
              <a:ext cx="352087" cy="399400"/>
            </a:xfrm>
            <a:custGeom>
              <a:avLst/>
              <a:gdLst/>
              <a:ahLst/>
              <a:cxnLst/>
              <a:rect l="l" t="t" r="r" b="b"/>
              <a:pathLst>
                <a:path w="3758" h="4263" extrusionOk="0">
                  <a:moveTo>
                    <a:pt x="142" y="0"/>
                  </a:moveTo>
                  <a:cubicBezTo>
                    <a:pt x="132" y="0"/>
                    <a:pt x="122" y="0"/>
                    <a:pt x="112" y="1"/>
                  </a:cubicBezTo>
                  <a:cubicBezTo>
                    <a:pt x="46" y="5"/>
                    <a:pt x="0" y="67"/>
                    <a:pt x="14" y="131"/>
                  </a:cubicBezTo>
                  <a:lnTo>
                    <a:pt x="522" y="2415"/>
                  </a:lnTo>
                  <a:cubicBezTo>
                    <a:pt x="569" y="2640"/>
                    <a:pt x="720" y="2828"/>
                    <a:pt x="927" y="2926"/>
                  </a:cubicBezTo>
                  <a:lnTo>
                    <a:pt x="1848" y="3360"/>
                  </a:lnTo>
                  <a:cubicBezTo>
                    <a:pt x="2040" y="3451"/>
                    <a:pt x="2163" y="3643"/>
                    <a:pt x="2163" y="3855"/>
                  </a:cubicBezTo>
                  <a:lnTo>
                    <a:pt x="2163" y="4263"/>
                  </a:lnTo>
                  <a:lnTo>
                    <a:pt x="3757" y="4263"/>
                  </a:lnTo>
                  <a:lnTo>
                    <a:pt x="3757" y="2526"/>
                  </a:lnTo>
                  <a:cubicBezTo>
                    <a:pt x="3757" y="2352"/>
                    <a:pt x="3677" y="2188"/>
                    <a:pt x="3538" y="2081"/>
                  </a:cubicBezTo>
                  <a:lnTo>
                    <a:pt x="2621" y="1373"/>
                  </a:lnTo>
                  <a:cubicBezTo>
                    <a:pt x="2569" y="1333"/>
                    <a:pt x="2510" y="1315"/>
                    <a:pt x="2451" y="1315"/>
                  </a:cubicBezTo>
                  <a:cubicBezTo>
                    <a:pt x="2330" y="1315"/>
                    <a:pt x="2213" y="1394"/>
                    <a:pt x="2178" y="1525"/>
                  </a:cubicBezTo>
                  <a:cubicBezTo>
                    <a:pt x="2150" y="1629"/>
                    <a:pt x="2186" y="1743"/>
                    <a:pt x="2268" y="1811"/>
                  </a:cubicBezTo>
                  <a:lnTo>
                    <a:pt x="2623" y="2109"/>
                  </a:lnTo>
                  <a:cubicBezTo>
                    <a:pt x="2682" y="2159"/>
                    <a:pt x="2717" y="2232"/>
                    <a:pt x="2717" y="2308"/>
                  </a:cubicBezTo>
                  <a:lnTo>
                    <a:pt x="2717" y="2709"/>
                  </a:lnTo>
                  <a:lnTo>
                    <a:pt x="1275" y="2065"/>
                  </a:lnTo>
                  <a:lnTo>
                    <a:pt x="609" y="321"/>
                  </a:lnTo>
                  <a:cubicBezTo>
                    <a:pt x="535" y="126"/>
                    <a:pt x="347" y="0"/>
                    <a:pt x="142" y="0"/>
                  </a:cubicBezTo>
                  <a:close/>
                </a:path>
              </a:pathLst>
            </a:custGeom>
            <a:solidFill>
              <a:srgbClr val="00B050">
                <a:alpha val="5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28;p16">
              <a:extLst>
                <a:ext uri="{FF2B5EF4-FFF2-40B4-BE49-F238E27FC236}">
                  <a16:creationId xmlns:a16="http://schemas.microsoft.com/office/drawing/2014/main" id="{64909825-94E4-4699-8477-99AAAD6CF5E6}"/>
                </a:ext>
              </a:extLst>
            </p:cNvPr>
            <p:cNvSpPr/>
            <p:nvPr/>
          </p:nvSpPr>
          <p:spPr>
            <a:xfrm>
              <a:off x="4538254" y="4006426"/>
              <a:ext cx="352274" cy="399400"/>
            </a:xfrm>
            <a:custGeom>
              <a:avLst/>
              <a:gdLst/>
              <a:ahLst/>
              <a:cxnLst/>
              <a:rect l="l" t="t" r="r" b="b"/>
              <a:pathLst>
                <a:path w="3760" h="4263" extrusionOk="0">
                  <a:moveTo>
                    <a:pt x="3617" y="0"/>
                  </a:moveTo>
                  <a:cubicBezTo>
                    <a:pt x="3412" y="0"/>
                    <a:pt x="3224" y="126"/>
                    <a:pt x="3150" y="321"/>
                  </a:cubicBezTo>
                  <a:lnTo>
                    <a:pt x="2484" y="2065"/>
                  </a:lnTo>
                  <a:lnTo>
                    <a:pt x="1043" y="2709"/>
                  </a:lnTo>
                  <a:lnTo>
                    <a:pt x="1043" y="2308"/>
                  </a:lnTo>
                  <a:cubicBezTo>
                    <a:pt x="1043" y="2232"/>
                    <a:pt x="1077" y="2159"/>
                    <a:pt x="1136" y="2109"/>
                  </a:cubicBezTo>
                  <a:lnTo>
                    <a:pt x="1490" y="1811"/>
                  </a:lnTo>
                  <a:cubicBezTo>
                    <a:pt x="1574" y="1743"/>
                    <a:pt x="1609" y="1629"/>
                    <a:pt x="1581" y="1525"/>
                  </a:cubicBezTo>
                  <a:cubicBezTo>
                    <a:pt x="1546" y="1394"/>
                    <a:pt x="1430" y="1315"/>
                    <a:pt x="1308" y="1315"/>
                  </a:cubicBezTo>
                  <a:cubicBezTo>
                    <a:pt x="1250" y="1315"/>
                    <a:pt x="1190" y="1333"/>
                    <a:pt x="1138" y="1373"/>
                  </a:cubicBezTo>
                  <a:lnTo>
                    <a:pt x="220" y="2081"/>
                  </a:lnTo>
                  <a:cubicBezTo>
                    <a:pt x="82" y="2188"/>
                    <a:pt x="1" y="2352"/>
                    <a:pt x="1" y="2526"/>
                  </a:cubicBezTo>
                  <a:lnTo>
                    <a:pt x="1" y="4263"/>
                  </a:lnTo>
                  <a:lnTo>
                    <a:pt x="1596" y="4263"/>
                  </a:lnTo>
                  <a:lnTo>
                    <a:pt x="1596" y="3855"/>
                  </a:lnTo>
                  <a:cubicBezTo>
                    <a:pt x="1596" y="3643"/>
                    <a:pt x="1719" y="3451"/>
                    <a:pt x="1911" y="3360"/>
                  </a:cubicBezTo>
                  <a:lnTo>
                    <a:pt x="2832" y="2926"/>
                  </a:lnTo>
                  <a:cubicBezTo>
                    <a:pt x="3039" y="2828"/>
                    <a:pt x="3190" y="2640"/>
                    <a:pt x="3237" y="2415"/>
                  </a:cubicBezTo>
                  <a:lnTo>
                    <a:pt x="3745" y="131"/>
                  </a:lnTo>
                  <a:cubicBezTo>
                    <a:pt x="3759" y="67"/>
                    <a:pt x="3713" y="5"/>
                    <a:pt x="3648" y="1"/>
                  </a:cubicBezTo>
                  <a:cubicBezTo>
                    <a:pt x="3637" y="0"/>
                    <a:pt x="3627" y="0"/>
                    <a:pt x="3617" y="0"/>
                  </a:cubicBezTo>
                  <a:close/>
                </a:path>
              </a:pathLst>
            </a:custGeom>
            <a:solidFill>
              <a:srgbClr val="00B050">
                <a:alpha val="55000"/>
              </a:srgbClr>
            </a:solidFill>
            <a:ln>
              <a:noFill/>
            </a:ln>
            <a:effectLst>
              <a:outerShdw sx="1000" sy="1000" algn="ctr" rotWithShape="0">
                <a:srgbClr val="000000">
                  <a:alpha val="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229;p16">
              <a:extLst>
                <a:ext uri="{FF2B5EF4-FFF2-40B4-BE49-F238E27FC236}">
                  <a16:creationId xmlns:a16="http://schemas.microsoft.com/office/drawing/2014/main" id="{1DE3C21B-1B45-4B38-AD09-843D35816095}"/>
                </a:ext>
              </a:extLst>
            </p:cNvPr>
            <p:cNvSpPr/>
            <p:nvPr/>
          </p:nvSpPr>
          <p:spPr>
            <a:xfrm>
              <a:off x="4436599" y="3868888"/>
              <a:ext cx="171172" cy="249403"/>
            </a:xfrm>
            <a:custGeom>
              <a:avLst/>
              <a:gdLst/>
              <a:ahLst/>
              <a:cxnLst/>
              <a:rect l="l" t="t" r="r" b="b"/>
              <a:pathLst>
                <a:path w="1827" h="2662" extrusionOk="0">
                  <a:moveTo>
                    <a:pt x="914" y="1"/>
                  </a:moveTo>
                  <a:cubicBezTo>
                    <a:pt x="914" y="1"/>
                    <a:pt x="0" y="599"/>
                    <a:pt x="0" y="1339"/>
                  </a:cubicBezTo>
                  <a:cubicBezTo>
                    <a:pt x="0" y="2009"/>
                    <a:pt x="337" y="2564"/>
                    <a:pt x="776" y="2661"/>
                  </a:cubicBezTo>
                  <a:cubicBezTo>
                    <a:pt x="724" y="2490"/>
                    <a:pt x="690" y="2225"/>
                    <a:pt x="690" y="1926"/>
                  </a:cubicBezTo>
                  <a:cubicBezTo>
                    <a:pt x="690" y="1411"/>
                    <a:pt x="913" y="991"/>
                    <a:pt x="913" y="991"/>
                  </a:cubicBezTo>
                  <a:cubicBezTo>
                    <a:pt x="913" y="991"/>
                    <a:pt x="1135" y="1410"/>
                    <a:pt x="1135" y="1926"/>
                  </a:cubicBezTo>
                  <a:cubicBezTo>
                    <a:pt x="1135" y="2224"/>
                    <a:pt x="1101" y="2490"/>
                    <a:pt x="1049" y="2661"/>
                  </a:cubicBezTo>
                  <a:cubicBezTo>
                    <a:pt x="1488" y="2564"/>
                    <a:pt x="1825" y="2009"/>
                    <a:pt x="1825" y="1339"/>
                  </a:cubicBezTo>
                  <a:cubicBezTo>
                    <a:pt x="1827" y="599"/>
                    <a:pt x="914" y="1"/>
                    <a:pt x="914" y="1"/>
                  </a:cubicBezTo>
                  <a:close/>
                </a:path>
              </a:pathLst>
            </a:custGeom>
            <a:solidFill>
              <a:srgbClr val="00B050">
                <a:alpha val="5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E2D5C075-A417-40F9-8E0A-5424F736365B}"/>
              </a:ext>
            </a:extLst>
          </p:cNvPr>
          <p:cNvSpPr txBox="1"/>
          <p:nvPr/>
        </p:nvSpPr>
        <p:spPr>
          <a:xfrm>
            <a:off x="615851" y="10640160"/>
            <a:ext cx="60854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latin typeface="Abadi" panose="020B0604020104020204" pitchFamily="34" charset="0"/>
              </a:rPr>
              <a:t>A currency to buy anything within our App</a:t>
            </a:r>
            <a:endParaRPr lang="es-EC" sz="45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175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9D4020-1E1A-49C9-AB87-5E83F6BF2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936" y="0"/>
            <a:ext cx="6161484" cy="2455974"/>
          </a:xfrm>
        </p:spPr>
        <p:txBody>
          <a:bodyPr>
            <a:normAutofit/>
          </a:bodyPr>
          <a:lstStyle/>
          <a:p>
            <a:r>
              <a:rPr lang="es-EC" sz="4500" b="1" dirty="0">
                <a:latin typeface="Abadi" panose="020B0604020104020204" pitchFamily="34" charset="0"/>
              </a:rPr>
              <a:t>A </a:t>
            </a:r>
            <a:r>
              <a:rPr lang="es-EC" sz="4500" b="1" dirty="0" err="1">
                <a:latin typeface="Abadi" panose="020B0604020104020204" pitchFamily="34" charset="0"/>
              </a:rPr>
              <a:t>Fact</a:t>
            </a:r>
            <a:r>
              <a:rPr lang="es-EC" sz="4500" b="1" dirty="0">
                <a:latin typeface="Abadi" panose="020B0604020104020204" pitchFamily="34" charset="0"/>
              </a:rPr>
              <a:t>!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568835-DBF6-4568-A8B2-BAEBB92C2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330" y="1636208"/>
            <a:ext cx="6161484" cy="80620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500" dirty="0">
                <a:latin typeface="Abadi" panose="020B0604020104020204" pitchFamily="34" charset="0"/>
              </a:rPr>
              <a:t>For each user who uses the app, our team will plant a tree. In this way you will have made a change from the first moment you download our App.</a:t>
            </a:r>
            <a:endParaRPr lang="es-EC" sz="4500" dirty="0">
              <a:latin typeface="Abadi" panose="020B0604020104020204" pitchFamily="34" charset="0"/>
            </a:endParaRPr>
          </a:p>
        </p:txBody>
      </p:sp>
      <p:sp>
        <p:nvSpPr>
          <p:cNvPr id="4" name="Google Shape;124;p15">
            <a:extLst>
              <a:ext uri="{FF2B5EF4-FFF2-40B4-BE49-F238E27FC236}">
                <a16:creationId xmlns:a16="http://schemas.microsoft.com/office/drawing/2014/main" id="{D66DE638-8155-4281-A987-ABCA99209CF9}"/>
              </a:ext>
            </a:extLst>
          </p:cNvPr>
          <p:cNvSpPr/>
          <p:nvPr/>
        </p:nvSpPr>
        <p:spPr>
          <a:xfrm>
            <a:off x="677095" y="7465906"/>
            <a:ext cx="3035725" cy="3173661"/>
          </a:xfrm>
          <a:custGeom>
            <a:avLst/>
            <a:gdLst/>
            <a:ahLst/>
            <a:cxnLst/>
            <a:rect l="l" t="t" r="r" b="b"/>
            <a:pathLst>
              <a:path w="2239" h="2239" extrusionOk="0">
                <a:moveTo>
                  <a:pt x="1120" y="0"/>
                </a:moveTo>
                <a:cubicBezTo>
                  <a:pt x="502" y="0"/>
                  <a:pt x="0" y="501"/>
                  <a:pt x="0" y="1119"/>
                </a:cubicBezTo>
                <a:cubicBezTo>
                  <a:pt x="0" y="1738"/>
                  <a:pt x="502" y="2238"/>
                  <a:pt x="1120" y="2238"/>
                </a:cubicBezTo>
                <a:cubicBezTo>
                  <a:pt x="1738" y="2238"/>
                  <a:pt x="2239" y="1738"/>
                  <a:pt x="2239" y="1119"/>
                </a:cubicBezTo>
                <a:cubicBezTo>
                  <a:pt x="2239" y="501"/>
                  <a:pt x="1738" y="0"/>
                  <a:pt x="1120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25;p15">
            <a:extLst>
              <a:ext uri="{FF2B5EF4-FFF2-40B4-BE49-F238E27FC236}">
                <a16:creationId xmlns:a16="http://schemas.microsoft.com/office/drawing/2014/main" id="{9E0C46A4-62C1-4D29-B7DA-D7DB31B30339}"/>
              </a:ext>
            </a:extLst>
          </p:cNvPr>
          <p:cNvSpPr/>
          <p:nvPr/>
        </p:nvSpPr>
        <p:spPr>
          <a:xfrm>
            <a:off x="799595" y="6293642"/>
            <a:ext cx="2570170" cy="2560820"/>
          </a:xfrm>
          <a:custGeom>
            <a:avLst/>
            <a:gdLst/>
            <a:ahLst/>
            <a:cxnLst/>
            <a:rect l="l" t="t" r="r" b="b"/>
            <a:pathLst>
              <a:path w="2130" h="1882" extrusionOk="0">
                <a:moveTo>
                  <a:pt x="1064" y="1"/>
                </a:moveTo>
                <a:cubicBezTo>
                  <a:pt x="951" y="1"/>
                  <a:pt x="836" y="22"/>
                  <a:pt x="724" y="65"/>
                </a:cubicBezTo>
                <a:cubicBezTo>
                  <a:pt x="240" y="253"/>
                  <a:pt x="0" y="799"/>
                  <a:pt x="189" y="1283"/>
                </a:cubicBezTo>
                <a:cubicBezTo>
                  <a:pt x="333" y="1654"/>
                  <a:pt x="689" y="1881"/>
                  <a:pt x="1065" y="1881"/>
                </a:cubicBezTo>
                <a:cubicBezTo>
                  <a:pt x="1179" y="1881"/>
                  <a:pt x="1294" y="1861"/>
                  <a:pt x="1406" y="1817"/>
                </a:cubicBezTo>
                <a:cubicBezTo>
                  <a:pt x="1890" y="1629"/>
                  <a:pt x="2130" y="1084"/>
                  <a:pt x="1940" y="600"/>
                </a:cubicBezTo>
                <a:cubicBezTo>
                  <a:pt x="1796" y="228"/>
                  <a:pt x="1441" y="1"/>
                  <a:pt x="1064" y="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26;p15">
            <a:extLst>
              <a:ext uri="{FF2B5EF4-FFF2-40B4-BE49-F238E27FC236}">
                <a16:creationId xmlns:a16="http://schemas.microsoft.com/office/drawing/2014/main" id="{0F83E336-7776-4E52-B47C-9847EA952895}"/>
              </a:ext>
            </a:extLst>
          </p:cNvPr>
          <p:cNvSpPr/>
          <p:nvPr/>
        </p:nvSpPr>
        <p:spPr>
          <a:xfrm>
            <a:off x="2084680" y="9684208"/>
            <a:ext cx="306415" cy="1910718"/>
          </a:xfrm>
          <a:custGeom>
            <a:avLst/>
            <a:gdLst/>
            <a:ahLst/>
            <a:cxnLst/>
            <a:rect l="l" t="t" r="r" b="b"/>
            <a:pathLst>
              <a:path w="226" h="1348" extrusionOk="0">
                <a:moveTo>
                  <a:pt x="113" y="1"/>
                </a:moveTo>
                <a:cubicBezTo>
                  <a:pt x="51" y="1"/>
                  <a:pt x="1" y="50"/>
                  <a:pt x="1" y="111"/>
                </a:cubicBezTo>
                <a:lnTo>
                  <a:pt x="1" y="1236"/>
                </a:lnTo>
                <a:cubicBezTo>
                  <a:pt x="1" y="1297"/>
                  <a:pt x="51" y="1347"/>
                  <a:pt x="113" y="1347"/>
                </a:cubicBezTo>
                <a:cubicBezTo>
                  <a:pt x="175" y="1347"/>
                  <a:pt x="225" y="1297"/>
                  <a:pt x="224" y="1236"/>
                </a:cubicBezTo>
                <a:lnTo>
                  <a:pt x="224" y="111"/>
                </a:lnTo>
                <a:cubicBezTo>
                  <a:pt x="224" y="50"/>
                  <a:pt x="174" y="1"/>
                  <a:pt x="113" y="1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24;p15">
            <a:extLst>
              <a:ext uri="{FF2B5EF4-FFF2-40B4-BE49-F238E27FC236}">
                <a16:creationId xmlns:a16="http://schemas.microsoft.com/office/drawing/2014/main" id="{3BC7AEF2-D5BC-4BF0-890B-55B66992FE84}"/>
              </a:ext>
            </a:extLst>
          </p:cNvPr>
          <p:cNvSpPr/>
          <p:nvPr/>
        </p:nvSpPr>
        <p:spPr>
          <a:xfrm>
            <a:off x="3430929" y="7357760"/>
            <a:ext cx="3035725" cy="3173661"/>
          </a:xfrm>
          <a:custGeom>
            <a:avLst/>
            <a:gdLst/>
            <a:ahLst/>
            <a:cxnLst/>
            <a:rect l="l" t="t" r="r" b="b"/>
            <a:pathLst>
              <a:path w="2239" h="2239" extrusionOk="0">
                <a:moveTo>
                  <a:pt x="1120" y="0"/>
                </a:moveTo>
                <a:cubicBezTo>
                  <a:pt x="502" y="0"/>
                  <a:pt x="0" y="501"/>
                  <a:pt x="0" y="1119"/>
                </a:cubicBezTo>
                <a:cubicBezTo>
                  <a:pt x="0" y="1738"/>
                  <a:pt x="502" y="2238"/>
                  <a:pt x="1120" y="2238"/>
                </a:cubicBezTo>
                <a:cubicBezTo>
                  <a:pt x="1738" y="2238"/>
                  <a:pt x="2239" y="1738"/>
                  <a:pt x="2239" y="1119"/>
                </a:cubicBezTo>
                <a:cubicBezTo>
                  <a:pt x="2239" y="501"/>
                  <a:pt x="1738" y="0"/>
                  <a:pt x="1120" y="0"/>
                </a:cubicBezTo>
                <a:close/>
              </a:path>
            </a:pathLst>
          </a:custGeom>
          <a:solidFill>
            <a:srgbClr val="0070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125;p15">
            <a:extLst>
              <a:ext uri="{FF2B5EF4-FFF2-40B4-BE49-F238E27FC236}">
                <a16:creationId xmlns:a16="http://schemas.microsoft.com/office/drawing/2014/main" id="{1CBF4E51-090F-4448-8C37-A12EE20D5C1D}"/>
              </a:ext>
            </a:extLst>
          </p:cNvPr>
          <p:cNvSpPr/>
          <p:nvPr/>
        </p:nvSpPr>
        <p:spPr>
          <a:xfrm>
            <a:off x="3680231" y="6130754"/>
            <a:ext cx="2570170" cy="2560820"/>
          </a:xfrm>
          <a:custGeom>
            <a:avLst/>
            <a:gdLst/>
            <a:ahLst/>
            <a:cxnLst/>
            <a:rect l="l" t="t" r="r" b="b"/>
            <a:pathLst>
              <a:path w="2130" h="1882" extrusionOk="0">
                <a:moveTo>
                  <a:pt x="1064" y="1"/>
                </a:moveTo>
                <a:cubicBezTo>
                  <a:pt x="951" y="1"/>
                  <a:pt x="836" y="22"/>
                  <a:pt x="724" y="65"/>
                </a:cubicBezTo>
                <a:cubicBezTo>
                  <a:pt x="240" y="253"/>
                  <a:pt x="0" y="799"/>
                  <a:pt x="189" y="1283"/>
                </a:cubicBezTo>
                <a:cubicBezTo>
                  <a:pt x="333" y="1654"/>
                  <a:pt x="689" y="1881"/>
                  <a:pt x="1065" y="1881"/>
                </a:cubicBezTo>
                <a:cubicBezTo>
                  <a:pt x="1179" y="1881"/>
                  <a:pt x="1294" y="1861"/>
                  <a:pt x="1406" y="1817"/>
                </a:cubicBezTo>
                <a:cubicBezTo>
                  <a:pt x="1890" y="1629"/>
                  <a:pt x="2130" y="1084"/>
                  <a:pt x="1940" y="600"/>
                </a:cubicBezTo>
                <a:cubicBezTo>
                  <a:pt x="1796" y="228"/>
                  <a:pt x="1441" y="1"/>
                  <a:pt x="1064" y="1"/>
                </a:cubicBezTo>
                <a:close/>
              </a:path>
            </a:pathLst>
          </a:custGeom>
          <a:solidFill>
            <a:srgbClr val="0070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26;p15">
            <a:extLst>
              <a:ext uri="{FF2B5EF4-FFF2-40B4-BE49-F238E27FC236}">
                <a16:creationId xmlns:a16="http://schemas.microsoft.com/office/drawing/2014/main" id="{C3BD0572-98F6-430D-B2EC-C59AD981E95C}"/>
              </a:ext>
            </a:extLst>
          </p:cNvPr>
          <p:cNvSpPr/>
          <p:nvPr/>
        </p:nvSpPr>
        <p:spPr>
          <a:xfrm>
            <a:off x="4838514" y="9576063"/>
            <a:ext cx="306415" cy="1910718"/>
          </a:xfrm>
          <a:custGeom>
            <a:avLst/>
            <a:gdLst/>
            <a:ahLst/>
            <a:cxnLst/>
            <a:rect l="l" t="t" r="r" b="b"/>
            <a:pathLst>
              <a:path w="226" h="1348" extrusionOk="0">
                <a:moveTo>
                  <a:pt x="113" y="1"/>
                </a:moveTo>
                <a:cubicBezTo>
                  <a:pt x="51" y="1"/>
                  <a:pt x="1" y="50"/>
                  <a:pt x="1" y="111"/>
                </a:cubicBezTo>
                <a:lnTo>
                  <a:pt x="1" y="1236"/>
                </a:lnTo>
                <a:cubicBezTo>
                  <a:pt x="1" y="1297"/>
                  <a:pt x="51" y="1347"/>
                  <a:pt x="113" y="1347"/>
                </a:cubicBezTo>
                <a:cubicBezTo>
                  <a:pt x="175" y="1347"/>
                  <a:pt x="225" y="1297"/>
                  <a:pt x="224" y="1236"/>
                </a:cubicBezTo>
                <a:lnTo>
                  <a:pt x="224" y="111"/>
                </a:lnTo>
                <a:cubicBezTo>
                  <a:pt x="224" y="50"/>
                  <a:pt x="174" y="1"/>
                  <a:pt x="113" y="1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8075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886C3-55B3-4661-9352-54C4914DE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133" y="580784"/>
            <a:ext cx="6161484" cy="2455974"/>
          </a:xfrm>
        </p:spPr>
        <p:txBody>
          <a:bodyPr>
            <a:normAutofit/>
          </a:bodyPr>
          <a:lstStyle/>
          <a:p>
            <a:r>
              <a:rPr lang="es-EC" sz="4500" b="1" dirty="0" err="1">
                <a:latin typeface="Abadi" panose="020B0604020104020204" pitchFamily="34" charset="0"/>
              </a:rPr>
              <a:t>Being</a:t>
            </a:r>
            <a:r>
              <a:rPr lang="es-EC" sz="4500" b="1" dirty="0">
                <a:latin typeface="Abadi" panose="020B0604020104020204" pitchFamily="34" charset="0"/>
              </a:rPr>
              <a:t> </a:t>
            </a:r>
            <a:r>
              <a:rPr lang="es-EC" sz="4500" b="1" dirty="0" err="1">
                <a:latin typeface="Abadi" panose="020B0604020104020204" pitchFamily="34" charset="0"/>
              </a:rPr>
              <a:t>Aware</a:t>
            </a:r>
            <a:endParaRPr lang="es-EC" sz="4500" b="1" dirty="0">
              <a:latin typeface="Abadi" panose="020B0604020104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246D82-535B-4D64-ACEA-5F4E6F196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480" y="2571051"/>
            <a:ext cx="6161484" cy="80620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500" dirty="0">
                <a:latin typeface="Abadi" panose="020B0604020104020204" pitchFamily="34" charset="0"/>
              </a:rPr>
              <a:t>Being aware of what happens on our planet makes you special. We want more people like you to join in generating green consumption.</a:t>
            </a:r>
          </a:p>
        </p:txBody>
      </p:sp>
      <p:grpSp>
        <p:nvGrpSpPr>
          <p:cNvPr id="184" name="Google Shape;2577;p31">
            <a:extLst>
              <a:ext uri="{FF2B5EF4-FFF2-40B4-BE49-F238E27FC236}">
                <a16:creationId xmlns:a16="http://schemas.microsoft.com/office/drawing/2014/main" id="{7731C07B-3A3F-4D74-9CAD-AD823D4E1373}"/>
              </a:ext>
            </a:extLst>
          </p:cNvPr>
          <p:cNvGrpSpPr/>
          <p:nvPr/>
        </p:nvGrpSpPr>
        <p:grpSpPr>
          <a:xfrm>
            <a:off x="867710" y="7528540"/>
            <a:ext cx="2155928" cy="2357448"/>
            <a:chOff x="7402844" y="1669886"/>
            <a:chExt cx="965892" cy="1288876"/>
          </a:xfrm>
        </p:grpSpPr>
        <p:sp>
          <p:nvSpPr>
            <p:cNvPr id="185" name="Google Shape;2578;p31">
              <a:extLst>
                <a:ext uri="{FF2B5EF4-FFF2-40B4-BE49-F238E27FC236}">
                  <a16:creationId xmlns:a16="http://schemas.microsoft.com/office/drawing/2014/main" id="{DFFADB64-B924-4252-9401-03F86BA58A49}"/>
                </a:ext>
              </a:extLst>
            </p:cNvPr>
            <p:cNvSpPr/>
            <p:nvPr/>
          </p:nvSpPr>
          <p:spPr>
            <a:xfrm>
              <a:off x="7402844" y="2628527"/>
              <a:ext cx="965892" cy="330235"/>
            </a:xfrm>
            <a:custGeom>
              <a:avLst/>
              <a:gdLst/>
              <a:ahLst/>
              <a:cxnLst/>
              <a:rect l="l" t="t" r="r" b="b"/>
              <a:pathLst>
                <a:path w="17245" h="5896" extrusionOk="0">
                  <a:moveTo>
                    <a:pt x="8516" y="1"/>
                  </a:moveTo>
                  <a:cubicBezTo>
                    <a:pt x="8470" y="1"/>
                    <a:pt x="8425" y="6"/>
                    <a:pt x="8384" y="20"/>
                  </a:cubicBezTo>
                  <a:cubicBezTo>
                    <a:pt x="6457" y="450"/>
                    <a:pt x="4448" y="775"/>
                    <a:pt x="2590" y="1680"/>
                  </a:cubicBezTo>
                  <a:cubicBezTo>
                    <a:pt x="1800" y="2064"/>
                    <a:pt x="1289" y="2749"/>
                    <a:pt x="802" y="3678"/>
                  </a:cubicBezTo>
                  <a:cubicBezTo>
                    <a:pt x="465" y="4316"/>
                    <a:pt x="117" y="5083"/>
                    <a:pt x="0" y="5896"/>
                  </a:cubicBezTo>
                  <a:lnTo>
                    <a:pt x="17244" y="5896"/>
                  </a:lnTo>
                  <a:cubicBezTo>
                    <a:pt x="17116" y="5083"/>
                    <a:pt x="16768" y="4316"/>
                    <a:pt x="16431" y="3678"/>
                  </a:cubicBezTo>
                  <a:cubicBezTo>
                    <a:pt x="15944" y="2749"/>
                    <a:pt x="15433" y="2064"/>
                    <a:pt x="14643" y="1680"/>
                  </a:cubicBezTo>
                  <a:cubicBezTo>
                    <a:pt x="12785" y="775"/>
                    <a:pt x="10776" y="450"/>
                    <a:pt x="8849" y="20"/>
                  </a:cubicBezTo>
                  <a:cubicBezTo>
                    <a:pt x="8808" y="6"/>
                    <a:pt x="8763" y="1"/>
                    <a:pt x="8717" y="1"/>
                  </a:cubicBezTo>
                  <a:cubicBezTo>
                    <a:pt x="8684" y="1"/>
                    <a:pt x="8650" y="4"/>
                    <a:pt x="8616" y="8"/>
                  </a:cubicBezTo>
                  <a:cubicBezTo>
                    <a:pt x="8583" y="4"/>
                    <a:pt x="8549" y="1"/>
                    <a:pt x="8516" y="1"/>
                  </a:cubicBezTo>
                  <a:close/>
                </a:path>
              </a:pathLst>
            </a:custGeom>
            <a:solidFill>
              <a:srgbClr val="FFB3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6" name="Google Shape;2579;p31">
              <a:extLst>
                <a:ext uri="{FF2B5EF4-FFF2-40B4-BE49-F238E27FC236}">
                  <a16:creationId xmlns:a16="http://schemas.microsoft.com/office/drawing/2014/main" id="{597604A6-FBDD-4118-A898-B96E5B2F85BC}"/>
                </a:ext>
              </a:extLst>
            </p:cNvPr>
            <p:cNvGrpSpPr/>
            <p:nvPr/>
          </p:nvGrpSpPr>
          <p:grpSpPr>
            <a:xfrm>
              <a:off x="7450182" y="1669886"/>
              <a:ext cx="873485" cy="1072545"/>
              <a:chOff x="7450182" y="1669886"/>
              <a:chExt cx="873485" cy="1072545"/>
            </a:xfrm>
          </p:grpSpPr>
          <p:sp>
            <p:nvSpPr>
              <p:cNvPr id="187" name="Google Shape;2580;p31">
                <a:extLst>
                  <a:ext uri="{FF2B5EF4-FFF2-40B4-BE49-F238E27FC236}">
                    <a16:creationId xmlns:a16="http://schemas.microsoft.com/office/drawing/2014/main" id="{C275669B-2284-463F-8BF4-865F91F6F11F}"/>
                  </a:ext>
                </a:extLst>
              </p:cNvPr>
              <p:cNvSpPr/>
              <p:nvPr/>
            </p:nvSpPr>
            <p:spPr>
              <a:xfrm>
                <a:off x="7797449" y="2434097"/>
                <a:ext cx="178952" cy="308335"/>
              </a:xfrm>
              <a:custGeom>
                <a:avLst/>
                <a:gdLst/>
                <a:ahLst/>
                <a:cxnLst/>
                <a:rect l="l" t="t" r="r" b="b"/>
                <a:pathLst>
                  <a:path w="3195" h="5505" extrusionOk="0">
                    <a:moveTo>
                      <a:pt x="1" y="1"/>
                    </a:moveTo>
                    <a:lnTo>
                      <a:pt x="1" y="5505"/>
                    </a:lnTo>
                    <a:lnTo>
                      <a:pt x="3194" y="5505"/>
                    </a:lnTo>
                    <a:lnTo>
                      <a:pt x="3194" y="1"/>
                    </a:lnTo>
                    <a:close/>
                  </a:path>
                </a:pathLst>
              </a:custGeom>
              <a:solidFill>
                <a:srgbClr val="FFB3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2581;p31">
                <a:extLst>
                  <a:ext uri="{FF2B5EF4-FFF2-40B4-BE49-F238E27FC236}">
                    <a16:creationId xmlns:a16="http://schemas.microsoft.com/office/drawing/2014/main" id="{83021E2E-A86C-4FA3-BE44-6971807EEAF7}"/>
                  </a:ext>
                </a:extLst>
              </p:cNvPr>
              <p:cNvSpPr/>
              <p:nvPr/>
            </p:nvSpPr>
            <p:spPr>
              <a:xfrm>
                <a:off x="7797449" y="2434097"/>
                <a:ext cx="178952" cy="133864"/>
              </a:xfrm>
              <a:custGeom>
                <a:avLst/>
                <a:gdLst/>
                <a:ahLst/>
                <a:cxnLst/>
                <a:rect l="l" t="t" r="r" b="b"/>
                <a:pathLst>
                  <a:path w="3195" h="2390" extrusionOk="0">
                    <a:moveTo>
                      <a:pt x="1" y="1"/>
                    </a:moveTo>
                    <a:lnTo>
                      <a:pt x="1" y="1789"/>
                    </a:lnTo>
                    <a:cubicBezTo>
                      <a:pt x="454" y="2190"/>
                      <a:pt x="1023" y="2390"/>
                      <a:pt x="1593" y="2390"/>
                    </a:cubicBezTo>
                    <a:cubicBezTo>
                      <a:pt x="2164" y="2390"/>
                      <a:pt x="2736" y="2190"/>
                      <a:pt x="3194" y="1789"/>
                    </a:cubicBezTo>
                    <a:lnTo>
                      <a:pt x="3194" y="1"/>
                    </a:lnTo>
                    <a:close/>
                  </a:path>
                </a:pathLst>
              </a:custGeom>
              <a:solidFill>
                <a:srgbClr val="FFB3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2582;p31">
                <a:extLst>
                  <a:ext uri="{FF2B5EF4-FFF2-40B4-BE49-F238E27FC236}">
                    <a16:creationId xmlns:a16="http://schemas.microsoft.com/office/drawing/2014/main" id="{36346569-1DAE-4F75-A957-F6C25ECA0549}"/>
                  </a:ext>
                </a:extLst>
              </p:cNvPr>
              <p:cNvSpPr/>
              <p:nvPr/>
            </p:nvSpPr>
            <p:spPr>
              <a:xfrm>
                <a:off x="7569821" y="1669886"/>
                <a:ext cx="634817" cy="845583"/>
              </a:xfrm>
              <a:custGeom>
                <a:avLst/>
                <a:gdLst/>
                <a:ahLst/>
                <a:cxnLst/>
                <a:rect l="l" t="t" r="r" b="b"/>
                <a:pathLst>
                  <a:path w="11334" h="15097" extrusionOk="0">
                    <a:moveTo>
                      <a:pt x="5408" y="1"/>
                    </a:moveTo>
                    <a:cubicBezTo>
                      <a:pt x="5398" y="1"/>
                      <a:pt x="5387" y="1"/>
                      <a:pt x="5377" y="1"/>
                    </a:cubicBezTo>
                    <a:cubicBezTo>
                      <a:pt x="3333" y="24"/>
                      <a:pt x="500" y="953"/>
                      <a:pt x="279" y="3426"/>
                    </a:cubicBezTo>
                    <a:cubicBezTo>
                      <a:pt x="128" y="4913"/>
                      <a:pt x="70" y="6411"/>
                      <a:pt x="82" y="7897"/>
                    </a:cubicBezTo>
                    <a:cubicBezTo>
                      <a:pt x="105" y="9244"/>
                      <a:pt x="1" y="10788"/>
                      <a:pt x="430" y="12077"/>
                    </a:cubicBezTo>
                    <a:cubicBezTo>
                      <a:pt x="1081" y="14074"/>
                      <a:pt x="3600" y="14574"/>
                      <a:pt x="5365" y="15061"/>
                    </a:cubicBezTo>
                    <a:cubicBezTo>
                      <a:pt x="5458" y="15085"/>
                      <a:pt x="5557" y="15096"/>
                      <a:pt x="5657" y="15096"/>
                    </a:cubicBezTo>
                    <a:cubicBezTo>
                      <a:pt x="5757" y="15096"/>
                      <a:pt x="5859" y="15085"/>
                      <a:pt x="5958" y="15061"/>
                    </a:cubicBezTo>
                    <a:cubicBezTo>
                      <a:pt x="7711" y="14574"/>
                      <a:pt x="10092" y="14109"/>
                      <a:pt x="10846" y="12205"/>
                    </a:cubicBezTo>
                    <a:cubicBezTo>
                      <a:pt x="11334" y="10974"/>
                      <a:pt x="11206" y="9430"/>
                      <a:pt x="11230" y="8129"/>
                    </a:cubicBezTo>
                    <a:cubicBezTo>
                      <a:pt x="11264" y="6561"/>
                      <a:pt x="11195" y="4994"/>
                      <a:pt x="11044" y="3426"/>
                    </a:cubicBezTo>
                    <a:cubicBezTo>
                      <a:pt x="10824" y="1047"/>
                      <a:pt x="7274" y="1"/>
                      <a:pt x="5408" y="1"/>
                    </a:cubicBezTo>
                    <a:close/>
                  </a:path>
                </a:pathLst>
              </a:custGeom>
              <a:solidFill>
                <a:srgbClr val="FFB3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2583;p31">
                <a:extLst>
                  <a:ext uri="{FF2B5EF4-FFF2-40B4-BE49-F238E27FC236}">
                    <a16:creationId xmlns:a16="http://schemas.microsoft.com/office/drawing/2014/main" id="{3A87DEC4-B19D-47E4-9C65-6D7D9F4F3414}"/>
                  </a:ext>
                </a:extLst>
              </p:cNvPr>
              <p:cNvSpPr/>
              <p:nvPr/>
            </p:nvSpPr>
            <p:spPr>
              <a:xfrm>
                <a:off x="7597154" y="2073780"/>
                <a:ext cx="56" cy="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B3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2584;p31">
                <a:extLst>
                  <a:ext uri="{FF2B5EF4-FFF2-40B4-BE49-F238E27FC236}">
                    <a16:creationId xmlns:a16="http://schemas.microsoft.com/office/drawing/2014/main" id="{8191970A-A1CD-46B8-9C36-26BCFF47AB47}"/>
                  </a:ext>
                </a:extLst>
              </p:cNvPr>
              <p:cNvSpPr/>
              <p:nvPr/>
            </p:nvSpPr>
            <p:spPr>
              <a:xfrm>
                <a:off x="7450182" y="2040733"/>
                <a:ext cx="173015" cy="185337"/>
              </a:xfrm>
              <a:custGeom>
                <a:avLst/>
                <a:gdLst/>
                <a:ahLst/>
                <a:cxnLst/>
                <a:rect l="l" t="t" r="r" b="b"/>
                <a:pathLst>
                  <a:path w="3089" h="3309" extrusionOk="0">
                    <a:moveTo>
                      <a:pt x="1475" y="1"/>
                    </a:moveTo>
                    <a:cubicBezTo>
                      <a:pt x="1144" y="1"/>
                      <a:pt x="824" y="149"/>
                      <a:pt x="604" y="405"/>
                    </a:cubicBezTo>
                    <a:cubicBezTo>
                      <a:pt x="0" y="1102"/>
                      <a:pt x="174" y="2170"/>
                      <a:pt x="708" y="2843"/>
                    </a:cubicBezTo>
                    <a:cubicBezTo>
                      <a:pt x="956" y="3136"/>
                      <a:pt x="1312" y="3308"/>
                      <a:pt x="1683" y="3308"/>
                    </a:cubicBezTo>
                    <a:cubicBezTo>
                      <a:pt x="1695" y="3308"/>
                      <a:pt x="1707" y="3308"/>
                      <a:pt x="1719" y="3308"/>
                    </a:cubicBezTo>
                    <a:cubicBezTo>
                      <a:pt x="2195" y="3273"/>
                      <a:pt x="2624" y="2994"/>
                      <a:pt x="2833" y="2565"/>
                    </a:cubicBezTo>
                    <a:cubicBezTo>
                      <a:pt x="3066" y="2147"/>
                      <a:pt x="3089" y="1647"/>
                      <a:pt x="2903" y="1206"/>
                    </a:cubicBezTo>
                    <a:cubicBezTo>
                      <a:pt x="2833" y="1032"/>
                      <a:pt x="2752" y="869"/>
                      <a:pt x="2671" y="707"/>
                    </a:cubicBezTo>
                    <a:cubicBezTo>
                      <a:pt x="2648" y="672"/>
                      <a:pt x="2636" y="626"/>
                      <a:pt x="2624" y="591"/>
                    </a:cubicBezTo>
                    <a:lnTo>
                      <a:pt x="2624" y="591"/>
                    </a:lnTo>
                    <a:cubicBezTo>
                      <a:pt x="2624" y="614"/>
                      <a:pt x="2648" y="649"/>
                      <a:pt x="2671" y="742"/>
                    </a:cubicBezTo>
                    <a:cubicBezTo>
                      <a:pt x="2636" y="660"/>
                      <a:pt x="2613" y="579"/>
                      <a:pt x="2578" y="509"/>
                    </a:cubicBezTo>
                    <a:cubicBezTo>
                      <a:pt x="2486" y="393"/>
                      <a:pt x="2439" y="335"/>
                      <a:pt x="2438" y="335"/>
                    </a:cubicBezTo>
                    <a:lnTo>
                      <a:pt x="2438" y="335"/>
                    </a:lnTo>
                    <a:cubicBezTo>
                      <a:pt x="2437" y="335"/>
                      <a:pt x="2456" y="360"/>
                      <a:pt x="2495" y="411"/>
                    </a:cubicBezTo>
                    <a:lnTo>
                      <a:pt x="2495" y="411"/>
                    </a:lnTo>
                    <a:cubicBezTo>
                      <a:pt x="2332" y="215"/>
                      <a:pt x="2098" y="88"/>
                      <a:pt x="1835" y="57"/>
                    </a:cubicBezTo>
                    <a:cubicBezTo>
                      <a:pt x="1800" y="45"/>
                      <a:pt x="1777" y="33"/>
                      <a:pt x="1742" y="33"/>
                    </a:cubicBezTo>
                    <a:cubicBezTo>
                      <a:pt x="1653" y="11"/>
                      <a:pt x="1564" y="1"/>
                      <a:pt x="1475" y="1"/>
                    </a:cubicBezTo>
                    <a:close/>
                  </a:path>
                </a:pathLst>
              </a:custGeom>
              <a:solidFill>
                <a:srgbClr val="FFB3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2585;p31">
                <a:extLst>
                  <a:ext uri="{FF2B5EF4-FFF2-40B4-BE49-F238E27FC236}">
                    <a16:creationId xmlns:a16="http://schemas.microsoft.com/office/drawing/2014/main" id="{2C0EDFB3-188B-4A0C-AFA9-197DB530E055}"/>
                  </a:ext>
                </a:extLst>
              </p:cNvPr>
              <p:cNvSpPr/>
              <p:nvPr/>
            </p:nvSpPr>
            <p:spPr>
              <a:xfrm>
                <a:off x="8176641" y="2073780"/>
                <a:ext cx="56" cy="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FFB3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2586;p31">
                <a:extLst>
                  <a:ext uri="{FF2B5EF4-FFF2-40B4-BE49-F238E27FC236}">
                    <a16:creationId xmlns:a16="http://schemas.microsoft.com/office/drawing/2014/main" id="{AA2F76B1-07DC-4512-8047-3DDFA6FA9926}"/>
                  </a:ext>
                </a:extLst>
              </p:cNvPr>
              <p:cNvSpPr/>
              <p:nvPr/>
            </p:nvSpPr>
            <p:spPr>
              <a:xfrm>
                <a:off x="8149980" y="2040397"/>
                <a:ext cx="173687" cy="185617"/>
              </a:xfrm>
              <a:custGeom>
                <a:avLst/>
                <a:gdLst/>
                <a:ahLst/>
                <a:cxnLst/>
                <a:rect l="l" t="t" r="r" b="b"/>
                <a:pathLst>
                  <a:path w="3101" h="3314" extrusionOk="0">
                    <a:moveTo>
                      <a:pt x="657" y="331"/>
                    </a:moveTo>
                    <a:cubicBezTo>
                      <a:pt x="657" y="331"/>
                      <a:pt x="645" y="346"/>
                      <a:pt x="622" y="378"/>
                    </a:cubicBezTo>
                    <a:lnTo>
                      <a:pt x="622" y="378"/>
                    </a:lnTo>
                    <a:cubicBezTo>
                      <a:pt x="645" y="346"/>
                      <a:pt x="657" y="331"/>
                      <a:pt x="657" y="331"/>
                    </a:cubicBezTo>
                    <a:close/>
                    <a:moveTo>
                      <a:pt x="477" y="597"/>
                    </a:moveTo>
                    <a:lnTo>
                      <a:pt x="477" y="597"/>
                    </a:lnTo>
                    <a:cubicBezTo>
                      <a:pt x="471" y="608"/>
                      <a:pt x="466" y="621"/>
                      <a:pt x="458" y="642"/>
                    </a:cubicBezTo>
                    <a:lnTo>
                      <a:pt x="458" y="642"/>
                    </a:lnTo>
                    <a:cubicBezTo>
                      <a:pt x="465" y="626"/>
                      <a:pt x="472" y="611"/>
                      <a:pt x="477" y="597"/>
                    </a:cubicBezTo>
                    <a:close/>
                    <a:moveTo>
                      <a:pt x="458" y="642"/>
                    </a:moveTo>
                    <a:lnTo>
                      <a:pt x="458" y="642"/>
                    </a:lnTo>
                    <a:cubicBezTo>
                      <a:pt x="449" y="660"/>
                      <a:pt x="440" y="679"/>
                      <a:pt x="434" y="700"/>
                    </a:cubicBezTo>
                    <a:lnTo>
                      <a:pt x="434" y="700"/>
                    </a:lnTo>
                    <a:cubicBezTo>
                      <a:pt x="444" y="676"/>
                      <a:pt x="451" y="657"/>
                      <a:pt x="458" y="642"/>
                    </a:cubicBezTo>
                    <a:close/>
                    <a:moveTo>
                      <a:pt x="433" y="704"/>
                    </a:moveTo>
                    <a:cubicBezTo>
                      <a:pt x="432" y="707"/>
                      <a:pt x="431" y="710"/>
                      <a:pt x="430" y="713"/>
                    </a:cubicBezTo>
                    <a:cubicBezTo>
                      <a:pt x="428" y="716"/>
                      <a:pt x="427" y="719"/>
                      <a:pt x="425" y="722"/>
                    </a:cubicBezTo>
                    <a:lnTo>
                      <a:pt x="425" y="722"/>
                    </a:lnTo>
                    <a:cubicBezTo>
                      <a:pt x="427" y="716"/>
                      <a:pt x="430" y="710"/>
                      <a:pt x="433" y="704"/>
                    </a:cubicBezTo>
                    <a:close/>
                    <a:moveTo>
                      <a:pt x="1605" y="1"/>
                    </a:moveTo>
                    <a:cubicBezTo>
                      <a:pt x="1524" y="1"/>
                      <a:pt x="1441" y="10"/>
                      <a:pt x="1359" y="28"/>
                    </a:cubicBezTo>
                    <a:cubicBezTo>
                      <a:pt x="1324" y="39"/>
                      <a:pt x="1290" y="51"/>
                      <a:pt x="1266" y="63"/>
                    </a:cubicBezTo>
                    <a:cubicBezTo>
                      <a:pt x="986" y="85"/>
                      <a:pt x="728" y="237"/>
                      <a:pt x="564" y="456"/>
                    </a:cubicBezTo>
                    <a:lnTo>
                      <a:pt x="564" y="456"/>
                    </a:lnTo>
                    <a:cubicBezTo>
                      <a:pt x="588" y="423"/>
                      <a:pt x="607" y="397"/>
                      <a:pt x="622" y="378"/>
                    </a:cubicBezTo>
                    <a:lnTo>
                      <a:pt x="622" y="378"/>
                    </a:lnTo>
                    <a:cubicBezTo>
                      <a:pt x="600" y="406"/>
                      <a:pt x="567" y="449"/>
                      <a:pt x="523" y="504"/>
                    </a:cubicBezTo>
                    <a:cubicBezTo>
                      <a:pt x="493" y="574"/>
                      <a:pt x="463" y="636"/>
                      <a:pt x="433" y="704"/>
                    </a:cubicBezTo>
                    <a:lnTo>
                      <a:pt x="433" y="704"/>
                    </a:lnTo>
                    <a:cubicBezTo>
                      <a:pt x="433" y="703"/>
                      <a:pt x="433" y="702"/>
                      <a:pt x="434" y="700"/>
                    </a:cubicBezTo>
                    <a:lnTo>
                      <a:pt x="434" y="700"/>
                    </a:lnTo>
                    <a:cubicBezTo>
                      <a:pt x="431" y="707"/>
                      <a:pt x="428" y="714"/>
                      <a:pt x="425" y="722"/>
                    </a:cubicBezTo>
                    <a:lnTo>
                      <a:pt x="425" y="722"/>
                    </a:lnTo>
                    <a:cubicBezTo>
                      <a:pt x="425" y="722"/>
                      <a:pt x="425" y="722"/>
                      <a:pt x="425" y="722"/>
                    </a:cubicBezTo>
                    <a:lnTo>
                      <a:pt x="425" y="722"/>
                    </a:lnTo>
                    <a:cubicBezTo>
                      <a:pt x="423" y="726"/>
                      <a:pt x="421" y="731"/>
                      <a:pt x="419" y="736"/>
                    </a:cubicBezTo>
                    <a:cubicBezTo>
                      <a:pt x="421" y="731"/>
                      <a:pt x="423" y="727"/>
                      <a:pt x="425" y="722"/>
                    </a:cubicBezTo>
                    <a:lnTo>
                      <a:pt x="425" y="722"/>
                    </a:lnTo>
                    <a:cubicBezTo>
                      <a:pt x="334" y="871"/>
                      <a:pt x="255" y="1041"/>
                      <a:pt x="186" y="1201"/>
                    </a:cubicBezTo>
                    <a:cubicBezTo>
                      <a:pt x="1" y="1642"/>
                      <a:pt x="35" y="2141"/>
                      <a:pt x="268" y="2559"/>
                    </a:cubicBezTo>
                    <a:cubicBezTo>
                      <a:pt x="477" y="2989"/>
                      <a:pt x="895" y="3279"/>
                      <a:pt x="1371" y="3314"/>
                    </a:cubicBezTo>
                    <a:cubicBezTo>
                      <a:pt x="1766" y="3314"/>
                      <a:pt x="2137" y="3151"/>
                      <a:pt x="2393" y="2849"/>
                    </a:cubicBezTo>
                    <a:cubicBezTo>
                      <a:pt x="2915" y="2176"/>
                      <a:pt x="3101" y="1108"/>
                      <a:pt x="2486" y="411"/>
                    </a:cubicBezTo>
                    <a:cubicBezTo>
                      <a:pt x="2262" y="150"/>
                      <a:pt x="1940" y="1"/>
                      <a:pt x="1605" y="1"/>
                    </a:cubicBezTo>
                    <a:close/>
                  </a:path>
                </a:pathLst>
              </a:custGeom>
              <a:solidFill>
                <a:srgbClr val="FFB3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2587;p31">
                <a:extLst>
                  <a:ext uri="{FF2B5EF4-FFF2-40B4-BE49-F238E27FC236}">
                    <a16:creationId xmlns:a16="http://schemas.microsoft.com/office/drawing/2014/main" id="{A8C50D1B-31FE-4559-9172-D35CCB9BD0E2}"/>
                  </a:ext>
                </a:extLst>
              </p:cNvPr>
              <p:cNvSpPr/>
              <p:nvPr/>
            </p:nvSpPr>
            <p:spPr>
              <a:xfrm>
                <a:off x="7829151" y="2009311"/>
                <a:ext cx="100034" cy="281450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5025" extrusionOk="0">
                    <a:moveTo>
                      <a:pt x="164" y="0"/>
                    </a:moveTo>
                    <a:cubicBezTo>
                      <a:pt x="84" y="0"/>
                      <a:pt x="1" y="101"/>
                      <a:pt x="62" y="188"/>
                    </a:cubicBezTo>
                    <a:lnTo>
                      <a:pt x="62" y="176"/>
                    </a:lnTo>
                    <a:cubicBezTo>
                      <a:pt x="828" y="1221"/>
                      <a:pt x="1502" y="3091"/>
                      <a:pt x="132" y="3950"/>
                    </a:cubicBezTo>
                    <a:cubicBezTo>
                      <a:pt x="27" y="4008"/>
                      <a:pt x="4" y="4159"/>
                      <a:pt x="97" y="4252"/>
                    </a:cubicBezTo>
                    <a:cubicBezTo>
                      <a:pt x="358" y="4586"/>
                      <a:pt x="741" y="5024"/>
                      <a:pt x="1188" y="5024"/>
                    </a:cubicBezTo>
                    <a:cubicBezTo>
                      <a:pt x="1237" y="5024"/>
                      <a:pt x="1288" y="5019"/>
                      <a:pt x="1339" y="5007"/>
                    </a:cubicBezTo>
                    <a:cubicBezTo>
                      <a:pt x="1409" y="4984"/>
                      <a:pt x="1432" y="4891"/>
                      <a:pt x="1386" y="4844"/>
                    </a:cubicBezTo>
                    <a:cubicBezTo>
                      <a:pt x="1102" y="4580"/>
                      <a:pt x="777" y="4407"/>
                      <a:pt x="508" y="4136"/>
                    </a:cubicBezTo>
                    <a:lnTo>
                      <a:pt x="508" y="4136"/>
                    </a:lnTo>
                    <a:cubicBezTo>
                      <a:pt x="1785" y="3045"/>
                      <a:pt x="1171" y="1216"/>
                      <a:pt x="236" y="37"/>
                    </a:cubicBezTo>
                    <a:cubicBezTo>
                      <a:pt x="216" y="11"/>
                      <a:pt x="190" y="0"/>
                      <a:pt x="164" y="0"/>
                    </a:cubicBezTo>
                    <a:close/>
                  </a:path>
                </a:pathLst>
              </a:custGeom>
              <a:solidFill>
                <a:srgbClr val="D172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2588;p31">
                <a:extLst>
                  <a:ext uri="{FF2B5EF4-FFF2-40B4-BE49-F238E27FC236}">
                    <a16:creationId xmlns:a16="http://schemas.microsoft.com/office/drawing/2014/main" id="{A59A070A-83E0-4712-BA0A-E3C0A0AB6BF4}"/>
                  </a:ext>
                </a:extLst>
              </p:cNvPr>
              <p:cNvSpPr/>
              <p:nvPr/>
            </p:nvSpPr>
            <p:spPr>
              <a:xfrm>
                <a:off x="7694053" y="2071819"/>
                <a:ext cx="73541" cy="116501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2080" extrusionOk="0">
                    <a:moveTo>
                      <a:pt x="651" y="1"/>
                    </a:moveTo>
                    <a:cubicBezTo>
                      <a:pt x="291" y="1"/>
                      <a:pt x="1" y="465"/>
                      <a:pt x="1" y="1046"/>
                    </a:cubicBezTo>
                    <a:cubicBezTo>
                      <a:pt x="1" y="1615"/>
                      <a:pt x="291" y="2079"/>
                      <a:pt x="651" y="2079"/>
                    </a:cubicBezTo>
                    <a:cubicBezTo>
                      <a:pt x="1022" y="2079"/>
                      <a:pt x="1313" y="1627"/>
                      <a:pt x="1313" y="1046"/>
                    </a:cubicBezTo>
                    <a:cubicBezTo>
                      <a:pt x="1313" y="465"/>
                      <a:pt x="1022" y="1"/>
                      <a:pt x="651" y="1"/>
                    </a:cubicBezTo>
                    <a:close/>
                  </a:path>
                </a:pathLst>
              </a:custGeom>
              <a:solidFill>
                <a:srgbClr val="3C1E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2589;p31">
                <a:extLst>
                  <a:ext uri="{FF2B5EF4-FFF2-40B4-BE49-F238E27FC236}">
                    <a16:creationId xmlns:a16="http://schemas.microsoft.com/office/drawing/2014/main" id="{BFDF1D06-DB4C-4630-B8CE-74E4A4820AEA}"/>
                  </a:ext>
                </a:extLst>
              </p:cNvPr>
              <p:cNvSpPr/>
              <p:nvPr/>
            </p:nvSpPr>
            <p:spPr>
              <a:xfrm>
                <a:off x="8017963" y="2071819"/>
                <a:ext cx="73541" cy="116501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2080" extrusionOk="0">
                    <a:moveTo>
                      <a:pt x="651" y="1"/>
                    </a:moveTo>
                    <a:cubicBezTo>
                      <a:pt x="291" y="1"/>
                      <a:pt x="0" y="465"/>
                      <a:pt x="0" y="1046"/>
                    </a:cubicBezTo>
                    <a:cubicBezTo>
                      <a:pt x="0" y="1615"/>
                      <a:pt x="291" y="2079"/>
                      <a:pt x="651" y="2079"/>
                    </a:cubicBezTo>
                    <a:cubicBezTo>
                      <a:pt x="1022" y="2079"/>
                      <a:pt x="1313" y="1627"/>
                      <a:pt x="1313" y="1046"/>
                    </a:cubicBezTo>
                    <a:cubicBezTo>
                      <a:pt x="1313" y="465"/>
                      <a:pt x="1022" y="1"/>
                      <a:pt x="651" y="1"/>
                    </a:cubicBezTo>
                    <a:close/>
                  </a:path>
                </a:pathLst>
              </a:custGeom>
              <a:solidFill>
                <a:srgbClr val="3C1E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2590;p31">
                <a:extLst>
                  <a:ext uri="{FF2B5EF4-FFF2-40B4-BE49-F238E27FC236}">
                    <a16:creationId xmlns:a16="http://schemas.microsoft.com/office/drawing/2014/main" id="{C3D32E61-3287-44DA-AB80-7F6F4051BC0E}"/>
                  </a:ext>
                </a:extLst>
              </p:cNvPr>
              <p:cNvSpPr/>
              <p:nvPr/>
            </p:nvSpPr>
            <p:spPr>
              <a:xfrm>
                <a:off x="7664647" y="2103521"/>
                <a:ext cx="55506" cy="39879"/>
              </a:xfrm>
              <a:custGeom>
                <a:avLst/>
                <a:gdLst/>
                <a:ahLst/>
                <a:cxnLst/>
                <a:rect l="l" t="t" r="r" b="b"/>
                <a:pathLst>
                  <a:path w="991" h="712" extrusionOk="0">
                    <a:moveTo>
                      <a:pt x="226" y="0"/>
                    </a:moveTo>
                    <a:cubicBezTo>
                      <a:pt x="112" y="0"/>
                      <a:pt x="0" y="91"/>
                      <a:pt x="50" y="225"/>
                    </a:cubicBezTo>
                    <a:lnTo>
                      <a:pt x="38" y="236"/>
                    </a:lnTo>
                    <a:cubicBezTo>
                      <a:pt x="96" y="410"/>
                      <a:pt x="224" y="561"/>
                      <a:pt x="386" y="643"/>
                    </a:cubicBezTo>
                    <a:cubicBezTo>
                      <a:pt x="463" y="681"/>
                      <a:pt x="572" y="711"/>
                      <a:pt x="678" y="711"/>
                    </a:cubicBezTo>
                    <a:cubicBezTo>
                      <a:pt x="797" y="711"/>
                      <a:pt x="911" y="672"/>
                      <a:pt x="967" y="561"/>
                    </a:cubicBezTo>
                    <a:cubicBezTo>
                      <a:pt x="990" y="515"/>
                      <a:pt x="979" y="457"/>
                      <a:pt x="944" y="422"/>
                    </a:cubicBezTo>
                    <a:cubicBezTo>
                      <a:pt x="769" y="271"/>
                      <a:pt x="514" y="387"/>
                      <a:pt x="410" y="132"/>
                    </a:cubicBezTo>
                    <a:cubicBezTo>
                      <a:pt x="377" y="40"/>
                      <a:pt x="301" y="0"/>
                      <a:pt x="226" y="0"/>
                    </a:cubicBezTo>
                    <a:close/>
                  </a:path>
                </a:pathLst>
              </a:custGeom>
              <a:solidFill>
                <a:srgbClr val="3C1E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2591;p31">
                <a:extLst>
                  <a:ext uri="{FF2B5EF4-FFF2-40B4-BE49-F238E27FC236}">
                    <a16:creationId xmlns:a16="http://schemas.microsoft.com/office/drawing/2014/main" id="{5D28EEB0-673A-4041-806A-309DD3A582C9}"/>
                  </a:ext>
                </a:extLst>
              </p:cNvPr>
              <p:cNvSpPr/>
              <p:nvPr/>
            </p:nvSpPr>
            <p:spPr>
              <a:xfrm>
                <a:off x="8071957" y="2103521"/>
                <a:ext cx="56122" cy="3987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712" extrusionOk="0">
                    <a:moveTo>
                      <a:pt x="776" y="0"/>
                    </a:moveTo>
                    <a:cubicBezTo>
                      <a:pt x="701" y="0"/>
                      <a:pt x="625" y="40"/>
                      <a:pt x="592" y="132"/>
                    </a:cubicBezTo>
                    <a:cubicBezTo>
                      <a:pt x="488" y="387"/>
                      <a:pt x="221" y="271"/>
                      <a:pt x="58" y="422"/>
                    </a:cubicBezTo>
                    <a:cubicBezTo>
                      <a:pt x="12" y="457"/>
                      <a:pt x="0" y="515"/>
                      <a:pt x="35" y="561"/>
                    </a:cubicBezTo>
                    <a:cubicBezTo>
                      <a:pt x="90" y="672"/>
                      <a:pt x="205" y="711"/>
                      <a:pt x="324" y="711"/>
                    </a:cubicBezTo>
                    <a:cubicBezTo>
                      <a:pt x="430" y="711"/>
                      <a:pt x="539" y="681"/>
                      <a:pt x="616" y="643"/>
                    </a:cubicBezTo>
                    <a:cubicBezTo>
                      <a:pt x="778" y="561"/>
                      <a:pt x="906" y="410"/>
                      <a:pt x="964" y="236"/>
                    </a:cubicBezTo>
                    <a:lnTo>
                      <a:pt x="952" y="225"/>
                    </a:lnTo>
                    <a:cubicBezTo>
                      <a:pt x="1001" y="91"/>
                      <a:pt x="890" y="0"/>
                      <a:pt x="776" y="0"/>
                    </a:cubicBezTo>
                    <a:close/>
                  </a:path>
                </a:pathLst>
              </a:custGeom>
              <a:solidFill>
                <a:srgbClr val="3C1E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2592;p31">
                <a:extLst>
                  <a:ext uri="{FF2B5EF4-FFF2-40B4-BE49-F238E27FC236}">
                    <a16:creationId xmlns:a16="http://schemas.microsoft.com/office/drawing/2014/main" id="{556C4146-571C-4B7D-95A2-C4F43292843B}"/>
                  </a:ext>
                </a:extLst>
              </p:cNvPr>
              <p:cNvSpPr/>
              <p:nvPr/>
            </p:nvSpPr>
            <p:spPr>
              <a:xfrm>
                <a:off x="7643587" y="1951060"/>
                <a:ext cx="141537" cy="67436"/>
              </a:xfrm>
              <a:custGeom>
                <a:avLst/>
                <a:gdLst/>
                <a:ahLst/>
                <a:cxnLst/>
                <a:rect l="l" t="t" r="r" b="b"/>
                <a:pathLst>
                  <a:path w="2527" h="1204" extrusionOk="0">
                    <a:moveTo>
                      <a:pt x="1562" y="1"/>
                    </a:moveTo>
                    <a:cubicBezTo>
                      <a:pt x="1523" y="1"/>
                      <a:pt x="1485" y="3"/>
                      <a:pt x="1447" y="9"/>
                    </a:cubicBezTo>
                    <a:cubicBezTo>
                      <a:pt x="867" y="102"/>
                      <a:pt x="251" y="496"/>
                      <a:pt x="31" y="1065"/>
                    </a:cubicBezTo>
                    <a:cubicBezTo>
                      <a:pt x="0" y="1142"/>
                      <a:pt x="75" y="1203"/>
                      <a:pt x="147" y="1203"/>
                    </a:cubicBezTo>
                    <a:cubicBezTo>
                      <a:pt x="184" y="1203"/>
                      <a:pt x="220" y="1186"/>
                      <a:pt x="240" y="1147"/>
                    </a:cubicBezTo>
                    <a:lnTo>
                      <a:pt x="240" y="1158"/>
                    </a:lnTo>
                    <a:cubicBezTo>
                      <a:pt x="414" y="763"/>
                      <a:pt x="855" y="566"/>
                      <a:pt x="1238" y="450"/>
                    </a:cubicBezTo>
                    <a:cubicBezTo>
                      <a:pt x="1337" y="421"/>
                      <a:pt x="1447" y="398"/>
                      <a:pt x="1555" y="398"/>
                    </a:cubicBezTo>
                    <a:cubicBezTo>
                      <a:pt x="1662" y="398"/>
                      <a:pt x="1767" y="421"/>
                      <a:pt x="1854" y="485"/>
                    </a:cubicBezTo>
                    <a:cubicBezTo>
                      <a:pt x="2005" y="601"/>
                      <a:pt x="2040" y="810"/>
                      <a:pt x="2191" y="926"/>
                    </a:cubicBezTo>
                    <a:cubicBezTo>
                      <a:pt x="2210" y="946"/>
                      <a:pt x="2236" y="955"/>
                      <a:pt x="2261" y="955"/>
                    </a:cubicBezTo>
                    <a:cubicBezTo>
                      <a:pt x="2311" y="955"/>
                      <a:pt x="2361" y="921"/>
                      <a:pt x="2376" y="868"/>
                    </a:cubicBezTo>
                    <a:cubicBezTo>
                      <a:pt x="2526" y="375"/>
                      <a:pt x="2024" y="1"/>
                      <a:pt x="1562" y="1"/>
                    </a:cubicBezTo>
                    <a:close/>
                  </a:path>
                </a:pathLst>
              </a:custGeom>
              <a:solidFill>
                <a:srgbClr val="3C1E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593;p31">
                <a:extLst>
                  <a:ext uri="{FF2B5EF4-FFF2-40B4-BE49-F238E27FC236}">
                    <a16:creationId xmlns:a16="http://schemas.microsoft.com/office/drawing/2014/main" id="{D6A71CDA-C521-4D00-A5EF-DA68EB081007}"/>
                  </a:ext>
                </a:extLst>
              </p:cNvPr>
              <p:cNvSpPr/>
              <p:nvPr/>
            </p:nvSpPr>
            <p:spPr>
              <a:xfrm>
                <a:off x="7982900" y="1951060"/>
                <a:ext cx="141537" cy="67436"/>
              </a:xfrm>
              <a:custGeom>
                <a:avLst/>
                <a:gdLst/>
                <a:ahLst/>
                <a:cxnLst/>
                <a:rect l="l" t="t" r="r" b="b"/>
                <a:pathLst>
                  <a:path w="2527" h="1204" extrusionOk="0">
                    <a:moveTo>
                      <a:pt x="967" y="1"/>
                    </a:moveTo>
                    <a:cubicBezTo>
                      <a:pt x="513" y="1"/>
                      <a:pt x="0" y="375"/>
                      <a:pt x="150" y="868"/>
                    </a:cubicBezTo>
                    <a:cubicBezTo>
                      <a:pt x="166" y="921"/>
                      <a:pt x="216" y="955"/>
                      <a:pt x="265" y="955"/>
                    </a:cubicBezTo>
                    <a:cubicBezTo>
                      <a:pt x="291" y="955"/>
                      <a:pt x="316" y="946"/>
                      <a:pt x="336" y="926"/>
                    </a:cubicBezTo>
                    <a:cubicBezTo>
                      <a:pt x="487" y="810"/>
                      <a:pt x="534" y="601"/>
                      <a:pt x="673" y="485"/>
                    </a:cubicBezTo>
                    <a:cubicBezTo>
                      <a:pt x="760" y="421"/>
                      <a:pt x="867" y="398"/>
                      <a:pt x="976" y="398"/>
                    </a:cubicBezTo>
                    <a:cubicBezTo>
                      <a:pt x="1085" y="398"/>
                      <a:pt x="1195" y="421"/>
                      <a:pt x="1288" y="450"/>
                    </a:cubicBezTo>
                    <a:cubicBezTo>
                      <a:pt x="1683" y="566"/>
                      <a:pt x="2124" y="763"/>
                      <a:pt x="2299" y="1158"/>
                    </a:cubicBezTo>
                    <a:lnTo>
                      <a:pt x="2299" y="1147"/>
                    </a:lnTo>
                    <a:cubicBezTo>
                      <a:pt x="2314" y="1186"/>
                      <a:pt x="2348" y="1203"/>
                      <a:pt x="2383" y="1203"/>
                    </a:cubicBezTo>
                    <a:cubicBezTo>
                      <a:pt x="2452" y="1203"/>
                      <a:pt x="2526" y="1142"/>
                      <a:pt x="2496" y="1065"/>
                    </a:cubicBezTo>
                    <a:cubicBezTo>
                      <a:pt x="2275" y="496"/>
                      <a:pt x="1671" y="102"/>
                      <a:pt x="1079" y="9"/>
                    </a:cubicBezTo>
                    <a:cubicBezTo>
                      <a:pt x="1043" y="3"/>
                      <a:pt x="1005" y="1"/>
                      <a:pt x="967" y="1"/>
                    </a:cubicBezTo>
                    <a:close/>
                  </a:path>
                </a:pathLst>
              </a:custGeom>
              <a:solidFill>
                <a:srgbClr val="3C1E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594;p31">
                <a:extLst>
                  <a:ext uri="{FF2B5EF4-FFF2-40B4-BE49-F238E27FC236}">
                    <a16:creationId xmlns:a16="http://schemas.microsoft.com/office/drawing/2014/main" id="{90DF8FEA-206E-4B58-A835-02F3A2942A63}"/>
                  </a:ext>
                </a:extLst>
              </p:cNvPr>
              <p:cNvSpPr/>
              <p:nvPr/>
            </p:nvSpPr>
            <p:spPr>
              <a:xfrm>
                <a:off x="7821757" y="2308969"/>
                <a:ext cx="154420" cy="64916"/>
              </a:xfrm>
              <a:custGeom>
                <a:avLst/>
                <a:gdLst/>
                <a:ahLst/>
                <a:cxnLst/>
                <a:rect l="l" t="t" r="r" b="b"/>
                <a:pathLst>
                  <a:path w="2757" h="1159" extrusionOk="0">
                    <a:moveTo>
                      <a:pt x="2710" y="0"/>
                    </a:moveTo>
                    <a:cubicBezTo>
                      <a:pt x="2698" y="0"/>
                      <a:pt x="2687" y="5"/>
                      <a:pt x="2679" y="17"/>
                    </a:cubicBezTo>
                    <a:cubicBezTo>
                      <a:pt x="2372" y="514"/>
                      <a:pt x="1854" y="768"/>
                      <a:pt x="1332" y="768"/>
                    </a:cubicBezTo>
                    <a:cubicBezTo>
                      <a:pt x="868" y="768"/>
                      <a:pt x="401" y="567"/>
                      <a:pt x="78" y="156"/>
                    </a:cubicBezTo>
                    <a:cubicBezTo>
                      <a:pt x="70" y="145"/>
                      <a:pt x="59" y="139"/>
                      <a:pt x="47" y="139"/>
                    </a:cubicBezTo>
                    <a:cubicBezTo>
                      <a:pt x="24" y="139"/>
                      <a:pt x="0" y="160"/>
                      <a:pt x="8" y="191"/>
                    </a:cubicBezTo>
                    <a:cubicBezTo>
                      <a:pt x="251" y="753"/>
                      <a:pt x="723" y="1158"/>
                      <a:pt x="1337" y="1158"/>
                    </a:cubicBezTo>
                    <a:cubicBezTo>
                      <a:pt x="1370" y="1158"/>
                      <a:pt x="1403" y="1157"/>
                      <a:pt x="1436" y="1155"/>
                    </a:cubicBezTo>
                    <a:cubicBezTo>
                      <a:pt x="2098" y="1132"/>
                      <a:pt x="2563" y="667"/>
                      <a:pt x="2749" y="52"/>
                    </a:cubicBezTo>
                    <a:cubicBezTo>
                      <a:pt x="2756" y="21"/>
                      <a:pt x="2733" y="0"/>
                      <a:pt x="2710" y="0"/>
                    </a:cubicBezTo>
                    <a:close/>
                  </a:path>
                </a:pathLst>
              </a:custGeom>
              <a:solidFill>
                <a:srgbClr val="C761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2" name="Google Shape;2615;p31">
            <a:extLst>
              <a:ext uri="{FF2B5EF4-FFF2-40B4-BE49-F238E27FC236}">
                <a16:creationId xmlns:a16="http://schemas.microsoft.com/office/drawing/2014/main" id="{87943BA5-D1A9-4C40-9C32-F09C9DFE29C9}"/>
              </a:ext>
            </a:extLst>
          </p:cNvPr>
          <p:cNvGrpSpPr/>
          <p:nvPr/>
        </p:nvGrpSpPr>
        <p:grpSpPr>
          <a:xfrm>
            <a:off x="826999" y="7445310"/>
            <a:ext cx="2246845" cy="2427394"/>
            <a:chOff x="7362133" y="1586655"/>
            <a:chExt cx="1047341" cy="1336959"/>
          </a:xfrm>
        </p:grpSpPr>
        <p:sp>
          <p:nvSpPr>
            <p:cNvPr id="203" name="Google Shape;2616;p31">
              <a:extLst>
                <a:ext uri="{FF2B5EF4-FFF2-40B4-BE49-F238E27FC236}">
                  <a16:creationId xmlns:a16="http://schemas.microsoft.com/office/drawing/2014/main" id="{CE48246B-68E3-444A-87FE-32AC825607A6}"/>
                </a:ext>
              </a:extLst>
            </p:cNvPr>
            <p:cNvSpPr/>
            <p:nvPr/>
          </p:nvSpPr>
          <p:spPr>
            <a:xfrm>
              <a:off x="7597154" y="1711502"/>
              <a:ext cx="580208" cy="238771"/>
            </a:xfrm>
            <a:custGeom>
              <a:avLst/>
              <a:gdLst/>
              <a:ahLst/>
              <a:cxnLst/>
              <a:rect l="l" t="t" r="r" b="b"/>
              <a:pathLst>
                <a:path w="10359" h="4263" extrusionOk="0">
                  <a:moveTo>
                    <a:pt x="5179" y="1"/>
                  </a:moveTo>
                  <a:cubicBezTo>
                    <a:pt x="2660" y="1"/>
                    <a:pt x="488" y="1789"/>
                    <a:pt x="0" y="4262"/>
                  </a:cubicBezTo>
                  <a:cubicBezTo>
                    <a:pt x="1173" y="2974"/>
                    <a:pt x="3054" y="2126"/>
                    <a:pt x="5179" y="2126"/>
                  </a:cubicBezTo>
                  <a:cubicBezTo>
                    <a:pt x="7304" y="2126"/>
                    <a:pt x="9186" y="2962"/>
                    <a:pt x="10358" y="4262"/>
                  </a:cubicBezTo>
                  <a:cubicBezTo>
                    <a:pt x="9871" y="1789"/>
                    <a:pt x="7699" y="1"/>
                    <a:pt x="5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4" name="Google Shape;2617;p31">
              <a:extLst>
                <a:ext uri="{FF2B5EF4-FFF2-40B4-BE49-F238E27FC236}">
                  <a16:creationId xmlns:a16="http://schemas.microsoft.com/office/drawing/2014/main" id="{014997F5-555A-4B21-AF5D-215DE7426C7A}"/>
                </a:ext>
              </a:extLst>
            </p:cNvPr>
            <p:cNvGrpSpPr/>
            <p:nvPr/>
          </p:nvGrpSpPr>
          <p:grpSpPr>
            <a:xfrm>
              <a:off x="7362133" y="1586655"/>
              <a:ext cx="1047341" cy="1336959"/>
              <a:chOff x="7362133" y="1586655"/>
              <a:chExt cx="1047341" cy="1336959"/>
            </a:xfrm>
          </p:grpSpPr>
          <p:sp>
            <p:nvSpPr>
              <p:cNvPr id="205" name="Google Shape;2618;p31">
                <a:extLst>
                  <a:ext uri="{FF2B5EF4-FFF2-40B4-BE49-F238E27FC236}">
                    <a16:creationId xmlns:a16="http://schemas.microsoft.com/office/drawing/2014/main" id="{A8434CB5-903E-44E0-8381-F87984C08449}"/>
                  </a:ext>
                </a:extLst>
              </p:cNvPr>
              <p:cNvSpPr/>
              <p:nvPr/>
            </p:nvSpPr>
            <p:spPr>
              <a:xfrm>
                <a:off x="7398148" y="1586655"/>
                <a:ext cx="1004259" cy="1336959"/>
              </a:xfrm>
              <a:custGeom>
                <a:avLst/>
                <a:gdLst/>
                <a:ahLst/>
                <a:cxnLst/>
                <a:rect l="l" t="t" r="r" b="b"/>
                <a:pathLst>
                  <a:path w="17930" h="23870" extrusionOk="0">
                    <a:moveTo>
                      <a:pt x="8732" y="2311"/>
                    </a:moveTo>
                    <a:cubicBezTo>
                      <a:pt x="11612" y="2311"/>
                      <a:pt x="13958" y="4622"/>
                      <a:pt x="14004" y="7502"/>
                    </a:cubicBezTo>
                    <a:lnTo>
                      <a:pt x="14004" y="10741"/>
                    </a:lnTo>
                    <a:cubicBezTo>
                      <a:pt x="13958" y="13621"/>
                      <a:pt x="11612" y="15920"/>
                      <a:pt x="8732" y="15920"/>
                    </a:cubicBezTo>
                    <a:cubicBezTo>
                      <a:pt x="5853" y="15920"/>
                      <a:pt x="3507" y="13621"/>
                      <a:pt x="3461" y="10741"/>
                    </a:cubicBezTo>
                    <a:lnTo>
                      <a:pt x="3461" y="7502"/>
                    </a:lnTo>
                    <a:cubicBezTo>
                      <a:pt x="3507" y="4622"/>
                      <a:pt x="5853" y="2311"/>
                      <a:pt x="8732" y="2311"/>
                    </a:cubicBezTo>
                    <a:close/>
                    <a:moveTo>
                      <a:pt x="8732" y="0"/>
                    </a:moveTo>
                    <a:cubicBezTo>
                      <a:pt x="4099" y="0"/>
                      <a:pt x="325" y="3716"/>
                      <a:pt x="267" y="8349"/>
                    </a:cubicBezTo>
                    <a:lnTo>
                      <a:pt x="267" y="13563"/>
                    </a:lnTo>
                    <a:cubicBezTo>
                      <a:pt x="267" y="15363"/>
                      <a:pt x="848" y="17128"/>
                      <a:pt x="1916" y="18580"/>
                    </a:cubicBezTo>
                    <a:cubicBezTo>
                      <a:pt x="720" y="19114"/>
                      <a:pt x="0" y="19787"/>
                      <a:pt x="0" y="20530"/>
                    </a:cubicBezTo>
                    <a:cubicBezTo>
                      <a:pt x="0" y="21088"/>
                      <a:pt x="430" y="21622"/>
                      <a:pt x="1161" y="22086"/>
                    </a:cubicBezTo>
                    <a:cubicBezTo>
                      <a:pt x="1510" y="21970"/>
                      <a:pt x="1847" y="21854"/>
                      <a:pt x="2102" y="21796"/>
                    </a:cubicBezTo>
                    <a:cubicBezTo>
                      <a:pt x="2481" y="21717"/>
                      <a:pt x="2865" y="21655"/>
                      <a:pt x="3242" y="21655"/>
                    </a:cubicBezTo>
                    <a:cubicBezTo>
                      <a:pt x="3696" y="21655"/>
                      <a:pt x="4140" y="21745"/>
                      <a:pt x="4552" y="22005"/>
                    </a:cubicBezTo>
                    <a:cubicBezTo>
                      <a:pt x="5249" y="22446"/>
                      <a:pt x="5934" y="23166"/>
                      <a:pt x="6700" y="23584"/>
                    </a:cubicBezTo>
                    <a:cubicBezTo>
                      <a:pt x="7047" y="23770"/>
                      <a:pt x="7909" y="23870"/>
                      <a:pt x="8738" y="23870"/>
                    </a:cubicBezTo>
                    <a:cubicBezTo>
                      <a:pt x="9464" y="23870"/>
                      <a:pt x="10165" y="23793"/>
                      <a:pt x="10474" y="23631"/>
                    </a:cubicBezTo>
                    <a:cubicBezTo>
                      <a:pt x="11287" y="23224"/>
                      <a:pt x="11995" y="22470"/>
                      <a:pt x="12739" y="22005"/>
                    </a:cubicBezTo>
                    <a:cubicBezTo>
                      <a:pt x="13138" y="21745"/>
                      <a:pt x="13583" y="21655"/>
                      <a:pt x="14038" y="21655"/>
                    </a:cubicBezTo>
                    <a:cubicBezTo>
                      <a:pt x="14417" y="21655"/>
                      <a:pt x="14803" y="21717"/>
                      <a:pt x="15177" y="21796"/>
                    </a:cubicBezTo>
                    <a:cubicBezTo>
                      <a:pt x="15537" y="21866"/>
                      <a:pt x="16048" y="22086"/>
                      <a:pt x="16547" y="22202"/>
                    </a:cubicBezTo>
                    <a:cubicBezTo>
                      <a:pt x="17418" y="21715"/>
                      <a:pt x="17917" y="21134"/>
                      <a:pt x="17917" y="20519"/>
                    </a:cubicBezTo>
                    <a:cubicBezTo>
                      <a:pt x="17929" y="19718"/>
                      <a:pt x="17070" y="18998"/>
                      <a:pt x="15653" y="18429"/>
                    </a:cubicBezTo>
                    <a:cubicBezTo>
                      <a:pt x="16663" y="17000"/>
                      <a:pt x="17198" y="15305"/>
                      <a:pt x="17198" y="13563"/>
                    </a:cubicBezTo>
                    <a:lnTo>
                      <a:pt x="17198" y="8349"/>
                    </a:lnTo>
                    <a:cubicBezTo>
                      <a:pt x="17139" y="3716"/>
                      <a:pt x="13366" y="0"/>
                      <a:pt x="873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619;p31">
                <a:extLst>
                  <a:ext uri="{FF2B5EF4-FFF2-40B4-BE49-F238E27FC236}">
                    <a16:creationId xmlns:a16="http://schemas.microsoft.com/office/drawing/2014/main" id="{8346F282-CBEF-455A-8D58-A8CFA21A4ACE}"/>
                  </a:ext>
                </a:extLst>
              </p:cNvPr>
              <p:cNvSpPr/>
              <p:nvPr/>
            </p:nvSpPr>
            <p:spPr>
              <a:xfrm>
                <a:off x="7362133" y="2563145"/>
                <a:ext cx="406129" cy="131960"/>
              </a:xfrm>
              <a:custGeom>
                <a:avLst/>
                <a:gdLst/>
                <a:ahLst/>
                <a:cxnLst/>
                <a:rect l="l" t="t" r="r" b="b"/>
                <a:pathLst>
                  <a:path w="7251" h="2356" extrusionOk="0">
                    <a:moveTo>
                      <a:pt x="532" y="1"/>
                    </a:moveTo>
                    <a:cubicBezTo>
                      <a:pt x="119" y="1"/>
                      <a:pt x="0" y="680"/>
                      <a:pt x="457" y="867"/>
                    </a:cubicBezTo>
                    <a:cubicBezTo>
                      <a:pt x="2186" y="1560"/>
                      <a:pt x="4247" y="2355"/>
                      <a:pt x="6179" y="2355"/>
                    </a:cubicBezTo>
                    <a:cubicBezTo>
                      <a:pt x="6415" y="2355"/>
                      <a:pt x="6648" y="2344"/>
                      <a:pt x="6879" y="2318"/>
                    </a:cubicBezTo>
                    <a:cubicBezTo>
                      <a:pt x="7192" y="2307"/>
                      <a:pt x="7250" y="1877"/>
                      <a:pt x="6960" y="1784"/>
                    </a:cubicBezTo>
                    <a:cubicBezTo>
                      <a:pt x="5938" y="1378"/>
                      <a:pt x="4824" y="1227"/>
                      <a:pt x="3778" y="971"/>
                    </a:cubicBezTo>
                    <a:cubicBezTo>
                      <a:pt x="2733" y="704"/>
                      <a:pt x="1700" y="391"/>
                      <a:pt x="690" y="31"/>
                    </a:cubicBezTo>
                    <a:cubicBezTo>
                      <a:pt x="633" y="10"/>
                      <a:pt x="581" y="1"/>
                      <a:pt x="53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620;p31">
                <a:extLst>
                  <a:ext uri="{FF2B5EF4-FFF2-40B4-BE49-F238E27FC236}">
                    <a16:creationId xmlns:a16="http://schemas.microsoft.com/office/drawing/2014/main" id="{01CC7917-4FC9-4403-9FE8-586E8F310749}"/>
                  </a:ext>
                </a:extLst>
              </p:cNvPr>
              <p:cNvSpPr/>
              <p:nvPr/>
            </p:nvSpPr>
            <p:spPr>
              <a:xfrm>
                <a:off x="8094082" y="2558216"/>
                <a:ext cx="315392" cy="118573"/>
              </a:xfrm>
              <a:custGeom>
                <a:avLst/>
                <a:gdLst/>
                <a:ahLst/>
                <a:cxnLst/>
                <a:rect l="l" t="t" r="r" b="b"/>
                <a:pathLst>
                  <a:path w="5631" h="2117" extrusionOk="0">
                    <a:moveTo>
                      <a:pt x="5089" y="0"/>
                    </a:moveTo>
                    <a:cubicBezTo>
                      <a:pt x="5076" y="0"/>
                      <a:pt x="5064" y="1"/>
                      <a:pt x="5051" y="3"/>
                    </a:cubicBezTo>
                    <a:cubicBezTo>
                      <a:pt x="4331" y="119"/>
                      <a:pt x="3635" y="618"/>
                      <a:pt x="2973" y="920"/>
                    </a:cubicBezTo>
                    <a:cubicBezTo>
                      <a:pt x="2125" y="1326"/>
                      <a:pt x="1208" y="1594"/>
                      <a:pt x="279" y="1710"/>
                    </a:cubicBezTo>
                    <a:cubicBezTo>
                      <a:pt x="15" y="1733"/>
                      <a:pt x="0" y="2116"/>
                      <a:pt x="267" y="2116"/>
                    </a:cubicBezTo>
                    <a:cubicBezTo>
                      <a:pt x="271" y="2116"/>
                      <a:pt x="275" y="2116"/>
                      <a:pt x="279" y="2116"/>
                    </a:cubicBezTo>
                    <a:cubicBezTo>
                      <a:pt x="1196" y="2081"/>
                      <a:pt x="2113" y="1907"/>
                      <a:pt x="2984" y="1582"/>
                    </a:cubicBezTo>
                    <a:cubicBezTo>
                      <a:pt x="3762" y="1315"/>
                      <a:pt x="4714" y="1048"/>
                      <a:pt x="5365" y="537"/>
                    </a:cubicBezTo>
                    <a:cubicBezTo>
                      <a:pt x="5630" y="327"/>
                      <a:pt x="5347" y="0"/>
                      <a:pt x="508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8" name="Google Shape;2631;p31">
            <a:extLst>
              <a:ext uri="{FF2B5EF4-FFF2-40B4-BE49-F238E27FC236}">
                <a16:creationId xmlns:a16="http://schemas.microsoft.com/office/drawing/2014/main" id="{B6B3B38D-2FE2-480D-82BB-3667D6239752}"/>
              </a:ext>
            </a:extLst>
          </p:cNvPr>
          <p:cNvGrpSpPr/>
          <p:nvPr/>
        </p:nvGrpSpPr>
        <p:grpSpPr>
          <a:xfrm>
            <a:off x="4020355" y="6353175"/>
            <a:ext cx="1974678" cy="2481164"/>
            <a:chOff x="5062951" y="1557809"/>
            <a:chExt cx="1227298" cy="1401216"/>
          </a:xfrm>
        </p:grpSpPr>
        <p:grpSp>
          <p:nvGrpSpPr>
            <p:cNvPr id="209" name="Google Shape;2632;p31">
              <a:extLst>
                <a:ext uri="{FF2B5EF4-FFF2-40B4-BE49-F238E27FC236}">
                  <a16:creationId xmlns:a16="http://schemas.microsoft.com/office/drawing/2014/main" id="{921E9633-C999-4376-BC35-2DC9859CB98F}"/>
                </a:ext>
              </a:extLst>
            </p:cNvPr>
            <p:cNvGrpSpPr/>
            <p:nvPr/>
          </p:nvGrpSpPr>
          <p:grpSpPr>
            <a:xfrm>
              <a:off x="5062951" y="1557809"/>
              <a:ext cx="1227298" cy="1187692"/>
              <a:chOff x="5062951" y="1557809"/>
              <a:chExt cx="1227298" cy="1187692"/>
            </a:xfrm>
          </p:grpSpPr>
          <p:grpSp>
            <p:nvGrpSpPr>
              <p:cNvPr id="211" name="Google Shape;2633;p31">
                <a:extLst>
                  <a:ext uri="{FF2B5EF4-FFF2-40B4-BE49-F238E27FC236}">
                    <a16:creationId xmlns:a16="http://schemas.microsoft.com/office/drawing/2014/main" id="{A9D9F817-65C8-49BB-B7D7-446E32698844}"/>
                  </a:ext>
                </a:extLst>
              </p:cNvPr>
              <p:cNvGrpSpPr/>
              <p:nvPr/>
            </p:nvGrpSpPr>
            <p:grpSpPr>
              <a:xfrm>
                <a:off x="5062951" y="1557809"/>
                <a:ext cx="1227298" cy="1187692"/>
                <a:chOff x="5062951" y="1557809"/>
                <a:chExt cx="1227298" cy="1187692"/>
              </a:xfrm>
            </p:grpSpPr>
            <p:sp>
              <p:nvSpPr>
                <p:cNvPr id="225" name="Google Shape;2634;p31">
                  <a:extLst>
                    <a:ext uri="{FF2B5EF4-FFF2-40B4-BE49-F238E27FC236}">
                      <a16:creationId xmlns:a16="http://schemas.microsoft.com/office/drawing/2014/main" id="{204D128A-267E-4E25-98B9-B4E30FA25A2F}"/>
                    </a:ext>
                  </a:extLst>
                </p:cNvPr>
                <p:cNvSpPr/>
                <p:nvPr/>
              </p:nvSpPr>
              <p:spPr>
                <a:xfrm>
                  <a:off x="5530585" y="1559321"/>
                  <a:ext cx="325306" cy="255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08" h="4570" extrusionOk="0">
                      <a:moveTo>
                        <a:pt x="2595" y="2282"/>
                      </a:moveTo>
                      <a:cubicBezTo>
                        <a:pt x="2604" y="2282"/>
                        <a:pt x="2604" y="2293"/>
                        <a:pt x="2590" y="2311"/>
                      </a:cubicBezTo>
                      <a:cubicBezTo>
                        <a:pt x="2581" y="2308"/>
                        <a:pt x="2573" y="2305"/>
                        <a:pt x="2565" y="2301"/>
                      </a:cubicBezTo>
                      <a:lnTo>
                        <a:pt x="2565" y="2301"/>
                      </a:lnTo>
                      <a:cubicBezTo>
                        <a:pt x="2564" y="2299"/>
                        <a:pt x="2563" y="2298"/>
                        <a:pt x="2562" y="2297"/>
                      </a:cubicBezTo>
                      <a:lnTo>
                        <a:pt x="2562" y="2297"/>
                      </a:lnTo>
                      <a:cubicBezTo>
                        <a:pt x="2577" y="2286"/>
                        <a:pt x="2588" y="2282"/>
                        <a:pt x="2595" y="2282"/>
                      </a:cubicBezTo>
                      <a:close/>
                      <a:moveTo>
                        <a:pt x="2713" y="1"/>
                      </a:moveTo>
                      <a:cubicBezTo>
                        <a:pt x="2707" y="1"/>
                        <a:pt x="2700" y="1"/>
                        <a:pt x="2694" y="1"/>
                      </a:cubicBezTo>
                      <a:cubicBezTo>
                        <a:pt x="1812" y="1"/>
                        <a:pt x="1068" y="546"/>
                        <a:pt x="662" y="1313"/>
                      </a:cubicBezTo>
                      <a:cubicBezTo>
                        <a:pt x="325" y="1940"/>
                        <a:pt x="0" y="3089"/>
                        <a:pt x="650" y="3635"/>
                      </a:cubicBezTo>
                      <a:cubicBezTo>
                        <a:pt x="797" y="3753"/>
                        <a:pt x="1000" y="3842"/>
                        <a:pt x="1197" y="3842"/>
                      </a:cubicBezTo>
                      <a:cubicBezTo>
                        <a:pt x="1311" y="3842"/>
                        <a:pt x="1423" y="3812"/>
                        <a:pt x="1521" y="3740"/>
                      </a:cubicBezTo>
                      <a:lnTo>
                        <a:pt x="1521" y="3751"/>
                      </a:lnTo>
                      <a:cubicBezTo>
                        <a:pt x="1916" y="3473"/>
                        <a:pt x="1986" y="3089"/>
                        <a:pt x="2230" y="2695"/>
                      </a:cubicBezTo>
                      <a:cubicBezTo>
                        <a:pt x="2299" y="2578"/>
                        <a:pt x="2381" y="2474"/>
                        <a:pt x="2485" y="2369"/>
                      </a:cubicBezTo>
                      <a:cubicBezTo>
                        <a:pt x="2512" y="2339"/>
                        <a:pt x="2536" y="2317"/>
                        <a:pt x="2554" y="2303"/>
                      </a:cubicBezTo>
                      <a:lnTo>
                        <a:pt x="2554" y="2303"/>
                      </a:lnTo>
                      <a:cubicBezTo>
                        <a:pt x="2563" y="2313"/>
                        <a:pt x="2571" y="2321"/>
                        <a:pt x="2578" y="2327"/>
                      </a:cubicBezTo>
                      <a:lnTo>
                        <a:pt x="2578" y="2327"/>
                      </a:lnTo>
                      <a:cubicBezTo>
                        <a:pt x="2616" y="2393"/>
                        <a:pt x="2653" y="2452"/>
                        <a:pt x="2683" y="2520"/>
                      </a:cubicBezTo>
                      <a:cubicBezTo>
                        <a:pt x="2664" y="2484"/>
                        <a:pt x="2655" y="2465"/>
                        <a:pt x="2654" y="2465"/>
                      </a:cubicBezTo>
                      <a:lnTo>
                        <a:pt x="2654" y="2465"/>
                      </a:lnTo>
                      <a:cubicBezTo>
                        <a:pt x="2652" y="2465"/>
                        <a:pt x="2670" y="2510"/>
                        <a:pt x="2706" y="2602"/>
                      </a:cubicBezTo>
                      <a:cubicBezTo>
                        <a:pt x="2799" y="2938"/>
                        <a:pt x="2880" y="3275"/>
                        <a:pt x="2926" y="3624"/>
                      </a:cubicBezTo>
                      <a:cubicBezTo>
                        <a:pt x="3042" y="4284"/>
                        <a:pt x="3554" y="4570"/>
                        <a:pt x="4097" y="4570"/>
                      </a:cubicBezTo>
                      <a:cubicBezTo>
                        <a:pt x="4918" y="4570"/>
                        <a:pt x="5807" y="3915"/>
                        <a:pt x="5493" y="2915"/>
                      </a:cubicBezTo>
                      <a:cubicBezTo>
                        <a:pt x="5053" y="1562"/>
                        <a:pt x="4383" y="1"/>
                        <a:pt x="271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635;p31">
                  <a:extLst>
                    <a:ext uri="{FF2B5EF4-FFF2-40B4-BE49-F238E27FC236}">
                      <a16:creationId xmlns:a16="http://schemas.microsoft.com/office/drawing/2014/main" id="{3E293F6D-EE99-4F8D-AB78-D40EE8A7AE7C}"/>
                    </a:ext>
                  </a:extLst>
                </p:cNvPr>
                <p:cNvSpPr/>
                <p:nvPr/>
              </p:nvSpPr>
              <p:spPr>
                <a:xfrm>
                  <a:off x="5062951" y="1557809"/>
                  <a:ext cx="740844" cy="1187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27" h="21201" extrusionOk="0">
                      <a:moveTo>
                        <a:pt x="7612" y="0"/>
                      </a:moveTo>
                      <a:cubicBezTo>
                        <a:pt x="6546" y="0"/>
                        <a:pt x="5655" y="535"/>
                        <a:pt x="5051" y="1340"/>
                      </a:cubicBezTo>
                      <a:cubicBezTo>
                        <a:pt x="4715" y="1816"/>
                        <a:pt x="4599" y="2408"/>
                        <a:pt x="4726" y="2977"/>
                      </a:cubicBezTo>
                      <a:cubicBezTo>
                        <a:pt x="3681" y="3534"/>
                        <a:pt x="2810" y="4545"/>
                        <a:pt x="2311" y="5474"/>
                      </a:cubicBezTo>
                      <a:cubicBezTo>
                        <a:pt x="1742" y="6530"/>
                        <a:pt x="1649" y="7541"/>
                        <a:pt x="2427" y="8481"/>
                      </a:cubicBezTo>
                      <a:cubicBezTo>
                        <a:pt x="1417" y="9143"/>
                        <a:pt x="732" y="10235"/>
                        <a:pt x="372" y="11442"/>
                      </a:cubicBezTo>
                      <a:cubicBezTo>
                        <a:pt x="0" y="12685"/>
                        <a:pt x="23" y="13823"/>
                        <a:pt x="952" y="14856"/>
                      </a:cubicBezTo>
                      <a:cubicBezTo>
                        <a:pt x="1428" y="15379"/>
                        <a:pt x="2114" y="15692"/>
                        <a:pt x="2845" y="15808"/>
                      </a:cubicBezTo>
                      <a:cubicBezTo>
                        <a:pt x="1858" y="17829"/>
                        <a:pt x="1765" y="20360"/>
                        <a:pt x="4575" y="21080"/>
                      </a:cubicBezTo>
                      <a:cubicBezTo>
                        <a:pt x="4849" y="21161"/>
                        <a:pt x="5128" y="21200"/>
                        <a:pt x="5406" y="21200"/>
                      </a:cubicBezTo>
                      <a:cubicBezTo>
                        <a:pt x="6049" y="21200"/>
                        <a:pt x="6681" y="20990"/>
                        <a:pt x="7200" y="20592"/>
                      </a:cubicBezTo>
                      <a:cubicBezTo>
                        <a:pt x="7827" y="20884"/>
                        <a:pt x="8519" y="21055"/>
                        <a:pt x="9213" y="21055"/>
                      </a:cubicBezTo>
                      <a:cubicBezTo>
                        <a:pt x="10011" y="21055"/>
                        <a:pt x="10812" y="20830"/>
                        <a:pt x="11519" y="20302"/>
                      </a:cubicBezTo>
                      <a:cubicBezTo>
                        <a:pt x="12471" y="19594"/>
                        <a:pt x="12657" y="18421"/>
                        <a:pt x="12483" y="17295"/>
                      </a:cubicBezTo>
                      <a:cubicBezTo>
                        <a:pt x="12564" y="16981"/>
                        <a:pt x="12634" y="16656"/>
                        <a:pt x="12692" y="16354"/>
                      </a:cubicBezTo>
                      <a:cubicBezTo>
                        <a:pt x="13064" y="14566"/>
                        <a:pt x="13226" y="12743"/>
                        <a:pt x="13191" y="10920"/>
                      </a:cubicBezTo>
                      <a:cubicBezTo>
                        <a:pt x="13145" y="9189"/>
                        <a:pt x="12878" y="7471"/>
                        <a:pt x="12413" y="5810"/>
                      </a:cubicBezTo>
                      <a:cubicBezTo>
                        <a:pt x="12216" y="5056"/>
                        <a:pt x="11902" y="4347"/>
                        <a:pt x="11473" y="3709"/>
                      </a:cubicBezTo>
                      <a:cubicBezTo>
                        <a:pt x="11159" y="3302"/>
                        <a:pt x="10834" y="2919"/>
                        <a:pt x="10474" y="2547"/>
                      </a:cubicBezTo>
                      <a:cubicBezTo>
                        <a:pt x="10660" y="2396"/>
                        <a:pt x="10695" y="2129"/>
                        <a:pt x="10544" y="1944"/>
                      </a:cubicBezTo>
                      <a:cubicBezTo>
                        <a:pt x="10010" y="1142"/>
                        <a:pt x="9208" y="202"/>
                        <a:pt x="8117" y="39"/>
                      </a:cubicBezTo>
                      <a:cubicBezTo>
                        <a:pt x="7945" y="13"/>
                        <a:pt x="7776" y="0"/>
                        <a:pt x="761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636;p31">
                  <a:extLst>
                    <a:ext uri="{FF2B5EF4-FFF2-40B4-BE49-F238E27FC236}">
                      <a16:creationId xmlns:a16="http://schemas.microsoft.com/office/drawing/2014/main" id="{F77F744D-0DD9-481F-A97A-C21C7D229A7C}"/>
                    </a:ext>
                  </a:extLst>
                </p:cNvPr>
                <p:cNvSpPr/>
                <p:nvPr/>
              </p:nvSpPr>
              <p:spPr>
                <a:xfrm>
                  <a:off x="5549405" y="1558201"/>
                  <a:ext cx="740844" cy="118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27" h="21198" extrusionOk="0">
                      <a:moveTo>
                        <a:pt x="5629" y="1"/>
                      </a:moveTo>
                      <a:cubicBezTo>
                        <a:pt x="5457" y="1"/>
                        <a:pt x="5280" y="15"/>
                        <a:pt x="5099" y="44"/>
                      </a:cubicBezTo>
                      <a:cubicBezTo>
                        <a:pt x="4019" y="206"/>
                        <a:pt x="3217" y="1135"/>
                        <a:pt x="2683" y="1948"/>
                      </a:cubicBezTo>
                      <a:cubicBezTo>
                        <a:pt x="2532" y="2134"/>
                        <a:pt x="2567" y="2401"/>
                        <a:pt x="2753" y="2552"/>
                      </a:cubicBezTo>
                      <a:cubicBezTo>
                        <a:pt x="2393" y="2912"/>
                        <a:pt x="2056" y="3307"/>
                        <a:pt x="1754" y="3713"/>
                      </a:cubicBezTo>
                      <a:cubicBezTo>
                        <a:pt x="1325" y="4352"/>
                        <a:pt x="1000" y="5060"/>
                        <a:pt x="814" y="5803"/>
                      </a:cubicBezTo>
                      <a:cubicBezTo>
                        <a:pt x="338" y="7476"/>
                        <a:pt x="82" y="9194"/>
                        <a:pt x="24" y="10924"/>
                      </a:cubicBezTo>
                      <a:cubicBezTo>
                        <a:pt x="1" y="12747"/>
                        <a:pt x="163" y="14570"/>
                        <a:pt x="523" y="16359"/>
                      </a:cubicBezTo>
                      <a:cubicBezTo>
                        <a:pt x="582" y="16661"/>
                        <a:pt x="651" y="16974"/>
                        <a:pt x="732" y="17299"/>
                      </a:cubicBezTo>
                      <a:cubicBezTo>
                        <a:pt x="558" y="18426"/>
                        <a:pt x="744" y="19598"/>
                        <a:pt x="1708" y="20307"/>
                      </a:cubicBezTo>
                      <a:cubicBezTo>
                        <a:pt x="2409" y="20828"/>
                        <a:pt x="3207" y="21054"/>
                        <a:pt x="4003" y="21054"/>
                      </a:cubicBezTo>
                      <a:cubicBezTo>
                        <a:pt x="4696" y="21054"/>
                        <a:pt x="5389" y="20883"/>
                        <a:pt x="6016" y="20585"/>
                      </a:cubicBezTo>
                      <a:cubicBezTo>
                        <a:pt x="6548" y="20986"/>
                        <a:pt x="7189" y="21197"/>
                        <a:pt x="7839" y="21197"/>
                      </a:cubicBezTo>
                      <a:cubicBezTo>
                        <a:pt x="8111" y="21197"/>
                        <a:pt x="8384" y="21160"/>
                        <a:pt x="8652" y="21085"/>
                      </a:cubicBezTo>
                      <a:cubicBezTo>
                        <a:pt x="11450" y="20365"/>
                        <a:pt x="11369" y="17822"/>
                        <a:pt x="10382" y="15813"/>
                      </a:cubicBezTo>
                      <a:cubicBezTo>
                        <a:pt x="11114" y="15685"/>
                        <a:pt x="11810" y="15383"/>
                        <a:pt x="12263" y="14849"/>
                      </a:cubicBezTo>
                      <a:cubicBezTo>
                        <a:pt x="13204" y="13816"/>
                        <a:pt x="13227" y="12689"/>
                        <a:pt x="12844" y="11435"/>
                      </a:cubicBezTo>
                      <a:cubicBezTo>
                        <a:pt x="12495" y="10239"/>
                        <a:pt x="11810" y="9136"/>
                        <a:pt x="10800" y="8486"/>
                      </a:cubicBezTo>
                      <a:cubicBezTo>
                        <a:pt x="11578" y="7534"/>
                        <a:pt x="11485" y="6523"/>
                        <a:pt x="10916" y="5467"/>
                      </a:cubicBezTo>
                      <a:cubicBezTo>
                        <a:pt x="10417" y="4549"/>
                        <a:pt x="9546" y="3539"/>
                        <a:pt x="8489" y="2982"/>
                      </a:cubicBezTo>
                      <a:cubicBezTo>
                        <a:pt x="8629" y="2413"/>
                        <a:pt x="8512" y="1820"/>
                        <a:pt x="8176" y="1344"/>
                      </a:cubicBezTo>
                      <a:cubicBezTo>
                        <a:pt x="7576" y="535"/>
                        <a:pt x="6693" y="1"/>
                        <a:pt x="562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12" name="Google Shape;2637;p31">
                <a:extLst>
                  <a:ext uri="{FF2B5EF4-FFF2-40B4-BE49-F238E27FC236}">
                    <a16:creationId xmlns:a16="http://schemas.microsoft.com/office/drawing/2014/main" id="{C290F1CC-C3D6-447F-9DA5-5DB8756A3566}"/>
                  </a:ext>
                </a:extLst>
              </p:cNvPr>
              <p:cNvSpPr/>
              <p:nvPr/>
            </p:nvSpPr>
            <p:spPr>
              <a:xfrm>
                <a:off x="5588444" y="2434097"/>
                <a:ext cx="178280" cy="308335"/>
              </a:xfrm>
              <a:custGeom>
                <a:avLst/>
                <a:gdLst/>
                <a:ahLst/>
                <a:cxnLst/>
                <a:rect l="l" t="t" r="r" b="b"/>
                <a:pathLst>
                  <a:path w="3183" h="5505" extrusionOk="0">
                    <a:moveTo>
                      <a:pt x="1" y="1"/>
                    </a:moveTo>
                    <a:lnTo>
                      <a:pt x="1" y="5505"/>
                    </a:lnTo>
                    <a:lnTo>
                      <a:pt x="3182" y="5505"/>
                    </a:lnTo>
                    <a:lnTo>
                      <a:pt x="3182" y="1"/>
                    </a:lnTo>
                    <a:close/>
                  </a:path>
                </a:pathLst>
              </a:custGeom>
              <a:solidFill>
                <a:srgbClr val="87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638;p31">
                <a:extLst>
                  <a:ext uri="{FF2B5EF4-FFF2-40B4-BE49-F238E27FC236}">
                    <a16:creationId xmlns:a16="http://schemas.microsoft.com/office/drawing/2014/main" id="{BE31FE07-0C75-42EE-BDF3-E8543E10677F}"/>
                  </a:ext>
                </a:extLst>
              </p:cNvPr>
              <p:cNvSpPr/>
              <p:nvPr/>
            </p:nvSpPr>
            <p:spPr>
              <a:xfrm>
                <a:off x="5588444" y="2434097"/>
                <a:ext cx="178896" cy="133864"/>
              </a:xfrm>
              <a:custGeom>
                <a:avLst/>
                <a:gdLst/>
                <a:ahLst/>
                <a:cxnLst/>
                <a:rect l="l" t="t" r="r" b="b"/>
                <a:pathLst>
                  <a:path w="3194" h="2390" extrusionOk="0">
                    <a:moveTo>
                      <a:pt x="1" y="1"/>
                    </a:moveTo>
                    <a:lnTo>
                      <a:pt x="1" y="1789"/>
                    </a:lnTo>
                    <a:cubicBezTo>
                      <a:pt x="454" y="2190"/>
                      <a:pt x="1022" y="2390"/>
                      <a:pt x="1593" y="2390"/>
                    </a:cubicBezTo>
                    <a:cubicBezTo>
                      <a:pt x="2163" y="2390"/>
                      <a:pt x="2735" y="2190"/>
                      <a:pt x="3194" y="1789"/>
                    </a:cubicBezTo>
                    <a:lnTo>
                      <a:pt x="3194" y="1"/>
                    </a:lnTo>
                    <a:close/>
                  </a:path>
                </a:pathLst>
              </a:custGeom>
              <a:solidFill>
                <a:srgbClr val="3C1E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639;p31">
                <a:extLst>
                  <a:ext uri="{FF2B5EF4-FFF2-40B4-BE49-F238E27FC236}">
                    <a16:creationId xmlns:a16="http://schemas.microsoft.com/office/drawing/2014/main" id="{084281B9-DCE5-4292-BCFD-0020A8A5112B}"/>
                  </a:ext>
                </a:extLst>
              </p:cNvPr>
              <p:cNvSpPr/>
              <p:nvPr/>
            </p:nvSpPr>
            <p:spPr>
              <a:xfrm>
                <a:off x="5360817" y="1669886"/>
                <a:ext cx="634817" cy="845583"/>
              </a:xfrm>
              <a:custGeom>
                <a:avLst/>
                <a:gdLst/>
                <a:ahLst/>
                <a:cxnLst/>
                <a:rect l="l" t="t" r="r" b="b"/>
                <a:pathLst>
                  <a:path w="11334" h="15097" extrusionOk="0">
                    <a:moveTo>
                      <a:pt x="5408" y="1"/>
                    </a:moveTo>
                    <a:cubicBezTo>
                      <a:pt x="5397" y="1"/>
                      <a:pt x="5387" y="1"/>
                      <a:pt x="5377" y="1"/>
                    </a:cubicBezTo>
                    <a:cubicBezTo>
                      <a:pt x="3333" y="24"/>
                      <a:pt x="500" y="953"/>
                      <a:pt x="279" y="3438"/>
                    </a:cubicBezTo>
                    <a:cubicBezTo>
                      <a:pt x="128" y="4913"/>
                      <a:pt x="70" y="6410"/>
                      <a:pt x="82" y="7908"/>
                    </a:cubicBezTo>
                    <a:cubicBezTo>
                      <a:pt x="105" y="9244"/>
                      <a:pt x="0" y="10788"/>
                      <a:pt x="430" y="12077"/>
                    </a:cubicBezTo>
                    <a:cubicBezTo>
                      <a:pt x="1080" y="14086"/>
                      <a:pt x="3600" y="14574"/>
                      <a:pt x="5365" y="15061"/>
                    </a:cubicBezTo>
                    <a:cubicBezTo>
                      <a:pt x="5458" y="15085"/>
                      <a:pt x="5557" y="15096"/>
                      <a:pt x="5657" y="15096"/>
                    </a:cubicBezTo>
                    <a:cubicBezTo>
                      <a:pt x="5757" y="15096"/>
                      <a:pt x="5859" y="15085"/>
                      <a:pt x="5957" y="15061"/>
                    </a:cubicBezTo>
                    <a:cubicBezTo>
                      <a:pt x="7711" y="14574"/>
                      <a:pt x="10080" y="14109"/>
                      <a:pt x="10846" y="12205"/>
                    </a:cubicBezTo>
                    <a:cubicBezTo>
                      <a:pt x="11334" y="10974"/>
                      <a:pt x="11194" y="9430"/>
                      <a:pt x="11229" y="8129"/>
                    </a:cubicBezTo>
                    <a:cubicBezTo>
                      <a:pt x="11264" y="6561"/>
                      <a:pt x="11194" y="4994"/>
                      <a:pt x="11043" y="3426"/>
                    </a:cubicBezTo>
                    <a:cubicBezTo>
                      <a:pt x="10824" y="1047"/>
                      <a:pt x="7274" y="1"/>
                      <a:pt x="5408" y="1"/>
                    </a:cubicBezTo>
                    <a:close/>
                  </a:path>
                </a:pathLst>
              </a:custGeom>
              <a:solidFill>
                <a:srgbClr val="87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5" name="Google Shape;2640;p31">
                <a:extLst>
                  <a:ext uri="{FF2B5EF4-FFF2-40B4-BE49-F238E27FC236}">
                    <a16:creationId xmlns:a16="http://schemas.microsoft.com/office/drawing/2014/main" id="{12B8CB60-C7B4-491F-81E0-D615279CEAB2}"/>
                  </a:ext>
                </a:extLst>
              </p:cNvPr>
              <p:cNvSpPr/>
              <p:nvPr/>
            </p:nvSpPr>
            <p:spPr>
              <a:xfrm>
                <a:off x="5387478" y="2073780"/>
                <a:ext cx="56" cy="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FFB3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641;p31">
                <a:extLst>
                  <a:ext uri="{FF2B5EF4-FFF2-40B4-BE49-F238E27FC236}">
                    <a16:creationId xmlns:a16="http://schemas.microsoft.com/office/drawing/2014/main" id="{C1219A26-E94A-4539-B3CD-05318F0563E9}"/>
                  </a:ext>
                </a:extLst>
              </p:cNvPr>
              <p:cNvSpPr/>
              <p:nvPr/>
            </p:nvSpPr>
            <p:spPr>
              <a:xfrm>
                <a:off x="5241122" y="2041013"/>
                <a:ext cx="173071" cy="18505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304" extrusionOk="0">
                    <a:moveTo>
                      <a:pt x="1487" y="0"/>
                    </a:moveTo>
                    <a:cubicBezTo>
                      <a:pt x="1152" y="0"/>
                      <a:pt x="827" y="143"/>
                      <a:pt x="605" y="412"/>
                    </a:cubicBezTo>
                    <a:cubicBezTo>
                      <a:pt x="1" y="1108"/>
                      <a:pt x="175" y="2165"/>
                      <a:pt x="709" y="2838"/>
                    </a:cubicBezTo>
                    <a:cubicBezTo>
                      <a:pt x="945" y="3131"/>
                      <a:pt x="1312" y="3303"/>
                      <a:pt x="1683" y="3303"/>
                    </a:cubicBezTo>
                    <a:cubicBezTo>
                      <a:pt x="1695" y="3303"/>
                      <a:pt x="1707" y="3303"/>
                      <a:pt x="1719" y="3303"/>
                    </a:cubicBezTo>
                    <a:cubicBezTo>
                      <a:pt x="2196" y="3268"/>
                      <a:pt x="2625" y="2989"/>
                      <a:pt x="2834" y="2560"/>
                    </a:cubicBezTo>
                    <a:cubicBezTo>
                      <a:pt x="3066" y="2142"/>
                      <a:pt x="3090" y="1642"/>
                      <a:pt x="2904" y="1201"/>
                    </a:cubicBezTo>
                    <a:cubicBezTo>
                      <a:pt x="2834" y="1027"/>
                      <a:pt x="2753" y="864"/>
                      <a:pt x="2672" y="702"/>
                    </a:cubicBezTo>
                    <a:cubicBezTo>
                      <a:pt x="2648" y="667"/>
                      <a:pt x="2637" y="632"/>
                      <a:pt x="2614" y="586"/>
                    </a:cubicBezTo>
                    <a:lnTo>
                      <a:pt x="2614" y="586"/>
                    </a:lnTo>
                    <a:cubicBezTo>
                      <a:pt x="2614" y="597"/>
                      <a:pt x="2619" y="613"/>
                      <a:pt x="2628" y="636"/>
                    </a:cubicBezTo>
                    <a:lnTo>
                      <a:pt x="2628" y="636"/>
                    </a:lnTo>
                    <a:cubicBezTo>
                      <a:pt x="2608" y="590"/>
                      <a:pt x="2587" y="545"/>
                      <a:pt x="2567" y="504"/>
                    </a:cubicBezTo>
                    <a:cubicBezTo>
                      <a:pt x="2483" y="390"/>
                      <a:pt x="2439" y="331"/>
                      <a:pt x="2438" y="331"/>
                    </a:cubicBezTo>
                    <a:lnTo>
                      <a:pt x="2438" y="331"/>
                    </a:lnTo>
                    <a:cubicBezTo>
                      <a:pt x="2437" y="331"/>
                      <a:pt x="2459" y="363"/>
                      <a:pt x="2504" y="426"/>
                    </a:cubicBezTo>
                    <a:lnTo>
                      <a:pt x="2504" y="426"/>
                    </a:lnTo>
                    <a:cubicBezTo>
                      <a:pt x="2340" y="215"/>
                      <a:pt x="2093" y="84"/>
                      <a:pt x="1836" y="52"/>
                    </a:cubicBezTo>
                    <a:cubicBezTo>
                      <a:pt x="1801" y="52"/>
                      <a:pt x="1766" y="40"/>
                      <a:pt x="1743" y="28"/>
                    </a:cubicBezTo>
                    <a:cubicBezTo>
                      <a:pt x="1658" y="9"/>
                      <a:pt x="1572" y="0"/>
                      <a:pt x="1487" y="0"/>
                    </a:cubicBezTo>
                    <a:close/>
                  </a:path>
                </a:pathLst>
              </a:custGeom>
              <a:solidFill>
                <a:srgbClr val="87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642;p31">
                <a:extLst>
                  <a:ext uri="{FF2B5EF4-FFF2-40B4-BE49-F238E27FC236}">
                    <a16:creationId xmlns:a16="http://schemas.microsoft.com/office/drawing/2014/main" id="{58BDA9BA-4AA8-4F93-A77C-0ECD98257C97}"/>
                  </a:ext>
                </a:extLst>
              </p:cNvPr>
              <p:cNvSpPr/>
              <p:nvPr/>
            </p:nvSpPr>
            <p:spPr>
              <a:xfrm>
                <a:off x="5967637" y="2073780"/>
                <a:ext cx="56" cy="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B3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643;p31">
                <a:extLst>
                  <a:ext uri="{FF2B5EF4-FFF2-40B4-BE49-F238E27FC236}">
                    <a16:creationId xmlns:a16="http://schemas.microsoft.com/office/drawing/2014/main" id="{DA80CD63-19E4-4429-911D-D140EDF93A65}"/>
                  </a:ext>
                </a:extLst>
              </p:cNvPr>
              <p:cNvSpPr/>
              <p:nvPr/>
            </p:nvSpPr>
            <p:spPr>
              <a:xfrm>
                <a:off x="5940976" y="2040397"/>
                <a:ext cx="173687" cy="185617"/>
              </a:xfrm>
              <a:custGeom>
                <a:avLst/>
                <a:gdLst/>
                <a:ahLst/>
                <a:cxnLst/>
                <a:rect l="l" t="t" r="r" b="b"/>
                <a:pathLst>
                  <a:path w="3101" h="3314" extrusionOk="0">
                    <a:moveTo>
                      <a:pt x="657" y="341"/>
                    </a:moveTo>
                    <a:cubicBezTo>
                      <a:pt x="655" y="341"/>
                      <a:pt x="635" y="365"/>
                      <a:pt x="598" y="414"/>
                    </a:cubicBezTo>
                    <a:lnTo>
                      <a:pt x="598" y="414"/>
                    </a:lnTo>
                    <a:cubicBezTo>
                      <a:pt x="608" y="401"/>
                      <a:pt x="619" y="389"/>
                      <a:pt x="631" y="377"/>
                    </a:cubicBezTo>
                    <a:lnTo>
                      <a:pt x="631" y="377"/>
                    </a:lnTo>
                    <a:cubicBezTo>
                      <a:pt x="649" y="353"/>
                      <a:pt x="657" y="341"/>
                      <a:pt x="657" y="341"/>
                    </a:cubicBezTo>
                    <a:close/>
                    <a:moveTo>
                      <a:pt x="598" y="414"/>
                    </a:moveTo>
                    <a:cubicBezTo>
                      <a:pt x="579" y="435"/>
                      <a:pt x="562" y="458"/>
                      <a:pt x="546" y="481"/>
                    </a:cubicBezTo>
                    <a:cubicBezTo>
                      <a:pt x="566" y="455"/>
                      <a:pt x="583" y="432"/>
                      <a:pt x="598" y="414"/>
                    </a:cubicBezTo>
                    <a:close/>
                    <a:moveTo>
                      <a:pt x="476" y="597"/>
                    </a:moveTo>
                    <a:lnTo>
                      <a:pt x="476" y="597"/>
                    </a:lnTo>
                    <a:cubicBezTo>
                      <a:pt x="471" y="607"/>
                      <a:pt x="466" y="622"/>
                      <a:pt x="459" y="641"/>
                    </a:cubicBezTo>
                    <a:lnTo>
                      <a:pt x="459" y="641"/>
                    </a:lnTo>
                    <a:cubicBezTo>
                      <a:pt x="466" y="626"/>
                      <a:pt x="472" y="610"/>
                      <a:pt x="476" y="597"/>
                    </a:cubicBezTo>
                    <a:close/>
                    <a:moveTo>
                      <a:pt x="431" y="709"/>
                    </a:moveTo>
                    <a:cubicBezTo>
                      <a:pt x="431" y="710"/>
                      <a:pt x="430" y="712"/>
                      <a:pt x="430" y="713"/>
                    </a:cubicBezTo>
                    <a:cubicBezTo>
                      <a:pt x="429" y="714"/>
                      <a:pt x="428" y="716"/>
                      <a:pt x="428" y="717"/>
                    </a:cubicBezTo>
                    <a:lnTo>
                      <a:pt x="428" y="717"/>
                    </a:lnTo>
                    <a:cubicBezTo>
                      <a:pt x="429" y="714"/>
                      <a:pt x="430" y="712"/>
                      <a:pt x="431" y="709"/>
                    </a:cubicBezTo>
                    <a:close/>
                    <a:moveTo>
                      <a:pt x="1605" y="1"/>
                    </a:moveTo>
                    <a:cubicBezTo>
                      <a:pt x="1523" y="1"/>
                      <a:pt x="1441" y="10"/>
                      <a:pt x="1359" y="28"/>
                    </a:cubicBezTo>
                    <a:cubicBezTo>
                      <a:pt x="1324" y="39"/>
                      <a:pt x="1289" y="51"/>
                      <a:pt x="1266" y="63"/>
                    </a:cubicBezTo>
                    <a:cubicBezTo>
                      <a:pt x="1022" y="92"/>
                      <a:pt x="794" y="204"/>
                      <a:pt x="631" y="377"/>
                    </a:cubicBezTo>
                    <a:lnTo>
                      <a:pt x="631" y="377"/>
                    </a:lnTo>
                    <a:cubicBezTo>
                      <a:pt x="609" y="406"/>
                      <a:pt x="573" y="452"/>
                      <a:pt x="523" y="515"/>
                    </a:cubicBezTo>
                    <a:cubicBezTo>
                      <a:pt x="498" y="564"/>
                      <a:pt x="474" y="613"/>
                      <a:pt x="449" y="666"/>
                    </a:cubicBezTo>
                    <a:lnTo>
                      <a:pt x="449" y="666"/>
                    </a:lnTo>
                    <a:cubicBezTo>
                      <a:pt x="453" y="657"/>
                      <a:pt x="456" y="649"/>
                      <a:pt x="459" y="641"/>
                    </a:cubicBezTo>
                    <a:lnTo>
                      <a:pt x="459" y="641"/>
                    </a:lnTo>
                    <a:cubicBezTo>
                      <a:pt x="451" y="659"/>
                      <a:pt x="444" y="677"/>
                      <a:pt x="437" y="693"/>
                    </a:cubicBezTo>
                    <a:lnTo>
                      <a:pt x="437" y="693"/>
                    </a:lnTo>
                    <a:cubicBezTo>
                      <a:pt x="433" y="704"/>
                      <a:pt x="428" y="714"/>
                      <a:pt x="423" y="724"/>
                    </a:cubicBezTo>
                    <a:lnTo>
                      <a:pt x="423" y="724"/>
                    </a:lnTo>
                    <a:cubicBezTo>
                      <a:pt x="333" y="883"/>
                      <a:pt x="254" y="1042"/>
                      <a:pt x="186" y="1212"/>
                    </a:cubicBezTo>
                    <a:cubicBezTo>
                      <a:pt x="0" y="1642"/>
                      <a:pt x="35" y="2153"/>
                      <a:pt x="256" y="2571"/>
                    </a:cubicBezTo>
                    <a:cubicBezTo>
                      <a:pt x="476" y="2989"/>
                      <a:pt x="894" y="3279"/>
                      <a:pt x="1371" y="3314"/>
                    </a:cubicBezTo>
                    <a:cubicBezTo>
                      <a:pt x="1765" y="3314"/>
                      <a:pt x="2137" y="3151"/>
                      <a:pt x="2381" y="2849"/>
                    </a:cubicBezTo>
                    <a:cubicBezTo>
                      <a:pt x="2915" y="2176"/>
                      <a:pt x="3101" y="1108"/>
                      <a:pt x="2485" y="411"/>
                    </a:cubicBezTo>
                    <a:cubicBezTo>
                      <a:pt x="2261" y="149"/>
                      <a:pt x="1940" y="1"/>
                      <a:pt x="1605" y="1"/>
                    </a:cubicBezTo>
                    <a:close/>
                  </a:path>
                </a:pathLst>
              </a:custGeom>
              <a:solidFill>
                <a:srgbClr val="87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644;p31">
                <a:extLst>
                  <a:ext uri="{FF2B5EF4-FFF2-40B4-BE49-F238E27FC236}">
                    <a16:creationId xmlns:a16="http://schemas.microsoft.com/office/drawing/2014/main" id="{A86FEAD9-1740-4B70-8644-F8C621148BC6}"/>
                  </a:ext>
                </a:extLst>
              </p:cNvPr>
              <p:cNvSpPr/>
              <p:nvPr/>
            </p:nvSpPr>
            <p:spPr>
              <a:xfrm>
                <a:off x="5485048" y="2071819"/>
                <a:ext cx="73541" cy="116501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2080" extrusionOk="0">
                    <a:moveTo>
                      <a:pt x="651" y="1"/>
                    </a:moveTo>
                    <a:cubicBezTo>
                      <a:pt x="291" y="1"/>
                      <a:pt x="0" y="465"/>
                      <a:pt x="0" y="1034"/>
                    </a:cubicBezTo>
                    <a:cubicBezTo>
                      <a:pt x="0" y="1615"/>
                      <a:pt x="291" y="2079"/>
                      <a:pt x="651" y="2079"/>
                    </a:cubicBezTo>
                    <a:cubicBezTo>
                      <a:pt x="1011" y="2079"/>
                      <a:pt x="1312" y="1615"/>
                      <a:pt x="1312" y="1034"/>
                    </a:cubicBezTo>
                    <a:cubicBezTo>
                      <a:pt x="1312" y="465"/>
                      <a:pt x="1011" y="1"/>
                      <a:pt x="651" y="1"/>
                    </a:cubicBezTo>
                    <a:close/>
                  </a:path>
                </a:pathLst>
              </a:custGeom>
              <a:solidFill>
                <a:srgbClr val="17100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645;p31">
                <a:extLst>
                  <a:ext uri="{FF2B5EF4-FFF2-40B4-BE49-F238E27FC236}">
                    <a16:creationId xmlns:a16="http://schemas.microsoft.com/office/drawing/2014/main" id="{579FFDDF-D31E-4166-9E4A-3BCC9DA75FF5}"/>
                  </a:ext>
                </a:extLst>
              </p:cNvPr>
              <p:cNvSpPr/>
              <p:nvPr/>
            </p:nvSpPr>
            <p:spPr>
              <a:xfrm>
                <a:off x="5808959" y="2071819"/>
                <a:ext cx="73541" cy="116501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2080" extrusionOk="0">
                    <a:moveTo>
                      <a:pt x="650" y="1"/>
                    </a:moveTo>
                    <a:cubicBezTo>
                      <a:pt x="290" y="1"/>
                      <a:pt x="0" y="465"/>
                      <a:pt x="0" y="1046"/>
                    </a:cubicBezTo>
                    <a:cubicBezTo>
                      <a:pt x="0" y="1615"/>
                      <a:pt x="290" y="2079"/>
                      <a:pt x="650" y="2079"/>
                    </a:cubicBezTo>
                    <a:cubicBezTo>
                      <a:pt x="1022" y="2079"/>
                      <a:pt x="1312" y="1627"/>
                      <a:pt x="1312" y="1046"/>
                    </a:cubicBezTo>
                    <a:cubicBezTo>
                      <a:pt x="1312" y="465"/>
                      <a:pt x="1022" y="1"/>
                      <a:pt x="650" y="1"/>
                    </a:cubicBezTo>
                    <a:close/>
                  </a:path>
                </a:pathLst>
              </a:custGeom>
              <a:solidFill>
                <a:srgbClr val="17100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646;p31">
                <a:extLst>
                  <a:ext uri="{FF2B5EF4-FFF2-40B4-BE49-F238E27FC236}">
                    <a16:creationId xmlns:a16="http://schemas.microsoft.com/office/drawing/2014/main" id="{83DBF68B-D9C4-4C2C-968C-3E818C2725F9}"/>
                  </a:ext>
                </a:extLst>
              </p:cNvPr>
              <p:cNvSpPr/>
              <p:nvPr/>
            </p:nvSpPr>
            <p:spPr>
              <a:xfrm>
                <a:off x="5620090" y="2009535"/>
                <a:ext cx="99978" cy="281170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5020" extrusionOk="0">
                    <a:moveTo>
                      <a:pt x="167" y="1"/>
                    </a:moveTo>
                    <a:cubicBezTo>
                      <a:pt x="86" y="1"/>
                      <a:pt x="1" y="96"/>
                      <a:pt x="63" y="184"/>
                    </a:cubicBezTo>
                    <a:lnTo>
                      <a:pt x="51" y="184"/>
                    </a:lnTo>
                    <a:cubicBezTo>
                      <a:pt x="817" y="1217"/>
                      <a:pt x="1503" y="3099"/>
                      <a:pt x="132" y="3946"/>
                    </a:cubicBezTo>
                    <a:cubicBezTo>
                      <a:pt x="16" y="4004"/>
                      <a:pt x="5" y="4155"/>
                      <a:pt x="86" y="4248"/>
                    </a:cubicBezTo>
                    <a:cubicBezTo>
                      <a:pt x="357" y="4582"/>
                      <a:pt x="732" y="5020"/>
                      <a:pt x="1185" y="5020"/>
                    </a:cubicBezTo>
                    <a:cubicBezTo>
                      <a:pt x="1236" y="5020"/>
                      <a:pt x="1288" y="5015"/>
                      <a:pt x="1340" y="5003"/>
                    </a:cubicBezTo>
                    <a:cubicBezTo>
                      <a:pt x="1410" y="4980"/>
                      <a:pt x="1433" y="4898"/>
                      <a:pt x="1386" y="4840"/>
                    </a:cubicBezTo>
                    <a:cubicBezTo>
                      <a:pt x="1105" y="4578"/>
                      <a:pt x="782" y="4405"/>
                      <a:pt x="514" y="4138"/>
                    </a:cubicBezTo>
                    <a:lnTo>
                      <a:pt x="514" y="4138"/>
                    </a:lnTo>
                    <a:cubicBezTo>
                      <a:pt x="1784" y="3036"/>
                      <a:pt x="1170" y="1210"/>
                      <a:pt x="237" y="33"/>
                    </a:cubicBezTo>
                    <a:cubicBezTo>
                      <a:pt x="217" y="11"/>
                      <a:pt x="192" y="1"/>
                      <a:pt x="167" y="1"/>
                    </a:cubicBezTo>
                    <a:close/>
                  </a:path>
                </a:pathLst>
              </a:custGeom>
              <a:solidFill>
                <a:srgbClr val="3C1E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647;p31">
                <a:extLst>
                  <a:ext uri="{FF2B5EF4-FFF2-40B4-BE49-F238E27FC236}">
                    <a16:creationId xmlns:a16="http://schemas.microsoft.com/office/drawing/2014/main" id="{9840E72F-8265-4F4C-91CB-A992C4E71853}"/>
                  </a:ext>
                </a:extLst>
              </p:cNvPr>
              <p:cNvSpPr/>
              <p:nvPr/>
            </p:nvSpPr>
            <p:spPr>
              <a:xfrm>
                <a:off x="5650056" y="2324652"/>
                <a:ext cx="110956" cy="42904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766" extrusionOk="0">
                    <a:moveTo>
                      <a:pt x="1885" y="1"/>
                    </a:moveTo>
                    <a:cubicBezTo>
                      <a:pt x="1866" y="1"/>
                      <a:pt x="1845" y="9"/>
                      <a:pt x="1827" y="27"/>
                    </a:cubicBezTo>
                    <a:cubicBezTo>
                      <a:pt x="1513" y="333"/>
                      <a:pt x="1162" y="555"/>
                      <a:pt x="773" y="555"/>
                    </a:cubicBezTo>
                    <a:cubicBezTo>
                      <a:pt x="587" y="555"/>
                      <a:pt x="393" y="504"/>
                      <a:pt x="190" y="387"/>
                    </a:cubicBezTo>
                    <a:cubicBezTo>
                      <a:pt x="172" y="375"/>
                      <a:pt x="154" y="370"/>
                      <a:pt x="137" y="370"/>
                    </a:cubicBezTo>
                    <a:cubicBezTo>
                      <a:pt x="56" y="370"/>
                      <a:pt x="0" y="492"/>
                      <a:pt x="97" y="550"/>
                    </a:cubicBezTo>
                    <a:cubicBezTo>
                      <a:pt x="322" y="692"/>
                      <a:pt x="590" y="766"/>
                      <a:pt x="856" y="766"/>
                    </a:cubicBezTo>
                    <a:cubicBezTo>
                      <a:pt x="1303" y="766"/>
                      <a:pt x="1743" y="557"/>
                      <a:pt x="1955" y="120"/>
                    </a:cubicBezTo>
                    <a:cubicBezTo>
                      <a:pt x="1980" y="60"/>
                      <a:pt x="1937" y="1"/>
                      <a:pt x="1885" y="1"/>
                    </a:cubicBezTo>
                    <a:close/>
                  </a:path>
                </a:pathLst>
              </a:custGeom>
              <a:solidFill>
                <a:srgbClr val="8958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648;p31">
                <a:extLst>
                  <a:ext uri="{FF2B5EF4-FFF2-40B4-BE49-F238E27FC236}">
                    <a16:creationId xmlns:a16="http://schemas.microsoft.com/office/drawing/2014/main" id="{2B68236B-8547-423F-A20C-5528E43E5D23}"/>
                  </a:ext>
                </a:extLst>
              </p:cNvPr>
              <p:cNvSpPr/>
              <p:nvPr/>
            </p:nvSpPr>
            <p:spPr>
              <a:xfrm>
                <a:off x="5584523" y="2329413"/>
                <a:ext cx="207573" cy="47665"/>
              </a:xfrm>
              <a:custGeom>
                <a:avLst/>
                <a:gdLst/>
                <a:ahLst/>
                <a:cxnLst/>
                <a:rect l="l" t="t" r="r" b="b"/>
                <a:pathLst>
                  <a:path w="3706" h="85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614" y="641"/>
                      <a:pt x="1244" y="851"/>
                      <a:pt x="1807" y="851"/>
                    </a:cubicBezTo>
                    <a:cubicBezTo>
                      <a:pt x="2878" y="851"/>
                      <a:pt x="3705" y="93"/>
                      <a:pt x="3705" y="93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649;p31">
                <a:extLst>
                  <a:ext uri="{FF2B5EF4-FFF2-40B4-BE49-F238E27FC236}">
                    <a16:creationId xmlns:a16="http://schemas.microsoft.com/office/drawing/2014/main" id="{7749C9A2-28D0-4D74-A76A-13F01CF2E227}"/>
                  </a:ext>
                </a:extLst>
              </p:cNvPr>
              <p:cNvSpPr/>
              <p:nvPr/>
            </p:nvSpPr>
            <p:spPr>
              <a:xfrm>
                <a:off x="5239217" y="1626534"/>
                <a:ext cx="880645" cy="443655"/>
              </a:xfrm>
              <a:custGeom>
                <a:avLst/>
                <a:gdLst/>
                <a:ahLst/>
                <a:cxnLst/>
                <a:rect l="l" t="t" r="r" b="b"/>
                <a:pathLst>
                  <a:path w="15723" h="7921" extrusionOk="0">
                    <a:moveTo>
                      <a:pt x="6182" y="3682"/>
                    </a:moveTo>
                    <a:cubicBezTo>
                      <a:pt x="6183" y="3682"/>
                      <a:pt x="6184" y="3694"/>
                      <a:pt x="6178" y="3712"/>
                    </a:cubicBezTo>
                    <a:cubicBezTo>
                      <a:pt x="6178" y="3691"/>
                      <a:pt x="6180" y="3682"/>
                      <a:pt x="6182" y="3682"/>
                    </a:cubicBezTo>
                    <a:close/>
                    <a:moveTo>
                      <a:pt x="5470" y="1"/>
                    </a:moveTo>
                    <a:cubicBezTo>
                      <a:pt x="4989" y="1"/>
                      <a:pt x="4515" y="93"/>
                      <a:pt x="4087" y="345"/>
                    </a:cubicBezTo>
                    <a:cubicBezTo>
                      <a:pt x="3484" y="705"/>
                      <a:pt x="3170" y="1320"/>
                      <a:pt x="2891" y="1936"/>
                    </a:cubicBezTo>
                    <a:cubicBezTo>
                      <a:pt x="1173" y="1994"/>
                      <a:pt x="0" y="4514"/>
                      <a:pt x="348" y="6105"/>
                    </a:cubicBezTo>
                    <a:cubicBezTo>
                      <a:pt x="572" y="7109"/>
                      <a:pt x="1492" y="7920"/>
                      <a:pt x="2511" y="7920"/>
                    </a:cubicBezTo>
                    <a:cubicBezTo>
                      <a:pt x="2553" y="7920"/>
                      <a:pt x="2594" y="7919"/>
                      <a:pt x="2636" y="7916"/>
                    </a:cubicBezTo>
                    <a:cubicBezTo>
                      <a:pt x="3472" y="7858"/>
                      <a:pt x="4006" y="7347"/>
                      <a:pt x="4285" y="6674"/>
                    </a:cubicBezTo>
                    <a:cubicBezTo>
                      <a:pt x="4340" y="6678"/>
                      <a:pt x="4394" y="6680"/>
                      <a:pt x="4449" y="6680"/>
                    </a:cubicBezTo>
                    <a:cubicBezTo>
                      <a:pt x="4962" y="6680"/>
                      <a:pt x="5462" y="6485"/>
                      <a:pt x="5829" y="6128"/>
                    </a:cubicBezTo>
                    <a:cubicBezTo>
                      <a:pt x="6491" y="5512"/>
                      <a:pt x="6212" y="4700"/>
                      <a:pt x="6166" y="3922"/>
                    </a:cubicBezTo>
                    <a:lnTo>
                      <a:pt x="6166" y="3922"/>
                    </a:lnTo>
                    <a:cubicBezTo>
                      <a:pt x="6201" y="3933"/>
                      <a:pt x="6236" y="3945"/>
                      <a:pt x="6259" y="3945"/>
                    </a:cubicBezTo>
                    <a:cubicBezTo>
                      <a:pt x="6380" y="3978"/>
                      <a:pt x="6503" y="3994"/>
                      <a:pt x="6624" y="3994"/>
                    </a:cubicBezTo>
                    <a:cubicBezTo>
                      <a:pt x="7012" y="3994"/>
                      <a:pt x="7384" y="3828"/>
                      <a:pt x="7641" y="3527"/>
                    </a:cubicBezTo>
                    <a:cubicBezTo>
                      <a:pt x="7676" y="3480"/>
                      <a:pt x="7710" y="3445"/>
                      <a:pt x="7745" y="3399"/>
                    </a:cubicBezTo>
                    <a:cubicBezTo>
                      <a:pt x="7780" y="3445"/>
                      <a:pt x="7803" y="3480"/>
                      <a:pt x="7850" y="3527"/>
                    </a:cubicBezTo>
                    <a:cubicBezTo>
                      <a:pt x="8107" y="3828"/>
                      <a:pt x="8478" y="3994"/>
                      <a:pt x="8862" y="3994"/>
                    </a:cubicBezTo>
                    <a:cubicBezTo>
                      <a:pt x="8981" y="3994"/>
                      <a:pt x="9101" y="3978"/>
                      <a:pt x="9220" y="3945"/>
                    </a:cubicBezTo>
                    <a:cubicBezTo>
                      <a:pt x="9255" y="3945"/>
                      <a:pt x="9290" y="3933"/>
                      <a:pt x="9313" y="3922"/>
                    </a:cubicBezTo>
                    <a:lnTo>
                      <a:pt x="9313" y="3922"/>
                    </a:lnTo>
                    <a:cubicBezTo>
                      <a:pt x="9313" y="4700"/>
                      <a:pt x="8964" y="5489"/>
                      <a:pt x="9650" y="6128"/>
                    </a:cubicBezTo>
                    <a:cubicBezTo>
                      <a:pt x="10027" y="6485"/>
                      <a:pt x="10519" y="6680"/>
                      <a:pt x="11030" y="6680"/>
                    </a:cubicBezTo>
                    <a:cubicBezTo>
                      <a:pt x="11085" y="6680"/>
                      <a:pt x="11139" y="6678"/>
                      <a:pt x="11194" y="6674"/>
                    </a:cubicBezTo>
                    <a:cubicBezTo>
                      <a:pt x="11438" y="7277"/>
                      <a:pt x="11891" y="7753"/>
                      <a:pt x="12611" y="7881"/>
                    </a:cubicBezTo>
                    <a:cubicBezTo>
                      <a:pt x="12739" y="7904"/>
                      <a:pt x="12863" y="7915"/>
                      <a:pt x="12984" y="7915"/>
                    </a:cubicBezTo>
                    <a:cubicBezTo>
                      <a:pt x="13971" y="7915"/>
                      <a:pt x="14712" y="7188"/>
                      <a:pt x="15084" y="6267"/>
                    </a:cubicBezTo>
                    <a:cubicBezTo>
                      <a:pt x="15723" y="4653"/>
                      <a:pt x="14352" y="2087"/>
                      <a:pt x="12611" y="1971"/>
                    </a:cubicBezTo>
                    <a:cubicBezTo>
                      <a:pt x="12320" y="1344"/>
                      <a:pt x="12007" y="705"/>
                      <a:pt x="11391" y="345"/>
                    </a:cubicBezTo>
                    <a:cubicBezTo>
                      <a:pt x="10964" y="93"/>
                      <a:pt x="10490" y="1"/>
                      <a:pt x="10008" y="1"/>
                    </a:cubicBezTo>
                    <a:cubicBezTo>
                      <a:pt x="9534" y="1"/>
                      <a:pt x="9054" y="90"/>
                      <a:pt x="8604" y="206"/>
                    </a:cubicBezTo>
                    <a:cubicBezTo>
                      <a:pt x="8531" y="159"/>
                      <a:pt x="8450" y="137"/>
                      <a:pt x="8370" y="137"/>
                    </a:cubicBezTo>
                    <a:cubicBezTo>
                      <a:pt x="8210" y="137"/>
                      <a:pt x="8055" y="225"/>
                      <a:pt x="7977" y="380"/>
                    </a:cubicBezTo>
                    <a:cubicBezTo>
                      <a:pt x="7896" y="519"/>
                      <a:pt x="7815" y="670"/>
                      <a:pt x="7745" y="821"/>
                    </a:cubicBezTo>
                    <a:cubicBezTo>
                      <a:pt x="7664" y="670"/>
                      <a:pt x="7583" y="519"/>
                      <a:pt x="7501" y="380"/>
                    </a:cubicBezTo>
                    <a:cubicBezTo>
                      <a:pt x="7424" y="225"/>
                      <a:pt x="7269" y="137"/>
                      <a:pt x="7109" y="137"/>
                    </a:cubicBezTo>
                    <a:cubicBezTo>
                      <a:pt x="7029" y="137"/>
                      <a:pt x="6948" y="159"/>
                      <a:pt x="6874" y="206"/>
                    </a:cubicBezTo>
                    <a:cubicBezTo>
                      <a:pt x="6425" y="90"/>
                      <a:pt x="5944" y="1"/>
                      <a:pt x="54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0" name="Google Shape;2650;p31">
              <a:extLst>
                <a:ext uri="{FF2B5EF4-FFF2-40B4-BE49-F238E27FC236}">
                  <a16:creationId xmlns:a16="http://schemas.microsoft.com/office/drawing/2014/main" id="{5D77286A-6E63-4C5B-A10C-1067DB028207}"/>
                </a:ext>
              </a:extLst>
            </p:cNvPr>
            <p:cNvSpPr/>
            <p:nvPr/>
          </p:nvSpPr>
          <p:spPr>
            <a:xfrm>
              <a:off x="5194969" y="2628790"/>
              <a:ext cx="965892" cy="330235"/>
            </a:xfrm>
            <a:custGeom>
              <a:avLst/>
              <a:gdLst/>
              <a:ahLst/>
              <a:cxnLst/>
              <a:rect l="l" t="t" r="r" b="b"/>
              <a:pathLst>
                <a:path w="17245" h="5896" extrusionOk="0">
                  <a:moveTo>
                    <a:pt x="8516" y="1"/>
                  </a:moveTo>
                  <a:cubicBezTo>
                    <a:pt x="8470" y="1"/>
                    <a:pt x="8425" y="6"/>
                    <a:pt x="8384" y="20"/>
                  </a:cubicBezTo>
                  <a:cubicBezTo>
                    <a:pt x="6457" y="450"/>
                    <a:pt x="4448" y="775"/>
                    <a:pt x="2590" y="1680"/>
                  </a:cubicBezTo>
                  <a:cubicBezTo>
                    <a:pt x="1800" y="2064"/>
                    <a:pt x="1289" y="2749"/>
                    <a:pt x="802" y="3678"/>
                  </a:cubicBezTo>
                  <a:cubicBezTo>
                    <a:pt x="465" y="4316"/>
                    <a:pt x="117" y="5083"/>
                    <a:pt x="0" y="5896"/>
                  </a:cubicBezTo>
                  <a:lnTo>
                    <a:pt x="17244" y="5896"/>
                  </a:lnTo>
                  <a:cubicBezTo>
                    <a:pt x="17116" y="5083"/>
                    <a:pt x="16768" y="4316"/>
                    <a:pt x="16431" y="3678"/>
                  </a:cubicBezTo>
                  <a:cubicBezTo>
                    <a:pt x="15944" y="2749"/>
                    <a:pt x="15433" y="2064"/>
                    <a:pt x="14643" y="1680"/>
                  </a:cubicBezTo>
                  <a:cubicBezTo>
                    <a:pt x="12785" y="775"/>
                    <a:pt x="10776" y="450"/>
                    <a:pt x="8849" y="20"/>
                  </a:cubicBezTo>
                  <a:cubicBezTo>
                    <a:pt x="8808" y="6"/>
                    <a:pt x="8763" y="1"/>
                    <a:pt x="8717" y="1"/>
                  </a:cubicBezTo>
                  <a:cubicBezTo>
                    <a:pt x="8684" y="1"/>
                    <a:pt x="8650" y="4"/>
                    <a:pt x="8616" y="8"/>
                  </a:cubicBezTo>
                  <a:cubicBezTo>
                    <a:pt x="8583" y="4"/>
                    <a:pt x="8549" y="1"/>
                    <a:pt x="8516" y="1"/>
                  </a:cubicBezTo>
                  <a:close/>
                </a:path>
              </a:pathLst>
            </a:custGeom>
            <a:solidFill>
              <a:srgbClr val="87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" name="Google Shape;2651;p31">
            <a:extLst>
              <a:ext uri="{FF2B5EF4-FFF2-40B4-BE49-F238E27FC236}">
                <a16:creationId xmlns:a16="http://schemas.microsoft.com/office/drawing/2014/main" id="{BADD3355-1681-4FB8-B9D3-8A8EF1F72142}"/>
              </a:ext>
            </a:extLst>
          </p:cNvPr>
          <p:cNvGrpSpPr/>
          <p:nvPr/>
        </p:nvGrpSpPr>
        <p:grpSpPr>
          <a:xfrm>
            <a:off x="4205963" y="8184471"/>
            <a:ext cx="1554085" cy="640394"/>
            <a:chOff x="5194969" y="2597368"/>
            <a:chExt cx="965892" cy="361657"/>
          </a:xfrm>
        </p:grpSpPr>
        <p:sp>
          <p:nvSpPr>
            <p:cNvPr id="229" name="Google Shape;2652;p31">
              <a:extLst>
                <a:ext uri="{FF2B5EF4-FFF2-40B4-BE49-F238E27FC236}">
                  <a16:creationId xmlns:a16="http://schemas.microsoft.com/office/drawing/2014/main" id="{7C75306A-A99B-4B08-BA1D-EC41D94B24F7}"/>
                </a:ext>
              </a:extLst>
            </p:cNvPr>
            <p:cNvSpPr/>
            <p:nvPr/>
          </p:nvSpPr>
          <p:spPr>
            <a:xfrm>
              <a:off x="5194969" y="2628790"/>
              <a:ext cx="965892" cy="330235"/>
            </a:xfrm>
            <a:custGeom>
              <a:avLst/>
              <a:gdLst/>
              <a:ahLst/>
              <a:cxnLst/>
              <a:rect l="l" t="t" r="r" b="b"/>
              <a:pathLst>
                <a:path w="17245" h="5896" extrusionOk="0">
                  <a:moveTo>
                    <a:pt x="8516" y="1"/>
                  </a:moveTo>
                  <a:cubicBezTo>
                    <a:pt x="8470" y="1"/>
                    <a:pt x="8425" y="6"/>
                    <a:pt x="8384" y="20"/>
                  </a:cubicBezTo>
                  <a:cubicBezTo>
                    <a:pt x="6457" y="450"/>
                    <a:pt x="4448" y="775"/>
                    <a:pt x="2590" y="1680"/>
                  </a:cubicBezTo>
                  <a:cubicBezTo>
                    <a:pt x="1800" y="2064"/>
                    <a:pt x="1289" y="2749"/>
                    <a:pt x="802" y="3678"/>
                  </a:cubicBezTo>
                  <a:cubicBezTo>
                    <a:pt x="465" y="4316"/>
                    <a:pt x="117" y="5083"/>
                    <a:pt x="0" y="5896"/>
                  </a:cubicBezTo>
                  <a:lnTo>
                    <a:pt x="17244" y="5896"/>
                  </a:lnTo>
                  <a:cubicBezTo>
                    <a:pt x="17116" y="5083"/>
                    <a:pt x="16768" y="4316"/>
                    <a:pt x="16431" y="3678"/>
                  </a:cubicBezTo>
                  <a:cubicBezTo>
                    <a:pt x="15944" y="2749"/>
                    <a:pt x="15433" y="2064"/>
                    <a:pt x="14643" y="1680"/>
                  </a:cubicBezTo>
                  <a:cubicBezTo>
                    <a:pt x="12785" y="775"/>
                    <a:pt x="10776" y="450"/>
                    <a:pt x="8849" y="20"/>
                  </a:cubicBezTo>
                  <a:cubicBezTo>
                    <a:pt x="8808" y="6"/>
                    <a:pt x="8763" y="1"/>
                    <a:pt x="8717" y="1"/>
                  </a:cubicBezTo>
                  <a:cubicBezTo>
                    <a:pt x="8684" y="1"/>
                    <a:pt x="8650" y="4"/>
                    <a:pt x="8616" y="8"/>
                  </a:cubicBezTo>
                  <a:cubicBezTo>
                    <a:pt x="8583" y="4"/>
                    <a:pt x="8549" y="1"/>
                    <a:pt x="85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653;p31">
              <a:extLst>
                <a:ext uri="{FF2B5EF4-FFF2-40B4-BE49-F238E27FC236}">
                  <a16:creationId xmlns:a16="http://schemas.microsoft.com/office/drawing/2014/main" id="{3666FF4F-5D83-4C97-8C15-A08B0822F03B}"/>
                </a:ext>
              </a:extLst>
            </p:cNvPr>
            <p:cNvSpPr/>
            <p:nvPr/>
          </p:nvSpPr>
          <p:spPr>
            <a:xfrm>
              <a:off x="5542907" y="2597368"/>
              <a:ext cx="102834" cy="152235"/>
            </a:xfrm>
            <a:custGeom>
              <a:avLst/>
              <a:gdLst/>
              <a:ahLst/>
              <a:cxnLst/>
              <a:rect l="l" t="t" r="r" b="b"/>
              <a:pathLst>
                <a:path w="1836" h="2718" extrusionOk="0">
                  <a:moveTo>
                    <a:pt x="1" y="0"/>
                  </a:moveTo>
                  <a:lnTo>
                    <a:pt x="1" y="2718"/>
                  </a:lnTo>
                  <a:lnTo>
                    <a:pt x="1835" y="2718"/>
                  </a:lnTo>
                  <a:lnTo>
                    <a:pt x="18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654;p31">
              <a:extLst>
                <a:ext uri="{FF2B5EF4-FFF2-40B4-BE49-F238E27FC236}">
                  <a16:creationId xmlns:a16="http://schemas.microsoft.com/office/drawing/2014/main" id="{65760518-52B9-4D68-86B6-24C9446C9159}"/>
                </a:ext>
              </a:extLst>
            </p:cNvPr>
            <p:cNvSpPr/>
            <p:nvPr/>
          </p:nvSpPr>
          <p:spPr>
            <a:xfrm>
              <a:off x="5713348" y="2597368"/>
              <a:ext cx="102778" cy="152235"/>
            </a:xfrm>
            <a:custGeom>
              <a:avLst/>
              <a:gdLst/>
              <a:ahLst/>
              <a:cxnLst/>
              <a:rect l="l" t="t" r="r" b="b"/>
              <a:pathLst>
                <a:path w="1835" h="2718" extrusionOk="0">
                  <a:moveTo>
                    <a:pt x="0" y="0"/>
                  </a:moveTo>
                  <a:lnTo>
                    <a:pt x="0" y="2718"/>
                  </a:lnTo>
                  <a:lnTo>
                    <a:pt x="1835" y="2718"/>
                  </a:lnTo>
                  <a:lnTo>
                    <a:pt x="18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" name="Google Shape;2595;p31">
            <a:extLst>
              <a:ext uri="{FF2B5EF4-FFF2-40B4-BE49-F238E27FC236}">
                <a16:creationId xmlns:a16="http://schemas.microsoft.com/office/drawing/2014/main" id="{35666A10-EA0A-4EA2-A2C0-88049F83159B}"/>
              </a:ext>
            </a:extLst>
          </p:cNvPr>
          <p:cNvGrpSpPr/>
          <p:nvPr/>
        </p:nvGrpSpPr>
        <p:grpSpPr>
          <a:xfrm>
            <a:off x="4135950" y="9293309"/>
            <a:ext cx="1530374" cy="1829312"/>
            <a:chOff x="802951" y="1669886"/>
            <a:chExt cx="873541" cy="1072545"/>
          </a:xfrm>
        </p:grpSpPr>
        <p:sp>
          <p:nvSpPr>
            <p:cNvPr id="257" name="Google Shape;2596;p31">
              <a:extLst>
                <a:ext uri="{FF2B5EF4-FFF2-40B4-BE49-F238E27FC236}">
                  <a16:creationId xmlns:a16="http://schemas.microsoft.com/office/drawing/2014/main" id="{8EE5F0F9-AAA8-4B45-BDE2-7579581AA0B5}"/>
                </a:ext>
              </a:extLst>
            </p:cNvPr>
            <p:cNvSpPr/>
            <p:nvPr/>
          </p:nvSpPr>
          <p:spPr>
            <a:xfrm>
              <a:off x="1150274" y="2434097"/>
              <a:ext cx="178896" cy="308335"/>
            </a:xfrm>
            <a:custGeom>
              <a:avLst/>
              <a:gdLst/>
              <a:ahLst/>
              <a:cxnLst/>
              <a:rect l="l" t="t" r="r" b="b"/>
              <a:pathLst>
                <a:path w="3194" h="5505" extrusionOk="0">
                  <a:moveTo>
                    <a:pt x="1" y="1"/>
                  </a:moveTo>
                  <a:lnTo>
                    <a:pt x="1" y="5505"/>
                  </a:lnTo>
                  <a:lnTo>
                    <a:pt x="3194" y="5505"/>
                  </a:lnTo>
                  <a:lnTo>
                    <a:pt x="3194" y="1"/>
                  </a:lnTo>
                  <a:close/>
                </a:path>
              </a:pathLst>
            </a:custGeom>
            <a:solidFill>
              <a:srgbClr val="F3DA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97;p31">
              <a:extLst>
                <a:ext uri="{FF2B5EF4-FFF2-40B4-BE49-F238E27FC236}">
                  <a16:creationId xmlns:a16="http://schemas.microsoft.com/office/drawing/2014/main" id="{E4008EA8-053A-4654-A62C-9ECF3F1C914A}"/>
                </a:ext>
              </a:extLst>
            </p:cNvPr>
            <p:cNvSpPr/>
            <p:nvPr/>
          </p:nvSpPr>
          <p:spPr>
            <a:xfrm>
              <a:off x="1150274" y="2434097"/>
              <a:ext cx="178896" cy="133864"/>
            </a:xfrm>
            <a:custGeom>
              <a:avLst/>
              <a:gdLst/>
              <a:ahLst/>
              <a:cxnLst/>
              <a:rect l="l" t="t" r="r" b="b"/>
              <a:pathLst>
                <a:path w="3194" h="2390" extrusionOk="0">
                  <a:moveTo>
                    <a:pt x="1" y="1"/>
                  </a:moveTo>
                  <a:lnTo>
                    <a:pt x="1" y="1789"/>
                  </a:lnTo>
                  <a:cubicBezTo>
                    <a:pt x="459" y="2190"/>
                    <a:pt x="1031" y="2390"/>
                    <a:pt x="1602" y="2390"/>
                  </a:cubicBezTo>
                  <a:cubicBezTo>
                    <a:pt x="2172" y="2390"/>
                    <a:pt x="2741" y="2190"/>
                    <a:pt x="3194" y="1789"/>
                  </a:cubicBezTo>
                  <a:lnTo>
                    <a:pt x="3194" y="1"/>
                  </a:lnTo>
                  <a:close/>
                </a:path>
              </a:pathLst>
            </a:custGeom>
            <a:solidFill>
              <a:srgbClr val="F3DA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8;p31">
              <a:extLst>
                <a:ext uri="{FF2B5EF4-FFF2-40B4-BE49-F238E27FC236}">
                  <a16:creationId xmlns:a16="http://schemas.microsoft.com/office/drawing/2014/main" id="{FC18DD0B-92F3-4B79-9AEA-F4CA52C1C056}"/>
                </a:ext>
              </a:extLst>
            </p:cNvPr>
            <p:cNvSpPr/>
            <p:nvPr/>
          </p:nvSpPr>
          <p:spPr>
            <a:xfrm>
              <a:off x="923318" y="1669886"/>
              <a:ext cx="634817" cy="845751"/>
            </a:xfrm>
            <a:custGeom>
              <a:avLst/>
              <a:gdLst/>
              <a:ahLst/>
              <a:cxnLst/>
              <a:rect l="l" t="t" r="r" b="b"/>
              <a:pathLst>
                <a:path w="11334" h="15100" extrusionOk="0">
                  <a:moveTo>
                    <a:pt x="5407" y="1"/>
                  </a:moveTo>
                  <a:cubicBezTo>
                    <a:pt x="5397" y="1"/>
                    <a:pt x="5387" y="1"/>
                    <a:pt x="5376" y="1"/>
                  </a:cubicBezTo>
                  <a:cubicBezTo>
                    <a:pt x="3333" y="24"/>
                    <a:pt x="499" y="965"/>
                    <a:pt x="267" y="3438"/>
                  </a:cubicBezTo>
                  <a:cubicBezTo>
                    <a:pt x="128" y="4924"/>
                    <a:pt x="58" y="6411"/>
                    <a:pt x="81" y="7908"/>
                  </a:cubicBezTo>
                  <a:cubicBezTo>
                    <a:pt x="93" y="9255"/>
                    <a:pt x="0" y="10788"/>
                    <a:pt x="418" y="12089"/>
                  </a:cubicBezTo>
                  <a:cubicBezTo>
                    <a:pt x="1080" y="14086"/>
                    <a:pt x="3600" y="14574"/>
                    <a:pt x="5353" y="15073"/>
                  </a:cubicBezTo>
                  <a:cubicBezTo>
                    <a:pt x="5452" y="15091"/>
                    <a:pt x="5554" y="15099"/>
                    <a:pt x="5654" y="15099"/>
                  </a:cubicBezTo>
                  <a:cubicBezTo>
                    <a:pt x="5754" y="15099"/>
                    <a:pt x="5853" y="15091"/>
                    <a:pt x="5945" y="15073"/>
                  </a:cubicBezTo>
                  <a:cubicBezTo>
                    <a:pt x="7710" y="14574"/>
                    <a:pt x="10079" y="14109"/>
                    <a:pt x="10846" y="12205"/>
                  </a:cubicBezTo>
                  <a:cubicBezTo>
                    <a:pt x="11333" y="10974"/>
                    <a:pt x="11194" y="9430"/>
                    <a:pt x="11229" y="8129"/>
                  </a:cubicBezTo>
                  <a:cubicBezTo>
                    <a:pt x="11252" y="6562"/>
                    <a:pt x="11194" y="4994"/>
                    <a:pt x="11043" y="3426"/>
                  </a:cubicBezTo>
                  <a:cubicBezTo>
                    <a:pt x="10824" y="1047"/>
                    <a:pt x="7262" y="1"/>
                    <a:pt x="5407" y="1"/>
                  </a:cubicBezTo>
                  <a:close/>
                </a:path>
              </a:pathLst>
            </a:custGeom>
            <a:solidFill>
              <a:srgbClr val="F3DA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" name="Google Shape;2599;p31">
              <a:extLst>
                <a:ext uri="{FF2B5EF4-FFF2-40B4-BE49-F238E27FC236}">
                  <a16:creationId xmlns:a16="http://schemas.microsoft.com/office/drawing/2014/main" id="{0CD32E24-9057-4EB0-BB38-34D92C86B7E4}"/>
                </a:ext>
              </a:extLst>
            </p:cNvPr>
            <p:cNvSpPr/>
            <p:nvPr/>
          </p:nvSpPr>
          <p:spPr>
            <a:xfrm>
              <a:off x="949979" y="2073780"/>
              <a:ext cx="56" cy="5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FB3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00;p31">
              <a:extLst>
                <a:ext uri="{FF2B5EF4-FFF2-40B4-BE49-F238E27FC236}">
                  <a16:creationId xmlns:a16="http://schemas.microsoft.com/office/drawing/2014/main" id="{ACAEEE06-E226-4B79-AEEA-A541D67CF30B}"/>
                </a:ext>
              </a:extLst>
            </p:cNvPr>
            <p:cNvSpPr/>
            <p:nvPr/>
          </p:nvSpPr>
          <p:spPr>
            <a:xfrm>
              <a:off x="802951" y="2041013"/>
              <a:ext cx="173743" cy="185057"/>
            </a:xfrm>
            <a:custGeom>
              <a:avLst/>
              <a:gdLst/>
              <a:ahLst/>
              <a:cxnLst/>
              <a:rect l="l" t="t" r="r" b="b"/>
              <a:pathLst>
                <a:path w="3102" h="3304" extrusionOk="0">
                  <a:moveTo>
                    <a:pt x="2625" y="586"/>
                  </a:moveTo>
                  <a:lnTo>
                    <a:pt x="2625" y="586"/>
                  </a:lnTo>
                  <a:cubicBezTo>
                    <a:pt x="2630" y="600"/>
                    <a:pt x="2636" y="617"/>
                    <a:pt x="2644" y="635"/>
                  </a:cubicBezTo>
                  <a:lnTo>
                    <a:pt x="2644" y="635"/>
                  </a:lnTo>
                  <a:cubicBezTo>
                    <a:pt x="2636" y="613"/>
                    <a:pt x="2631" y="597"/>
                    <a:pt x="2625" y="586"/>
                  </a:cubicBezTo>
                  <a:close/>
                  <a:moveTo>
                    <a:pt x="1488" y="0"/>
                  </a:moveTo>
                  <a:cubicBezTo>
                    <a:pt x="1156" y="0"/>
                    <a:pt x="838" y="143"/>
                    <a:pt x="616" y="412"/>
                  </a:cubicBezTo>
                  <a:cubicBezTo>
                    <a:pt x="1" y="1108"/>
                    <a:pt x="187" y="2165"/>
                    <a:pt x="721" y="2839"/>
                  </a:cubicBezTo>
                  <a:cubicBezTo>
                    <a:pt x="957" y="3131"/>
                    <a:pt x="1313" y="3304"/>
                    <a:pt x="1694" y="3304"/>
                  </a:cubicBezTo>
                  <a:cubicBezTo>
                    <a:pt x="1706" y="3304"/>
                    <a:pt x="1719" y="3303"/>
                    <a:pt x="1731" y="3303"/>
                  </a:cubicBezTo>
                  <a:cubicBezTo>
                    <a:pt x="2207" y="3268"/>
                    <a:pt x="2625" y="2989"/>
                    <a:pt x="2846" y="2560"/>
                  </a:cubicBezTo>
                  <a:cubicBezTo>
                    <a:pt x="3066" y="2142"/>
                    <a:pt x="3101" y="1642"/>
                    <a:pt x="2916" y="1201"/>
                  </a:cubicBezTo>
                  <a:cubicBezTo>
                    <a:pt x="2846" y="1027"/>
                    <a:pt x="2765" y="864"/>
                    <a:pt x="2683" y="702"/>
                  </a:cubicBezTo>
                  <a:cubicBezTo>
                    <a:pt x="2669" y="688"/>
                    <a:pt x="2655" y="661"/>
                    <a:pt x="2644" y="635"/>
                  </a:cubicBezTo>
                  <a:lnTo>
                    <a:pt x="2644" y="635"/>
                  </a:lnTo>
                  <a:cubicBezTo>
                    <a:pt x="2653" y="660"/>
                    <a:pt x="2665" y="693"/>
                    <a:pt x="2683" y="737"/>
                  </a:cubicBezTo>
                  <a:cubicBezTo>
                    <a:pt x="2648" y="655"/>
                    <a:pt x="2614" y="586"/>
                    <a:pt x="2579" y="504"/>
                  </a:cubicBezTo>
                  <a:cubicBezTo>
                    <a:pt x="2494" y="390"/>
                    <a:pt x="2450" y="332"/>
                    <a:pt x="2449" y="332"/>
                  </a:cubicBezTo>
                  <a:lnTo>
                    <a:pt x="2449" y="332"/>
                  </a:lnTo>
                  <a:cubicBezTo>
                    <a:pt x="2448" y="332"/>
                    <a:pt x="2470" y="363"/>
                    <a:pt x="2516" y="426"/>
                  </a:cubicBezTo>
                  <a:lnTo>
                    <a:pt x="2516" y="426"/>
                  </a:lnTo>
                  <a:cubicBezTo>
                    <a:pt x="2352" y="215"/>
                    <a:pt x="2104" y="85"/>
                    <a:pt x="1847" y="63"/>
                  </a:cubicBezTo>
                  <a:cubicBezTo>
                    <a:pt x="1812" y="52"/>
                    <a:pt x="1778" y="40"/>
                    <a:pt x="1743" y="28"/>
                  </a:cubicBezTo>
                  <a:cubicBezTo>
                    <a:pt x="1658" y="10"/>
                    <a:pt x="1572" y="0"/>
                    <a:pt x="1488" y="0"/>
                  </a:cubicBezTo>
                  <a:close/>
                </a:path>
              </a:pathLst>
            </a:custGeom>
            <a:solidFill>
              <a:srgbClr val="F3DA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01;p31">
              <a:extLst>
                <a:ext uri="{FF2B5EF4-FFF2-40B4-BE49-F238E27FC236}">
                  <a16:creationId xmlns:a16="http://schemas.microsoft.com/office/drawing/2014/main" id="{D9EB1E24-6EFC-4828-A956-907998A10BD8}"/>
                </a:ext>
              </a:extLst>
            </p:cNvPr>
            <p:cNvSpPr/>
            <p:nvPr/>
          </p:nvSpPr>
          <p:spPr>
            <a:xfrm>
              <a:off x="1530139" y="2073780"/>
              <a:ext cx="56" cy="5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FB3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02;p31">
              <a:extLst>
                <a:ext uri="{FF2B5EF4-FFF2-40B4-BE49-F238E27FC236}">
                  <a16:creationId xmlns:a16="http://schemas.microsoft.com/office/drawing/2014/main" id="{E06BD071-011C-4940-BEA3-292B15385E90}"/>
                </a:ext>
              </a:extLst>
            </p:cNvPr>
            <p:cNvSpPr/>
            <p:nvPr/>
          </p:nvSpPr>
          <p:spPr>
            <a:xfrm>
              <a:off x="1503478" y="2040733"/>
              <a:ext cx="173015" cy="185337"/>
            </a:xfrm>
            <a:custGeom>
              <a:avLst/>
              <a:gdLst/>
              <a:ahLst/>
              <a:cxnLst/>
              <a:rect l="l" t="t" r="r" b="b"/>
              <a:pathLst>
                <a:path w="3089" h="3309" extrusionOk="0">
                  <a:moveTo>
                    <a:pt x="592" y="415"/>
                  </a:moveTo>
                  <a:cubicBezTo>
                    <a:pt x="576" y="434"/>
                    <a:pt x="560" y="454"/>
                    <a:pt x="546" y="475"/>
                  </a:cubicBezTo>
                  <a:cubicBezTo>
                    <a:pt x="563" y="452"/>
                    <a:pt x="579" y="432"/>
                    <a:pt x="592" y="415"/>
                  </a:cubicBezTo>
                  <a:close/>
                  <a:moveTo>
                    <a:pt x="476" y="591"/>
                  </a:moveTo>
                  <a:lnTo>
                    <a:pt x="476" y="591"/>
                  </a:lnTo>
                  <a:cubicBezTo>
                    <a:pt x="472" y="599"/>
                    <a:pt x="468" y="611"/>
                    <a:pt x="462" y="625"/>
                  </a:cubicBezTo>
                  <a:lnTo>
                    <a:pt x="462" y="625"/>
                  </a:lnTo>
                  <a:cubicBezTo>
                    <a:pt x="468" y="613"/>
                    <a:pt x="473" y="601"/>
                    <a:pt x="476" y="591"/>
                  </a:cubicBezTo>
                  <a:close/>
                  <a:moveTo>
                    <a:pt x="1623" y="1"/>
                  </a:moveTo>
                  <a:cubicBezTo>
                    <a:pt x="1535" y="1"/>
                    <a:pt x="1447" y="11"/>
                    <a:pt x="1359" y="33"/>
                  </a:cubicBezTo>
                  <a:cubicBezTo>
                    <a:pt x="1324" y="33"/>
                    <a:pt x="1289" y="45"/>
                    <a:pt x="1254" y="57"/>
                  </a:cubicBezTo>
                  <a:cubicBezTo>
                    <a:pt x="1005" y="88"/>
                    <a:pt x="765" y="212"/>
                    <a:pt x="601" y="404"/>
                  </a:cubicBezTo>
                  <a:lnTo>
                    <a:pt x="601" y="404"/>
                  </a:lnTo>
                  <a:cubicBezTo>
                    <a:pt x="635" y="358"/>
                    <a:pt x="652" y="335"/>
                    <a:pt x="652" y="335"/>
                  </a:cubicBezTo>
                  <a:lnTo>
                    <a:pt x="652" y="335"/>
                  </a:lnTo>
                  <a:cubicBezTo>
                    <a:pt x="652" y="335"/>
                    <a:pt x="632" y="361"/>
                    <a:pt x="592" y="415"/>
                  </a:cubicBezTo>
                  <a:lnTo>
                    <a:pt x="592" y="415"/>
                  </a:lnTo>
                  <a:cubicBezTo>
                    <a:pt x="595" y="411"/>
                    <a:pt x="598" y="407"/>
                    <a:pt x="601" y="404"/>
                  </a:cubicBezTo>
                  <a:lnTo>
                    <a:pt x="601" y="404"/>
                  </a:lnTo>
                  <a:cubicBezTo>
                    <a:pt x="580" y="431"/>
                    <a:pt x="554" y="466"/>
                    <a:pt x="523" y="509"/>
                  </a:cubicBezTo>
                  <a:cubicBezTo>
                    <a:pt x="488" y="579"/>
                    <a:pt x="453" y="660"/>
                    <a:pt x="418" y="742"/>
                  </a:cubicBezTo>
                  <a:cubicBezTo>
                    <a:pt x="440" y="690"/>
                    <a:pt x="453" y="652"/>
                    <a:pt x="462" y="625"/>
                  </a:cubicBezTo>
                  <a:lnTo>
                    <a:pt x="462" y="625"/>
                  </a:lnTo>
                  <a:cubicBezTo>
                    <a:pt x="450" y="653"/>
                    <a:pt x="434" y="683"/>
                    <a:pt x="418" y="707"/>
                  </a:cubicBezTo>
                  <a:cubicBezTo>
                    <a:pt x="337" y="869"/>
                    <a:pt x="255" y="1032"/>
                    <a:pt x="186" y="1206"/>
                  </a:cubicBezTo>
                  <a:cubicBezTo>
                    <a:pt x="0" y="1647"/>
                    <a:pt x="23" y="2147"/>
                    <a:pt x="255" y="2565"/>
                  </a:cubicBezTo>
                  <a:cubicBezTo>
                    <a:pt x="464" y="2994"/>
                    <a:pt x="894" y="3273"/>
                    <a:pt x="1370" y="3308"/>
                  </a:cubicBezTo>
                  <a:cubicBezTo>
                    <a:pt x="1382" y="3308"/>
                    <a:pt x="1394" y="3309"/>
                    <a:pt x="1406" y="3309"/>
                  </a:cubicBezTo>
                  <a:cubicBezTo>
                    <a:pt x="1777" y="3309"/>
                    <a:pt x="2144" y="3136"/>
                    <a:pt x="2380" y="2844"/>
                  </a:cubicBezTo>
                  <a:cubicBezTo>
                    <a:pt x="2915" y="2170"/>
                    <a:pt x="3089" y="1102"/>
                    <a:pt x="2485" y="417"/>
                  </a:cubicBezTo>
                  <a:cubicBezTo>
                    <a:pt x="2265" y="151"/>
                    <a:pt x="1951" y="1"/>
                    <a:pt x="1623" y="1"/>
                  </a:cubicBezTo>
                  <a:close/>
                </a:path>
              </a:pathLst>
            </a:custGeom>
            <a:solidFill>
              <a:srgbClr val="F3DA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03;p31">
              <a:extLst>
                <a:ext uri="{FF2B5EF4-FFF2-40B4-BE49-F238E27FC236}">
                  <a16:creationId xmlns:a16="http://schemas.microsoft.com/office/drawing/2014/main" id="{B233FE54-B70E-4335-A7D1-78CE0B3CB599}"/>
                </a:ext>
              </a:extLst>
            </p:cNvPr>
            <p:cNvSpPr/>
            <p:nvPr/>
          </p:nvSpPr>
          <p:spPr>
            <a:xfrm>
              <a:off x="1182424" y="2009591"/>
              <a:ext cx="100090" cy="281170"/>
            </a:xfrm>
            <a:custGeom>
              <a:avLst/>
              <a:gdLst/>
              <a:ahLst/>
              <a:cxnLst/>
              <a:rect l="l" t="t" r="r" b="b"/>
              <a:pathLst>
                <a:path w="1787" h="5020" extrusionOk="0">
                  <a:moveTo>
                    <a:pt x="169" y="0"/>
                  </a:moveTo>
                  <a:cubicBezTo>
                    <a:pt x="88" y="0"/>
                    <a:pt x="1" y="95"/>
                    <a:pt x="54" y="183"/>
                  </a:cubicBezTo>
                  <a:cubicBezTo>
                    <a:pt x="820" y="1216"/>
                    <a:pt x="1494" y="3098"/>
                    <a:pt x="135" y="3945"/>
                  </a:cubicBezTo>
                  <a:cubicBezTo>
                    <a:pt x="19" y="4015"/>
                    <a:pt x="7" y="4154"/>
                    <a:pt x="89" y="4247"/>
                  </a:cubicBezTo>
                  <a:cubicBezTo>
                    <a:pt x="350" y="4581"/>
                    <a:pt x="742" y="5019"/>
                    <a:pt x="1191" y="5019"/>
                  </a:cubicBezTo>
                  <a:cubicBezTo>
                    <a:pt x="1241" y="5019"/>
                    <a:pt x="1291" y="5014"/>
                    <a:pt x="1343" y="5002"/>
                  </a:cubicBezTo>
                  <a:cubicBezTo>
                    <a:pt x="1412" y="4979"/>
                    <a:pt x="1436" y="4897"/>
                    <a:pt x="1389" y="4839"/>
                  </a:cubicBezTo>
                  <a:cubicBezTo>
                    <a:pt x="1107" y="4577"/>
                    <a:pt x="785" y="4404"/>
                    <a:pt x="517" y="4137"/>
                  </a:cubicBezTo>
                  <a:lnTo>
                    <a:pt x="517" y="4137"/>
                  </a:lnTo>
                  <a:cubicBezTo>
                    <a:pt x="1787" y="3035"/>
                    <a:pt x="1173" y="1210"/>
                    <a:pt x="240" y="32"/>
                  </a:cubicBezTo>
                  <a:cubicBezTo>
                    <a:pt x="220" y="10"/>
                    <a:pt x="195" y="0"/>
                    <a:pt x="169" y="0"/>
                  </a:cubicBezTo>
                  <a:close/>
                </a:path>
              </a:pathLst>
            </a:custGeom>
            <a:solidFill>
              <a:srgbClr val="D172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04;p31">
              <a:extLst>
                <a:ext uri="{FF2B5EF4-FFF2-40B4-BE49-F238E27FC236}">
                  <a16:creationId xmlns:a16="http://schemas.microsoft.com/office/drawing/2014/main" id="{D02C3AE6-33F9-4973-BC04-C7C2A1FAFDFD}"/>
                </a:ext>
              </a:extLst>
            </p:cNvPr>
            <p:cNvSpPr/>
            <p:nvPr/>
          </p:nvSpPr>
          <p:spPr>
            <a:xfrm>
              <a:off x="1047550" y="2071819"/>
              <a:ext cx="72869" cy="116501"/>
            </a:xfrm>
            <a:custGeom>
              <a:avLst/>
              <a:gdLst/>
              <a:ahLst/>
              <a:cxnLst/>
              <a:rect l="l" t="t" r="r" b="b"/>
              <a:pathLst>
                <a:path w="1301" h="2080" extrusionOk="0">
                  <a:moveTo>
                    <a:pt x="650" y="1"/>
                  </a:moveTo>
                  <a:cubicBezTo>
                    <a:pt x="290" y="1"/>
                    <a:pt x="0" y="465"/>
                    <a:pt x="0" y="1046"/>
                  </a:cubicBezTo>
                  <a:cubicBezTo>
                    <a:pt x="0" y="1615"/>
                    <a:pt x="290" y="2079"/>
                    <a:pt x="650" y="2079"/>
                  </a:cubicBezTo>
                  <a:cubicBezTo>
                    <a:pt x="1010" y="2079"/>
                    <a:pt x="1301" y="1615"/>
                    <a:pt x="1301" y="1046"/>
                  </a:cubicBezTo>
                  <a:cubicBezTo>
                    <a:pt x="1301" y="465"/>
                    <a:pt x="1010" y="1"/>
                    <a:pt x="650" y="1"/>
                  </a:cubicBezTo>
                  <a:close/>
                </a:path>
              </a:pathLst>
            </a:custGeom>
            <a:solidFill>
              <a:srgbClr val="3C1E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05;p31">
              <a:extLst>
                <a:ext uri="{FF2B5EF4-FFF2-40B4-BE49-F238E27FC236}">
                  <a16:creationId xmlns:a16="http://schemas.microsoft.com/office/drawing/2014/main" id="{E3522CD1-465F-4FBE-AEC9-9EBFFF3CE477}"/>
                </a:ext>
              </a:extLst>
            </p:cNvPr>
            <p:cNvSpPr/>
            <p:nvPr/>
          </p:nvSpPr>
          <p:spPr>
            <a:xfrm>
              <a:off x="1371404" y="2071819"/>
              <a:ext cx="72925" cy="116501"/>
            </a:xfrm>
            <a:custGeom>
              <a:avLst/>
              <a:gdLst/>
              <a:ahLst/>
              <a:cxnLst/>
              <a:rect l="l" t="t" r="r" b="b"/>
              <a:pathLst>
                <a:path w="1302" h="2080" extrusionOk="0">
                  <a:moveTo>
                    <a:pt x="651" y="1"/>
                  </a:moveTo>
                  <a:cubicBezTo>
                    <a:pt x="291" y="1"/>
                    <a:pt x="1" y="465"/>
                    <a:pt x="1" y="1046"/>
                  </a:cubicBezTo>
                  <a:cubicBezTo>
                    <a:pt x="1" y="1615"/>
                    <a:pt x="291" y="2079"/>
                    <a:pt x="651" y="2079"/>
                  </a:cubicBezTo>
                  <a:cubicBezTo>
                    <a:pt x="1011" y="2079"/>
                    <a:pt x="1301" y="1615"/>
                    <a:pt x="1301" y="1046"/>
                  </a:cubicBezTo>
                  <a:cubicBezTo>
                    <a:pt x="1301" y="465"/>
                    <a:pt x="1011" y="1"/>
                    <a:pt x="651" y="1"/>
                  </a:cubicBezTo>
                  <a:close/>
                </a:path>
              </a:pathLst>
            </a:custGeom>
            <a:solidFill>
              <a:srgbClr val="3C1E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06;p31">
              <a:extLst>
                <a:ext uri="{FF2B5EF4-FFF2-40B4-BE49-F238E27FC236}">
                  <a16:creationId xmlns:a16="http://schemas.microsoft.com/office/drawing/2014/main" id="{EEC2D541-622C-430B-9ADA-E2F9810F8B63}"/>
                </a:ext>
              </a:extLst>
            </p:cNvPr>
            <p:cNvSpPr/>
            <p:nvPr/>
          </p:nvSpPr>
          <p:spPr>
            <a:xfrm>
              <a:off x="1158115" y="2329413"/>
              <a:ext cx="178896" cy="57858"/>
            </a:xfrm>
            <a:custGeom>
              <a:avLst/>
              <a:gdLst/>
              <a:ahLst/>
              <a:cxnLst/>
              <a:rect l="l" t="t" r="r" b="b"/>
              <a:pathLst>
                <a:path w="3194" h="1033" extrusionOk="0">
                  <a:moveTo>
                    <a:pt x="0" y="0"/>
                  </a:moveTo>
                  <a:lnTo>
                    <a:pt x="0" y="0"/>
                  </a:lnTo>
                  <a:cubicBezTo>
                    <a:pt x="496" y="774"/>
                    <a:pt x="1015" y="1032"/>
                    <a:pt x="1489" y="1032"/>
                  </a:cubicBezTo>
                  <a:cubicBezTo>
                    <a:pt x="2435" y="1032"/>
                    <a:pt x="3193" y="0"/>
                    <a:pt x="3193" y="0"/>
                  </a:cubicBezTo>
                  <a:lnTo>
                    <a:pt x="3193" y="0"/>
                  </a:lnTo>
                  <a:cubicBezTo>
                    <a:pt x="2698" y="322"/>
                    <a:pt x="2178" y="429"/>
                    <a:pt x="1705" y="429"/>
                  </a:cubicBezTo>
                  <a:cubicBezTo>
                    <a:pt x="759" y="42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07;p31">
            <a:extLst>
              <a:ext uri="{FF2B5EF4-FFF2-40B4-BE49-F238E27FC236}">
                <a16:creationId xmlns:a16="http://schemas.microsoft.com/office/drawing/2014/main" id="{C9DA3A8D-0F9A-4D0A-A9EC-E39743F6141E}"/>
              </a:ext>
            </a:extLst>
          </p:cNvPr>
          <p:cNvGrpSpPr/>
          <p:nvPr/>
        </p:nvGrpSpPr>
        <p:grpSpPr>
          <a:xfrm>
            <a:off x="4068791" y="10859677"/>
            <a:ext cx="1692166" cy="630113"/>
            <a:chOff x="756798" y="2589582"/>
            <a:chExt cx="965892" cy="369442"/>
          </a:xfrm>
        </p:grpSpPr>
        <p:sp>
          <p:nvSpPr>
            <p:cNvPr id="269" name="Google Shape;2608;p31">
              <a:extLst>
                <a:ext uri="{FF2B5EF4-FFF2-40B4-BE49-F238E27FC236}">
                  <a16:creationId xmlns:a16="http://schemas.microsoft.com/office/drawing/2014/main" id="{EDCC082C-B5B5-4161-A6A5-774A334C1DB7}"/>
                </a:ext>
              </a:extLst>
            </p:cNvPr>
            <p:cNvSpPr/>
            <p:nvPr/>
          </p:nvSpPr>
          <p:spPr>
            <a:xfrm>
              <a:off x="756798" y="2628790"/>
              <a:ext cx="965892" cy="330235"/>
            </a:xfrm>
            <a:custGeom>
              <a:avLst/>
              <a:gdLst/>
              <a:ahLst/>
              <a:cxnLst/>
              <a:rect l="l" t="t" r="r" b="b"/>
              <a:pathLst>
                <a:path w="17245" h="5896" extrusionOk="0">
                  <a:moveTo>
                    <a:pt x="8528" y="1"/>
                  </a:moveTo>
                  <a:cubicBezTo>
                    <a:pt x="8482" y="1"/>
                    <a:pt x="8437" y="6"/>
                    <a:pt x="8396" y="20"/>
                  </a:cubicBezTo>
                  <a:cubicBezTo>
                    <a:pt x="6468" y="450"/>
                    <a:pt x="4459" y="775"/>
                    <a:pt x="2602" y="1681"/>
                  </a:cubicBezTo>
                  <a:cubicBezTo>
                    <a:pt x="1812" y="2075"/>
                    <a:pt x="1301" y="2749"/>
                    <a:pt x="813" y="3678"/>
                  </a:cubicBezTo>
                  <a:cubicBezTo>
                    <a:pt x="477" y="4316"/>
                    <a:pt x="128" y="5083"/>
                    <a:pt x="0" y="5896"/>
                  </a:cubicBezTo>
                  <a:lnTo>
                    <a:pt x="17244" y="5896"/>
                  </a:lnTo>
                  <a:cubicBezTo>
                    <a:pt x="17128" y="5083"/>
                    <a:pt x="16780" y="4316"/>
                    <a:pt x="16443" y="3678"/>
                  </a:cubicBezTo>
                  <a:cubicBezTo>
                    <a:pt x="15955" y="2749"/>
                    <a:pt x="15444" y="2075"/>
                    <a:pt x="14643" y="1681"/>
                  </a:cubicBezTo>
                  <a:cubicBezTo>
                    <a:pt x="12797" y="775"/>
                    <a:pt x="10788" y="461"/>
                    <a:pt x="8860" y="20"/>
                  </a:cubicBezTo>
                  <a:cubicBezTo>
                    <a:pt x="8813" y="6"/>
                    <a:pt x="8769" y="1"/>
                    <a:pt x="8725" y="1"/>
                  </a:cubicBezTo>
                  <a:cubicBezTo>
                    <a:pt x="8694" y="1"/>
                    <a:pt x="8662" y="4"/>
                    <a:pt x="8628" y="8"/>
                  </a:cubicBezTo>
                  <a:cubicBezTo>
                    <a:pt x="8594" y="4"/>
                    <a:pt x="8561" y="1"/>
                    <a:pt x="85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609;p31">
              <a:extLst>
                <a:ext uri="{FF2B5EF4-FFF2-40B4-BE49-F238E27FC236}">
                  <a16:creationId xmlns:a16="http://schemas.microsoft.com/office/drawing/2014/main" id="{4CFA41F7-F5A0-405F-9077-ED734B305164}"/>
                </a:ext>
              </a:extLst>
            </p:cNvPr>
            <p:cNvSpPr/>
            <p:nvPr/>
          </p:nvSpPr>
          <p:spPr>
            <a:xfrm>
              <a:off x="1089166" y="2589582"/>
              <a:ext cx="303126" cy="222472"/>
            </a:xfrm>
            <a:custGeom>
              <a:avLst/>
              <a:gdLst/>
              <a:ahLst/>
              <a:cxnLst/>
              <a:rect l="l" t="t" r="r" b="b"/>
              <a:pathLst>
                <a:path w="5412" h="3972" extrusionOk="0">
                  <a:moveTo>
                    <a:pt x="1138" y="0"/>
                  </a:moveTo>
                  <a:lnTo>
                    <a:pt x="0" y="1254"/>
                  </a:lnTo>
                  <a:lnTo>
                    <a:pt x="1034" y="3971"/>
                  </a:lnTo>
                  <a:lnTo>
                    <a:pt x="2706" y="1626"/>
                  </a:lnTo>
                  <a:lnTo>
                    <a:pt x="4378" y="3971"/>
                  </a:lnTo>
                  <a:lnTo>
                    <a:pt x="5411" y="1254"/>
                  </a:lnTo>
                  <a:lnTo>
                    <a:pt x="4273" y="0"/>
                  </a:lnTo>
                  <a:lnTo>
                    <a:pt x="2717" y="708"/>
                  </a:lnTo>
                  <a:lnTo>
                    <a:pt x="2706" y="732"/>
                  </a:lnTo>
                  <a:lnTo>
                    <a:pt x="2694" y="708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916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610;p31">
            <a:extLst>
              <a:ext uri="{FF2B5EF4-FFF2-40B4-BE49-F238E27FC236}">
                <a16:creationId xmlns:a16="http://schemas.microsoft.com/office/drawing/2014/main" id="{4F4D123F-E031-47D5-B4B7-3C76687A4A67}"/>
              </a:ext>
            </a:extLst>
          </p:cNvPr>
          <p:cNvGrpSpPr/>
          <p:nvPr/>
        </p:nvGrpSpPr>
        <p:grpSpPr>
          <a:xfrm>
            <a:off x="4187353" y="9083321"/>
            <a:ext cx="1474525" cy="1060283"/>
            <a:chOff x="854985" y="1509920"/>
            <a:chExt cx="841662" cy="621655"/>
          </a:xfrm>
        </p:grpSpPr>
        <p:sp>
          <p:nvSpPr>
            <p:cNvPr id="272" name="Google Shape;2611;p31">
              <a:extLst>
                <a:ext uri="{FF2B5EF4-FFF2-40B4-BE49-F238E27FC236}">
                  <a16:creationId xmlns:a16="http://schemas.microsoft.com/office/drawing/2014/main" id="{068DDB11-D64B-45E6-AA47-A56E18D77A41}"/>
                </a:ext>
              </a:extLst>
            </p:cNvPr>
            <p:cNvSpPr/>
            <p:nvPr/>
          </p:nvSpPr>
          <p:spPr>
            <a:xfrm>
              <a:off x="988235" y="1952572"/>
              <a:ext cx="153523" cy="88104"/>
            </a:xfrm>
            <a:custGeom>
              <a:avLst/>
              <a:gdLst/>
              <a:ahLst/>
              <a:cxnLst/>
              <a:rect l="l" t="t" r="r" b="b"/>
              <a:pathLst>
                <a:path w="2741" h="1573" extrusionOk="0">
                  <a:moveTo>
                    <a:pt x="1817" y="0"/>
                  </a:moveTo>
                  <a:cubicBezTo>
                    <a:pt x="1698" y="0"/>
                    <a:pt x="1578" y="14"/>
                    <a:pt x="1465" y="40"/>
                  </a:cubicBezTo>
                  <a:cubicBezTo>
                    <a:pt x="989" y="144"/>
                    <a:pt x="490" y="609"/>
                    <a:pt x="188" y="969"/>
                  </a:cubicBezTo>
                  <a:cubicBezTo>
                    <a:pt x="0" y="1194"/>
                    <a:pt x="170" y="1572"/>
                    <a:pt x="414" y="1572"/>
                  </a:cubicBezTo>
                  <a:cubicBezTo>
                    <a:pt x="471" y="1572"/>
                    <a:pt x="533" y="1551"/>
                    <a:pt x="595" y="1503"/>
                  </a:cubicBezTo>
                  <a:cubicBezTo>
                    <a:pt x="955" y="1247"/>
                    <a:pt x="1373" y="1085"/>
                    <a:pt x="1814" y="1038"/>
                  </a:cubicBezTo>
                  <a:cubicBezTo>
                    <a:pt x="1827" y="1036"/>
                    <a:pt x="1840" y="1035"/>
                    <a:pt x="1853" y="1035"/>
                  </a:cubicBezTo>
                  <a:cubicBezTo>
                    <a:pt x="1986" y="1035"/>
                    <a:pt x="2095" y="1135"/>
                    <a:pt x="2243" y="1178"/>
                  </a:cubicBezTo>
                  <a:cubicBezTo>
                    <a:pt x="2279" y="1187"/>
                    <a:pt x="2312" y="1191"/>
                    <a:pt x="2343" y="1191"/>
                  </a:cubicBezTo>
                  <a:cubicBezTo>
                    <a:pt x="2548" y="1191"/>
                    <a:pt x="2665" y="1005"/>
                    <a:pt x="2685" y="783"/>
                  </a:cubicBezTo>
                  <a:cubicBezTo>
                    <a:pt x="2740" y="218"/>
                    <a:pt x="2286" y="0"/>
                    <a:pt x="18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612;p31">
              <a:extLst>
                <a:ext uri="{FF2B5EF4-FFF2-40B4-BE49-F238E27FC236}">
                  <a16:creationId xmlns:a16="http://schemas.microsoft.com/office/drawing/2014/main" id="{7B86D5DA-F8C0-4B1F-A180-098C6D6D9DF5}"/>
                </a:ext>
              </a:extLst>
            </p:cNvPr>
            <p:cNvSpPr/>
            <p:nvPr/>
          </p:nvSpPr>
          <p:spPr>
            <a:xfrm>
              <a:off x="1330572" y="1952572"/>
              <a:ext cx="152907" cy="88104"/>
            </a:xfrm>
            <a:custGeom>
              <a:avLst/>
              <a:gdLst/>
              <a:ahLst/>
              <a:cxnLst/>
              <a:rect l="l" t="t" r="r" b="b"/>
              <a:pathLst>
                <a:path w="2730" h="1573" extrusionOk="0">
                  <a:moveTo>
                    <a:pt x="919" y="0"/>
                  </a:moveTo>
                  <a:cubicBezTo>
                    <a:pt x="455" y="0"/>
                    <a:pt x="1" y="218"/>
                    <a:pt x="56" y="783"/>
                  </a:cubicBezTo>
                  <a:cubicBezTo>
                    <a:pt x="76" y="1005"/>
                    <a:pt x="184" y="1191"/>
                    <a:pt x="387" y="1191"/>
                  </a:cubicBezTo>
                  <a:cubicBezTo>
                    <a:pt x="418" y="1191"/>
                    <a:pt x="451" y="1187"/>
                    <a:pt x="486" y="1178"/>
                  </a:cubicBezTo>
                  <a:cubicBezTo>
                    <a:pt x="645" y="1135"/>
                    <a:pt x="755" y="1035"/>
                    <a:pt x="879" y="1035"/>
                  </a:cubicBezTo>
                  <a:cubicBezTo>
                    <a:pt x="891" y="1035"/>
                    <a:pt x="903" y="1036"/>
                    <a:pt x="916" y="1038"/>
                  </a:cubicBezTo>
                  <a:cubicBezTo>
                    <a:pt x="1357" y="1085"/>
                    <a:pt x="1775" y="1247"/>
                    <a:pt x="2135" y="1503"/>
                  </a:cubicBezTo>
                  <a:cubicBezTo>
                    <a:pt x="2197" y="1551"/>
                    <a:pt x="2258" y="1572"/>
                    <a:pt x="2315" y="1572"/>
                  </a:cubicBezTo>
                  <a:cubicBezTo>
                    <a:pt x="2560" y="1572"/>
                    <a:pt x="2729" y="1194"/>
                    <a:pt x="2541" y="969"/>
                  </a:cubicBezTo>
                  <a:cubicBezTo>
                    <a:pt x="2239" y="609"/>
                    <a:pt x="1740" y="144"/>
                    <a:pt x="1264" y="40"/>
                  </a:cubicBezTo>
                  <a:cubicBezTo>
                    <a:pt x="1154" y="14"/>
                    <a:pt x="1036" y="0"/>
                    <a:pt x="9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613;p31">
              <a:extLst>
                <a:ext uri="{FF2B5EF4-FFF2-40B4-BE49-F238E27FC236}">
                  <a16:creationId xmlns:a16="http://schemas.microsoft.com/office/drawing/2014/main" id="{7F424451-3B47-4FB0-927F-92C142FE810E}"/>
                </a:ext>
              </a:extLst>
            </p:cNvPr>
            <p:cNvSpPr/>
            <p:nvPr/>
          </p:nvSpPr>
          <p:spPr>
            <a:xfrm>
              <a:off x="854985" y="1509920"/>
              <a:ext cx="841662" cy="621655"/>
            </a:xfrm>
            <a:custGeom>
              <a:avLst/>
              <a:gdLst/>
              <a:ahLst/>
              <a:cxnLst/>
              <a:rect l="l" t="t" r="r" b="b"/>
              <a:pathLst>
                <a:path w="15027" h="11099" extrusionOk="0">
                  <a:moveTo>
                    <a:pt x="7936" y="1"/>
                  </a:moveTo>
                  <a:cubicBezTo>
                    <a:pt x="6211" y="1"/>
                    <a:pt x="4278" y="1121"/>
                    <a:pt x="3543" y="2613"/>
                  </a:cubicBezTo>
                  <a:cubicBezTo>
                    <a:pt x="3357" y="2845"/>
                    <a:pt x="3206" y="3089"/>
                    <a:pt x="3078" y="3356"/>
                  </a:cubicBezTo>
                  <a:cubicBezTo>
                    <a:pt x="3039" y="3352"/>
                    <a:pt x="2999" y="3350"/>
                    <a:pt x="2960" y="3350"/>
                  </a:cubicBezTo>
                  <a:cubicBezTo>
                    <a:pt x="1902" y="3350"/>
                    <a:pt x="929" y="4682"/>
                    <a:pt x="581" y="5678"/>
                  </a:cubicBezTo>
                  <a:cubicBezTo>
                    <a:pt x="1" y="7362"/>
                    <a:pt x="454" y="9476"/>
                    <a:pt x="1383" y="10939"/>
                  </a:cubicBezTo>
                  <a:cubicBezTo>
                    <a:pt x="1450" y="11050"/>
                    <a:pt x="1566" y="11099"/>
                    <a:pt x="1682" y="11099"/>
                  </a:cubicBezTo>
                  <a:cubicBezTo>
                    <a:pt x="1904" y="11099"/>
                    <a:pt x="2128" y="10920"/>
                    <a:pt x="2021" y="10660"/>
                  </a:cubicBezTo>
                  <a:cubicBezTo>
                    <a:pt x="1592" y="9545"/>
                    <a:pt x="1557" y="7920"/>
                    <a:pt x="1917" y="6782"/>
                  </a:cubicBezTo>
                  <a:cubicBezTo>
                    <a:pt x="2056" y="6375"/>
                    <a:pt x="2254" y="5992"/>
                    <a:pt x="2497" y="5644"/>
                  </a:cubicBezTo>
                  <a:cubicBezTo>
                    <a:pt x="2631" y="5430"/>
                    <a:pt x="2669" y="5351"/>
                    <a:pt x="2712" y="5351"/>
                  </a:cubicBezTo>
                  <a:cubicBezTo>
                    <a:pt x="2744" y="5351"/>
                    <a:pt x="2779" y="5394"/>
                    <a:pt x="2857" y="5458"/>
                  </a:cubicBezTo>
                  <a:cubicBezTo>
                    <a:pt x="2915" y="5713"/>
                    <a:pt x="3008" y="5969"/>
                    <a:pt x="3125" y="6201"/>
                  </a:cubicBezTo>
                  <a:cubicBezTo>
                    <a:pt x="3672" y="7280"/>
                    <a:pt x="4796" y="7688"/>
                    <a:pt x="5930" y="7688"/>
                  </a:cubicBezTo>
                  <a:cubicBezTo>
                    <a:pt x="6529" y="7688"/>
                    <a:pt x="7131" y="7574"/>
                    <a:pt x="7653" y="7385"/>
                  </a:cubicBezTo>
                  <a:cubicBezTo>
                    <a:pt x="8086" y="7229"/>
                    <a:pt x="8420" y="7119"/>
                    <a:pt x="8723" y="7119"/>
                  </a:cubicBezTo>
                  <a:cubicBezTo>
                    <a:pt x="9005" y="7119"/>
                    <a:pt x="9260" y="7214"/>
                    <a:pt x="9546" y="7455"/>
                  </a:cubicBezTo>
                  <a:cubicBezTo>
                    <a:pt x="10150" y="7943"/>
                    <a:pt x="10672" y="8384"/>
                    <a:pt x="11369" y="8674"/>
                  </a:cubicBezTo>
                  <a:cubicBezTo>
                    <a:pt x="11551" y="8750"/>
                    <a:pt x="11737" y="8786"/>
                    <a:pt x="11925" y="8786"/>
                  </a:cubicBezTo>
                  <a:cubicBezTo>
                    <a:pt x="12026" y="8786"/>
                    <a:pt x="12127" y="8776"/>
                    <a:pt x="12228" y="8756"/>
                  </a:cubicBezTo>
                  <a:lnTo>
                    <a:pt x="12228" y="8756"/>
                  </a:lnTo>
                  <a:cubicBezTo>
                    <a:pt x="12217" y="9406"/>
                    <a:pt x="12101" y="10056"/>
                    <a:pt x="11880" y="10660"/>
                  </a:cubicBezTo>
                  <a:cubicBezTo>
                    <a:pt x="11781" y="10920"/>
                    <a:pt x="11998" y="11099"/>
                    <a:pt x="12221" y="11099"/>
                  </a:cubicBezTo>
                  <a:cubicBezTo>
                    <a:pt x="12337" y="11099"/>
                    <a:pt x="12455" y="11050"/>
                    <a:pt x="12530" y="10939"/>
                  </a:cubicBezTo>
                  <a:cubicBezTo>
                    <a:pt x="13180" y="9882"/>
                    <a:pt x="13540" y="8674"/>
                    <a:pt x="13575" y="7432"/>
                  </a:cubicBezTo>
                  <a:cubicBezTo>
                    <a:pt x="13715" y="7037"/>
                    <a:pt x="13842" y="6607"/>
                    <a:pt x="14051" y="6352"/>
                  </a:cubicBezTo>
                  <a:cubicBezTo>
                    <a:pt x="14504" y="5795"/>
                    <a:pt x="14864" y="5318"/>
                    <a:pt x="14945" y="4587"/>
                  </a:cubicBezTo>
                  <a:cubicBezTo>
                    <a:pt x="15027" y="3751"/>
                    <a:pt x="14191" y="3228"/>
                    <a:pt x="13517" y="3019"/>
                  </a:cubicBezTo>
                  <a:cubicBezTo>
                    <a:pt x="12890" y="2845"/>
                    <a:pt x="12089" y="2961"/>
                    <a:pt x="11543" y="2834"/>
                  </a:cubicBezTo>
                  <a:cubicBezTo>
                    <a:pt x="11067" y="2717"/>
                    <a:pt x="10800" y="1858"/>
                    <a:pt x="10545" y="1428"/>
                  </a:cubicBezTo>
                  <a:cubicBezTo>
                    <a:pt x="9967" y="420"/>
                    <a:pt x="8991" y="1"/>
                    <a:pt x="79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986265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306</TotalTime>
  <Words>132</Words>
  <Application>Microsoft Office PowerPoint</Application>
  <PresentationFormat>Personalizado</PresentationFormat>
  <Paragraphs>13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Abadi</vt:lpstr>
      <vt:lpstr>Arial</vt:lpstr>
      <vt:lpstr>Calibri</vt:lpstr>
      <vt:lpstr>Calibri Light</vt:lpstr>
      <vt:lpstr>Roboto</vt:lpstr>
      <vt:lpstr>Tema de Office</vt:lpstr>
      <vt:lpstr>Presentación de PowerPoint</vt:lpstr>
      <vt:lpstr>Be part of the responsable way to purchase and consume products</vt:lpstr>
      <vt:lpstr>Be different</vt:lpstr>
      <vt:lpstr>Coins</vt:lpstr>
      <vt:lpstr>A Fact!</vt:lpstr>
      <vt:lpstr>Being Aware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EkoGo</dc:title>
  <dc:creator>Sebas Alvarez</dc:creator>
  <cp:lastModifiedBy>Sebas Alvarez</cp:lastModifiedBy>
  <cp:revision>14</cp:revision>
  <dcterms:created xsi:type="dcterms:W3CDTF">2021-07-25T18:56:47Z</dcterms:created>
  <dcterms:modified xsi:type="dcterms:W3CDTF">2021-07-26T01:02:55Z</dcterms:modified>
</cp:coreProperties>
</file>