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B588-F26A-477D-9D70-502E16E2BFDF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565-AD1F-41E9-B75E-91798104BE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702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B588-F26A-477D-9D70-502E16E2BFDF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565-AD1F-41E9-B75E-91798104BE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037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B588-F26A-477D-9D70-502E16E2BFDF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565-AD1F-41E9-B75E-91798104BE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856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B588-F26A-477D-9D70-502E16E2BFDF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565-AD1F-41E9-B75E-91798104BE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51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B588-F26A-477D-9D70-502E16E2BFDF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565-AD1F-41E9-B75E-91798104BE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68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B588-F26A-477D-9D70-502E16E2BFDF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565-AD1F-41E9-B75E-91798104BE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433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B588-F26A-477D-9D70-502E16E2BFDF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565-AD1F-41E9-B75E-91798104BE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625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B588-F26A-477D-9D70-502E16E2BFDF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565-AD1F-41E9-B75E-91798104BE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33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B588-F26A-477D-9D70-502E16E2BFDF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565-AD1F-41E9-B75E-91798104BE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013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B588-F26A-477D-9D70-502E16E2BFDF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565-AD1F-41E9-B75E-91798104BE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40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B588-F26A-477D-9D70-502E16E2BFDF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565-AD1F-41E9-B75E-91798104BE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233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1B588-F26A-477D-9D70-502E16E2BFDF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0565-AD1F-41E9-B75E-91798104BE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1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665" b="73626" l="25275" r="78297">
                        <a14:foregroundMark x1="37225" y1="54396" x2="37225" y2="54396"/>
                        <a14:foregroundMark x1="58791" y1="57143" x2="58791" y2="57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31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</cp:revision>
  <dcterms:created xsi:type="dcterms:W3CDTF">2020-04-01T04:07:35Z</dcterms:created>
  <dcterms:modified xsi:type="dcterms:W3CDTF">2020-04-01T04:08:28Z</dcterms:modified>
</cp:coreProperties>
</file>