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93" r:id="rId1"/>
  </p:sldMasterIdLst>
  <p:notesMasterIdLst>
    <p:notesMasterId r:id="rId88"/>
  </p:notesMasterIdLst>
  <p:handoutMasterIdLst>
    <p:handoutMasterId r:id="rId89"/>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Lst>
  <p:sldSz cx="12190413" cy="6858000"/>
  <p:notesSz cx="6864350" cy="9996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p15:clr>
            <a:srgbClr val="A4A3A4"/>
          </p15:clr>
        </p15:guide>
        <p15:guide id="2" orient="horz" pos="4065">
          <p15:clr>
            <a:srgbClr val="A4A3A4"/>
          </p15:clr>
        </p15:guide>
        <p15:guide id="3" orient="horz" pos="754">
          <p15:clr>
            <a:srgbClr val="A4A3A4"/>
          </p15:clr>
        </p15:guide>
        <p15:guide id="4" orient="horz" pos="3838">
          <p15:clr>
            <a:srgbClr val="A4A3A4"/>
          </p15:clr>
        </p15:guide>
        <p15:guide id="5" pos="212">
          <p15:clr>
            <a:srgbClr val="A4A3A4"/>
          </p15:clr>
        </p15:guide>
        <p15:guide id="6" pos="7467">
          <p15:clr>
            <a:srgbClr val="A4A3A4"/>
          </p15:clr>
        </p15:guide>
        <p15:guide id="7" pos="6561">
          <p15:clr>
            <a:srgbClr val="A4A3A4"/>
          </p15:clr>
        </p15:guide>
        <p15:guide id="8" pos="3749">
          <p15:clr>
            <a:srgbClr val="A4A3A4"/>
          </p15:clr>
        </p15:guide>
        <p15:guide id="9" pos="5586" userDrawn="1">
          <p15:clr>
            <a:srgbClr val="A4A3A4"/>
          </p15:clr>
        </p15:guide>
      </p15:sldGuideLst>
    </p:ext>
    <p:ext uri="{2D200454-40CA-4A62-9FC3-DE9A4176ACB9}">
      <p15:notesGuideLst xmlns:p15="http://schemas.microsoft.com/office/powerpoint/2012/main">
        <p15:guide id="1" orient="horz" pos="3149" userDrawn="1">
          <p15:clr>
            <a:srgbClr val="A4A3A4"/>
          </p15:clr>
        </p15:guide>
        <p15:guide id="2" pos="2162"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len Dobbie" initials="GD" lastIdx="2" clrIdx="0">
    <p:extLst>
      <p:ext uri="{19B8F6BF-5375-455C-9EA6-DF929625EA0E}">
        <p15:presenceInfo xmlns:p15="http://schemas.microsoft.com/office/powerpoint/2012/main" userId="S-1-5-21-989350026-761214282-1553431170-1001" providerId="AD"/>
      </p:ext>
    </p:extLst>
  </p:cmAuthor>
  <p:cmAuthor id="2" name="Glen Dobbie" initials="GD [2]" lastIdx="202" clrIdx="1">
    <p:extLst>
      <p:ext uri="{19B8F6BF-5375-455C-9EA6-DF929625EA0E}">
        <p15:presenceInfo xmlns:p15="http://schemas.microsoft.com/office/powerpoint/2012/main" userId="e07e2102d2cdc657" providerId="Windows Live"/>
      </p:ext>
    </p:extLst>
  </p:cmAuthor>
  <p:cmAuthor id="3" name="Alison Silvester" initials="AS" lastIdx="3" clrIdx="2">
    <p:extLst>
      <p:ext uri="{19B8F6BF-5375-455C-9EA6-DF929625EA0E}">
        <p15:presenceInfo xmlns:p15="http://schemas.microsoft.com/office/powerpoint/2012/main" userId="Alison Silvester" providerId="None"/>
      </p:ext>
    </p:extLst>
  </p:cmAuthor>
  <p:cmAuthor id="4" name="Ben Cheyne" initials="BC" lastIdx="39" clrIdx="3">
    <p:extLst>
      <p:ext uri="{19B8F6BF-5375-455C-9EA6-DF929625EA0E}">
        <p15:presenceInfo xmlns:p15="http://schemas.microsoft.com/office/powerpoint/2012/main" userId="S-1-12-1-732720110-1127913184-3097480119-16751208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FFD5"/>
    <a:srgbClr val="C6DCE4"/>
    <a:srgbClr val="E7FDF6"/>
    <a:srgbClr val="262626"/>
    <a:srgbClr val="4472C4"/>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20746" autoAdjust="0"/>
    <p:restoredTop sz="96357" autoAdjust="0"/>
  </p:normalViewPr>
  <p:slideViewPr>
    <p:cSldViewPr snapToGrid="0">
      <p:cViewPr varScale="1">
        <p:scale>
          <a:sx n="108" d="100"/>
          <a:sy n="108" d="100"/>
        </p:scale>
        <p:origin x="300" y="90"/>
      </p:cViewPr>
      <p:guideLst>
        <p:guide orient="horz" pos="618"/>
        <p:guide orient="horz" pos="4065"/>
        <p:guide orient="horz" pos="754"/>
        <p:guide orient="horz" pos="3838"/>
        <p:guide pos="212"/>
        <p:guide pos="7467"/>
        <p:guide pos="6561"/>
        <p:guide pos="3749"/>
        <p:guide pos="5586"/>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4" d="100"/>
          <a:sy n="74" d="100"/>
        </p:scale>
        <p:origin x="3174" y="90"/>
      </p:cViewPr>
      <p:guideLst>
        <p:guide orient="horz" pos="3149"/>
        <p:guide pos="2162"/>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88" Type="http://schemas.openxmlformats.org/officeDocument/2006/relationships/notesMaster" Target="notesMasters/notesMaster1.xml"/><Relationship Id="rId89" Type="http://schemas.openxmlformats.org/officeDocument/2006/relationships/handoutMaster" Target="handoutMasters/handoutMaster1.xml"/><Relationship Id="rId90" Type="http://schemas.openxmlformats.org/officeDocument/2006/relationships/commentAuthors" Target="commentAuthors.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8454C9-1672-4096-A2FA-394102DF4CE2}"/>
              </a:ext>
            </a:extLst>
          </p:cNvPr>
          <p:cNvSpPr>
            <a:spLocks noGrp="1"/>
          </p:cNvSpPr>
          <p:nvPr>
            <p:ph type="hdr" sz="quarter"/>
          </p:nvPr>
        </p:nvSpPr>
        <p:spPr>
          <a:xfrm>
            <a:off x="2" y="1"/>
            <a:ext cx="2974552" cy="501560"/>
          </a:xfrm>
          <a:prstGeom prst="rect">
            <a:avLst/>
          </a:prstGeom>
        </p:spPr>
        <p:txBody>
          <a:bodyPr vert="horz" lIns="92062" tIns="46031" rIns="92062" bIns="46031" rtlCol="0"/>
          <a:lstStyle>
            <a:lvl1pPr algn="l">
              <a:defRPr sz="1200"/>
            </a:lvl1pPr>
          </a:lstStyle>
          <a:p>
            <a:endParaRPr lang="en-AU" dirty="0"/>
          </a:p>
        </p:txBody>
      </p:sp>
      <p:sp>
        <p:nvSpPr>
          <p:cNvPr id="4" name="Footer Placeholder 3">
            <a:extLst>
              <a:ext uri="{FF2B5EF4-FFF2-40B4-BE49-F238E27FC236}">
                <a16:creationId xmlns:a16="http://schemas.microsoft.com/office/drawing/2014/main" id="{98A25635-F431-42B3-83D2-6D0CEDCC009A}"/>
              </a:ext>
            </a:extLst>
          </p:cNvPr>
          <p:cNvSpPr>
            <a:spLocks noGrp="1"/>
          </p:cNvSpPr>
          <p:nvPr>
            <p:ph type="ftr" sz="quarter" idx="2"/>
          </p:nvPr>
        </p:nvSpPr>
        <p:spPr>
          <a:xfrm>
            <a:off x="2" y="9494931"/>
            <a:ext cx="2974552" cy="501558"/>
          </a:xfrm>
          <a:prstGeom prst="rect">
            <a:avLst/>
          </a:prstGeom>
        </p:spPr>
        <p:txBody>
          <a:bodyPr vert="horz" lIns="92062" tIns="46031" rIns="92062" bIns="46031" rtlCol="0" anchor="b"/>
          <a:lstStyle>
            <a:lvl1pPr algn="l">
              <a:defRPr sz="1200"/>
            </a:lvl1pPr>
          </a:lstStyle>
          <a:p>
            <a:endParaRPr lang="en-AU" dirty="0"/>
          </a:p>
        </p:txBody>
      </p:sp>
      <p:sp>
        <p:nvSpPr>
          <p:cNvPr id="5" name="Slide Number Placeholder 4">
            <a:extLst>
              <a:ext uri="{FF2B5EF4-FFF2-40B4-BE49-F238E27FC236}">
                <a16:creationId xmlns:a16="http://schemas.microsoft.com/office/drawing/2014/main" id="{D3F85B01-B3DA-4305-B163-F552ACCCE8C7}"/>
              </a:ext>
            </a:extLst>
          </p:cNvPr>
          <p:cNvSpPr>
            <a:spLocks noGrp="1"/>
          </p:cNvSpPr>
          <p:nvPr>
            <p:ph type="sldNum" sz="quarter" idx="3"/>
          </p:nvPr>
        </p:nvSpPr>
        <p:spPr>
          <a:xfrm>
            <a:off x="3888211" y="9494931"/>
            <a:ext cx="2974552" cy="501558"/>
          </a:xfrm>
          <a:prstGeom prst="rect">
            <a:avLst/>
          </a:prstGeom>
        </p:spPr>
        <p:txBody>
          <a:bodyPr vert="horz" lIns="92062" tIns="46031" rIns="92062" bIns="46031" rtlCol="0" anchor="b"/>
          <a:lstStyle>
            <a:lvl1pPr algn="r">
              <a:defRPr sz="1200"/>
            </a:lvl1pPr>
          </a:lstStyle>
          <a:p>
            <a:fld id="{928D9F48-3DD5-49C9-BC3E-8D68B0ECC81A}" type="slidenum">
              <a:rPr lang="en-AU" smtClean="0"/>
              <a:t>‹#›</a:t>
            </a:fld>
            <a:endParaRPr lang="en-AU" dirty="0"/>
          </a:p>
        </p:txBody>
      </p:sp>
    </p:spTree>
    <p:extLst>
      <p:ext uri="{BB962C8B-B14F-4D97-AF65-F5344CB8AC3E}">
        <p14:creationId xmlns:p14="http://schemas.microsoft.com/office/powerpoint/2010/main" val="2409456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74552" cy="501560"/>
          </a:xfrm>
          <a:prstGeom prst="rect">
            <a:avLst/>
          </a:prstGeom>
        </p:spPr>
        <p:txBody>
          <a:bodyPr vert="horz" lIns="92062" tIns="46031" rIns="92062" bIns="46031" rtlCol="0"/>
          <a:lstStyle>
            <a:lvl1pPr algn="l">
              <a:defRPr sz="1200"/>
            </a:lvl1pPr>
          </a:lstStyle>
          <a:p>
            <a:endParaRPr lang="en-AU" dirty="0"/>
          </a:p>
        </p:txBody>
      </p:sp>
      <p:sp>
        <p:nvSpPr>
          <p:cNvPr id="3" name="Date Placeholder 2"/>
          <p:cNvSpPr>
            <a:spLocks noGrp="1"/>
          </p:cNvSpPr>
          <p:nvPr>
            <p:ph type="dt" idx="1"/>
          </p:nvPr>
        </p:nvSpPr>
        <p:spPr>
          <a:xfrm>
            <a:off x="3888211" y="1"/>
            <a:ext cx="2974552" cy="501560"/>
          </a:xfrm>
          <a:prstGeom prst="rect">
            <a:avLst/>
          </a:prstGeom>
        </p:spPr>
        <p:txBody>
          <a:bodyPr vert="horz" lIns="92062" tIns="46031" rIns="92062" bIns="46031" rtlCol="0"/>
          <a:lstStyle>
            <a:lvl1pPr algn="r">
              <a:defRPr sz="1200"/>
            </a:lvl1pPr>
          </a:lstStyle>
          <a:p>
            <a:fld id="{9FBD085E-8C16-4CE5-AC41-49B004A221FE}" type="datetimeFigureOut">
              <a:rPr lang="en-AU" smtClean="0"/>
              <a:t>11/07/2025</a:t>
            </a:fld>
            <a:endParaRPr lang="en-AU" dirty="0"/>
          </a:p>
        </p:txBody>
      </p:sp>
      <p:sp>
        <p:nvSpPr>
          <p:cNvPr id="5" name="Notes Placeholder 4"/>
          <p:cNvSpPr>
            <a:spLocks noGrp="1"/>
          </p:cNvSpPr>
          <p:nvPr>
            <p:ph type="body" sz="quarter" idx="3"/>
          </p:nvPr>
        </p:nvSpPr>
        <p:spPr>
          <a:xfrm>
            <a:off x="382448" y="4346446"/>
            <a:ext cx="6099454" cy="3936117"/>
          </a:xfrm>
          <a:prstGeom prst="rect">
            <a:avLst/>
          </a:prstGeom>
        </p:spPr>
        <p:txBody>
          <a:bodyPr vert="horz" lIns="92062" tIns="46031" rIns="92062" bIns="46031"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6" name="Footer Placeholder 5"/>
          <p:cNvSpPr>
            <a:spLocks noGrp="1"/>
          </p:cNvSpPr>
          <p:nvPr>
            <p:ph type="ftr" sz="quarter" idx="4"/>
          </p:nvPr>
        </p:nvSpPr>
        <p:spPr>
          <a:xfrm>
            <a:off x="2" y="9494931"/>
            <a:ext cx="2974552" cy="501558"/>
          </a:xfrm>
          <a:prstGeom prst="rect">
            <a:avLst/>
          </a:prstGeom>
        </p:spPr>
        <p:txBody>
          <a:bodyPr vert="horz" lIns="92062" tIns="46031" rIns="92062" bIns="46031"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8211" y="9494931"/>
            <a:ext cx="2974552" cy="501558"/>
          </a:xfrm>
          <a:prstGeom prst="rect">
            <a:avLst/>
          </a:prstGeom>
        </p:spPr>
        <p:txBody>
          <a:bodyPr vert="horz" lIns="92062" tIns="46031" rIns="92062" bIns="46031" rtlCol="0" anchor="b"/>
          <a:lstStyle>
            <a:lvl1pPr algn="r">
              <a:defRPr sz="1200"/>
            </a:lvl1pPr>
          </a:lstStyle>
          <a:p>
            <a:fld id="{A3E59069-0338-42C4-8723-B57AC82341FD}" type="slidenum">
              <a:rPr lang="en-AU" smtClean="0"/>
              <a:t>‹#›</a:t>
            </a:fld>
            <a:endParaRPr lang="en-AU" dirty="0"/>
          </a:p>
        </p:txBody>
      </p:sp>
      <p:sp>
        <p:nvSpPr>
          <p:cNvPr id="8" name="Slide Image Placeholder 7"/>
          <p:cNvSpPr>
            <a:spLocks noGrp="1" noRot="1" noChangeAspect="1"/>
          </p:cNvSpPr>
          <p:nvPr>
            <p:ph type="sldImg" idx="2"/>
          </p:nvPr>
        </p:nvSpPr>
        <p:spPr>
          <a:xfrm>
            <a:off x="493713" y="869950"/>
            <a:ext cx="5876925" cy="3306763"/>
          </a:xfrm>
          <a:prstGeom prst="rect">
            <a:avLst/>
          </a:prstGeom>
          <a:noFill/>
          <a:ln w="12700">
            <a:solidFill>
              <a:prstClr val="black"/>
            </a:solidFill>
          </a:ln>
        </p:spPr>
        <p:txBody>
          <a:bodyPr vert="horz" lIns="92062" tIns="46031" rIns="92062" bIns="46031" rtlCol="0" anchor="ctr"/>
          <a:lstStyle/>
          <a:p>
            <a:endParaRPr lang="en-AU" dirty="0"/>
          </a:p>
        </p:txBody>
      </p:sp>
    </p:spTree>
    <p:extLst>
      <p:ext uri="{BB962C8B-B14F-4D97-AF65-F5344CB8AC3E}">
        <p14:creationId xmlns:p14="http://schemas.microsoft.com/office/powerpoint/2010/main" val="3104125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77800" indent="-17145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914400" algn="l" defTabSz="914400" rtl="0" eaLnBrk="1" latinLnBrk="0" hangingPunct="1">
      <a:defRPr lang="en-US" sz="1200" kern="1200" dirty="0">
        <a:solidFill>
          <a:schemeClr val="tx1"/>
        </a:solidFill>
        <a:latin typeface="+mn-lt"/>
        <a:ea typeface="+mn-ea"/>
        <a:cs typeface="+mn-cs"/>
      </a:defRPr>
    </a:lvl3pPr>
    <a:lvl4pPr marL="1371600" algn="l" defTabSz="914400" rtl="0" eaLnBrk="1" latinLnBrk="0" hangingPunct="1">
      <a:defRPr lang="en-US" sz="1200" kern="1200" dirty="0">
        <a:solidFill>
          <a:schemeClr val="tx1"/>
        </a:solidFill>
        <a:latin typeface="+mn-lt"/>
        <a:ea typeface="+mn-ea"/>
        <a:cs typeface="+mn-cs"/>
      </a:defRPr>
    </a:lvl4pPr>
    <a:lvl5pPr marL="1828800" algn="l" defTabSz="914400" rtl="0" eaLnBrk="1" latinLnBrk="0" hangingPunct="1">
      <a:defRPr lang="en-AU" sz="1200" kern="1200" dirty="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microsoft.com/office/2007/relationships/hdphoto" Target="../media/hdphoto1.wdp"/><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 (Content Purpos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01001" y="112296"/>
            <a:ext cx="11408462" cy="868780"/>
          </a:xfrm>
        </p:spPr>
        <p:txBody>
          <a:bodyPr/>
          <a:lstStyle>
            <a:lvl1pPr algn="ctr">
              <a:defRPr>
                <a:solidFill>
                  <a:srgbClr val="036A37"/>
                </a:solidFill>
              </a:defRPr>
            </a:lvl1pPr>
          </a:lstStyle>
          <a:p>
            <a:r>
              <a:rPr lang="en-US" dirty="0"/>
              <a:t>Click to edit Master title styles</a:t>
            </a:r>
            <a:endParaRPr lang="en-AU" dirty="0"/>
          </a:p>
        </p:txBody>
      </p:sp>
      <p:sp>
        <p:nvSpPr>
          <p:cNvPr id="3" name="Content Placeholder 2"/>
          <p:cNvSpPr>
            <a:spLocks noGrp="1"/>
          </p:cNvSpPr>
          <p:nvPr>
            <p:ph idx="1"/>
          </p:nvPr>
        </p:nvSpPr>
        <p:spPr>
          <a:xfrm>
            <a:off x="390975" y="1223161"/>
            <a:ext cx="11408462" cy="44116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Slide Number Placeholder 4">
            <a:extLst>
              <a:ext uri="{FF2B5EF4-FFF2-40B4-BE49-F238E27FC236}">
                <a16:creationId xmlns:a16="http://schemas.microsoft.com/office/drawing/2014/main" id="{7EA90161-B53B-D67D-98B3-AED588FEC500}"/>
              </a:ext>
            </a:extLst>
          </p:cNvPr>
          <p:cNvSpPr>
            <a:spLocks noGrp="1"/>
          </p:cNvSpPr>
          <p:nvPr>
            <p:ph type="sldNum" sz="quarter" idx="12"/>
          </p:nvPr>
        </p:nvSpPr>
        <p:spPr>
          <a:xfrm>
            <a:off x="453937" y="6433721"/>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Tree>
    <p:extLst>
      <p:ext uri="{BB962C8B-B14F-4D97-AF65-F5344CB8AC3E}">
        <p14:creationId xmlns:p14="http://schemas.microsoft.com/office/powerpoint/2010/main" val="277051588"/>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2 objects (Right SmartArt objects)">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A0A1CD5-75A8-372E-3460-DFC6FA68438A}"/>
              </a:ext>
            </a:extLst>
          </p:cNvPr>
          <p:cNvSpPr>
            <a:spLocks noGrp="1"/>
          </p:cNvSpPr>
          <p:nvPr>
            <p:ph sz="half" idx="10"/>
          </p:nvPr>
        </p:nvSpPr>
        <p:spPr>
          <a:xfrm>
            <a:off x="484653" y="1693305"/>
            <a:ext cx="550896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4">
            <a:extLst>
              <a:ext uri="{FF2B5EF4-FFF2-40B4-BE49-F238E27FC236}">
                <a16:creationId xmlns:a16="http://schemas.microsoft.com/office/drawing/2014/main" id="{CCAC1B63-1A79-B359-4FE4-060459AA4E05}"/>
              </a:ext>
            </a:extLst>
          </p:cNvPr>
          <p:cNvSpPr>
            <a:spLocks noGrp="1"/>
          </p:cNvSpPr>
          <p:nvPr>
            <p:ph type="sldNum" sz="quarter" idx="12"/>
          </p:nvPr>
        </p:nvSpPr>
        <p:spPr>
          <a:xfrm>
            <a:off x="453937" y="6433721"/>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
        <p:nvSpPr>
          <p:cNvPr id="7" name="SmartArt Placeholder 6">
            <a:extLst>
              <a:ext uri="{FF2B5EF4-FFF2-40B4-BE49-F238E27FC236}">
                <a16:creationId xmlns:a16="http://schemas.microsoft.com/office/drawing/2014/main" id="{2856C7ED-D818-035A-C631-4861FC01FFE5}"/>
              </a:ext>
            </a:extLst>
          </p:cNvPr>
          <p:cNvSpPr>
            <a:spLocks noGrp="1"/>
          </p:cNvSpPr>
          <p:nvPr>
            <p:ph type="dgm" sz="quarter" idx="13"/>
          </p:nvPr>
        </p:nvSpPr>
        <p:spPr>
          <a:xfrm>
            <a:off x="6195547" y="1693305"/>
            <a:ext cx="5510212" cy="4114800"/>
          </a:xfrm>
        </p:spPr>
        <p:txBody>
          <a:bodyPr/>
          <a:lstStyle/>
          <a:p>
            <a:endParaRPr lang="en-AU"/>
          </a:p>
        </p:txBody>
      </p:sp>
      <p:sp>
        <p:nvSpPr>
          <p:cNvPr id="4" name="Title 3">
            <a:extLst>
              <a:ext uri="{FF2B5EF4-FFF2-40B4-BE49-F238E27FC236}">
                <a16:creationId xmlns:a16="http://schemas.microsoft.com/office/drawing/2014/main" id="{BEF90792-E39F-7BC8-0610-6F5DF914A945}"/>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861063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itle Slide (Main title and Subtitle)">
    <p:spTree>
      <p:nvGrpSpPr>
        <p:cNvPr id="1" name=""/>
        <p:cNvGrpSpPr/>
        <p:nvPr/>
      </p:nvGrpSpPr>
      <p:grpSpPr>
        <a:xfrm>
          <a:off x="0" y="0"/>
          <a:ext cx="0" cy="0"/>
          <a:chOff x="0" y="0"/>
          <a:chExt cx="0" cy="0"/>
        </a:xfrm>
      </p:grpSpPr>
      <p:pic>
        <p:nvPicPr>
          <p:cNvPr id="8" name="Picture 7" descr="A person sitting at a table&#10;&#10;Description automatically generated">
            <a:extLst>
              <a:ext uri="{FF2B5EF4-FFF2-40B4-BE49-F238E27FC236}">
                <a16:creationId xmlns:a16="http://schemas.microsoft.com/office/drawing/2014/main" id="{314A0444-2E87-4DF4-88EF-E3AC347AF22B}"/>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b="15635"/>
          <a:stretch/>
        </p:blipFill>
        <p:spPr>
          <a:xfrm>
            <a:off x="-3766" y="-3895"/>
            <a:ext cx="12194179" cy="6861896"/>
          </a:xfrm>
          <a:prstGeom prst="rect">
            <a:avLst/>
          </a:prstGeom>
        </p:spPr>
      </p:pic>
      <p:sp>
        <p:nvSpPr>
          <p:cNvPr id="14" name="Rectangle 13">
            <a:extLst>
              <a:ext uri="{FF2B5EF4-FFF2-40B4-BE49-F238E27FC236}">
                <a16:creationId xmlns:a16="http://schemas.microsoft.com/office/drawing/2014/main" id="{0CF3B6C8-E2F3-4745-AF17-1511ADC1113F}"/>
              </a:ext>
            </a:extLst>
          </p:cNvPr>
          <p:cNvSpPr/>
          <p:nvPr userDrawn="1"/>
        </p:nvSpPr>
        <p:spPr>
          <a:xfrm>
            <a:off x="0" y="0"/>
            <a:ext cx="8620217" cy="6867525"/>
          </a:xfrm>
          <a:custGeom>
            <a:avLst/>
            <a:gdLst>
              <a:gd name="connsiteX0" fmla="*/ 0 w 5812971"/>
              <a:gd name="connsiteY0" fmla="*/ 0 h 6858000"/>
              <a:gd name="connsiteX1" fmla="*/ 5812971 w 5812971"/>
              <a:gd name="connsiteY1" fmla="*/ 0 h 6858000"/>
              <a:gd name="connsiteX2" fmla="*/ 5812971 w 5812971"/>
              <a:gd name="connsiteY2" fmla="*/ 6858000 h 6858000"/>
              <a:gd name="connsiteX3" fmla="*/ 0 w 5812971"/>
              <a:gd name="connsiteY3" fmla="*/ 6858000 h 6858000"/>
              <a:gd name="connsiteX4" fmla="*/ 0 w 5812971"/>
              <a:gd name="connsiteY4" fmla="*/ 0 h 6858000"/>
              <a:gd name="connsiteX0" fmla="*/ 0 w 5812971"/>
              <a:gd name="connsiteY0" fmla="*/ 0 h 6858000"/>
              <a:gd name="connsiteX1" fmla="*/ 5812971 w 5812971"/>
              <a:gd name="connsiteY1" fmla="*/ 0 h 6858000"/>
              <a:gd name="connsiteX2" fmla="*/ 3269796 w 5812971"/>
              <a:gd name="connsiteY2" fmla="*/ 6848475 h 6858000"/>
              <a:gd name="connsiteX3" fmla="*/ 0 w 5812971"/>
              <a:gd name="connsiteY3" fmla="*/ 6858000 h 6858000"/>
              <a:gd name="connsiteX4" fmla="*/ 0 w 5812971"/>
              <a:gd name="connsiteY4" fmla="*/ 0 h 6858000"/>
              <a:gd name="connsiteX0" fmla="*/ 0 w 9413421"/>
              <a:gd name="connsiteY0" fmla="*/ 0 h 6858000"/>
              <a:gd name="connsiteX1" fmla="*/ 9413421 w 9413421"/>
              <a:gd name="connsiteY1" fmla="*/ 0 h 6858000"/>
              <a:gd name="connsiteX2" fmla="*/ 3269796 w 9413421"/>
              <a:gd name="connsiteY2" fmla="*/ 6848475 h 6858000"/>
              <a:gd name="connsiteX3" fmla="*/ 0 w 9413421"/>
              <a:gd name="connsiteY3" fmla="*/ 6858000 h 6858000"/>
              <a:gd name="connsiteX4" fmla="*/ 0 w 9413421"/>
              <a:gd name="connsiteY4" fmla="*/ 0 h 6858000"/>
              <a:gd name="connsiteX0" fmla="*/ 0 w 9413421"/>
              <a:gd name="connsiteY0" fmla="*/ 0 h 6867525"/>
              <a:gd name="connsiteX1" fmla="*/ 9413421 w 9413421"/>
              <a:gd name="connsiteY1" fmla="*/ 0 h 6867525"/>
              <a:gd name="connsiteX2" fmla="*/ 3269796 w 9413421"/>
              <a:gd name="connsiteY2" fmla="*/ 6867525 h 6867525"/>
              <a:gd name="connsiteX3" fmla="*/ 0 w 9413421"/>
              <a:gd name="connsiteY3" fmla="*/ 6858000 h 6867525"/>
              <a:gd name="connsiteX4" fmla="*/ 0 w 9413421"/>
              <a:gd name="connsiteY4" fmla="*/ 0 h 686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3421" h="6867525">
                <a:moveTo>
                  <a:pt x="0" y="0"/>
                </a:moveTo>
                <a:lnTo>
                  <a:pt x="9413421" y="0"/>
                </a:lnTo>
                <a:lnTo>
                  <a:pt x="3269796" y="6867525"/>
                </a:lnTo>
                <a:lnTo>
                  <a:pt x="0" y="6858000"/>
                </a:lnTo>
                <a:lnTo>
                  <a:pt x="0" y="0"/>
                </a:lnTo>
                <a:close/>
              </a:path>
            </a:pathLst>
          </a:custGeom>
          <a:solidFill>
            <a:schemeClr val="accent1">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6D6B155D-7E52-4407-A4A8-B112DDE8C687}"/>
              </a:ext>
            </a:extLst>
          </p:cNvPr>
          <p:cNvSpPr>
            <a:spLocks noGrp="1"/>
          </p:cNvSpPr>
          <p:nvPr>
            <p:ph type="ctrTitle" hasCustomPrompt="1"/>
          </p:nvPr>
        </p:nvSpPr>
        <p:spPr>
          <a:xfrm>
            <a:off x="432120" y="1196975"/>
            <a:ext cx="5663085" cy="2356396"/>
          </a:xfrm>
        </p:spPr>
        <p:txBody>
          <a:bodyPr anchor="b"/>
          <a:lstStyle>
            <a:lvl1pPr algn="l">
              <a:defRPr sz="3600" cap="all" baseline="0">
                <a:solidFill>
                  <a:schemeClr val="bg1"/>
                </a:solidFill>
                <a:latin typeface="+mj-lt"/>
                <a:ea typeface="Franklin Gothic Demi" charset="0"/>
                <a:cs typeface="Franklin Gothic Demi" charset="0"/>
              </a:defRPr>
            </a:lvl1pPr>
          </a:lstStyle>
          <a:p>
            <a:r>
              <a:rPr lang="en-US" dirty="0"/>
              <a:t>CLICK TO EDIT MASTER TITLE STYLE</a:t>
            </a:r>
            <a:endParaRPr lang="en-AU" dirty="0"/>
          </a:p>
        </p:txBody>
      </p:sp>
      <p:sp>
        <p:nvSpPr>
          <p:cNvPr id="3" name="Subtitle 2">
            <a:extLst>
              <a:ext uri="{FF2B5EF4-FFF2-40B4-BE49-F238E27FC236}">
                <a16:creationId xmlns:a16="http://schemas.microsoft.com/office/drawing/2014/main" id="{F98D195C-EB4D-454F-A6B5-AE47765D0ACB}"/>
              </a:ext>
            </a:extLst>
          </p:cNvPr>
          <p:cNvSpPr>
            <a:spLocks noGrp="1"/>
          </p:cNvSpPr>
          <p:nvPr>
            <p:ph type="subTitle" idx="1"/>
          </p:nvPr>
        </p:nvSpPr>
        <p:spPr>
          <a:xfrm>
            <a:off x="432121" y="4049486"/>
            <a:ext cx="5128924" cy="1251722"/>
          </a:xfrm>
        </p:spPr>
        <p:txBody>
          <a:bodyPr/>
          <a:lstStyle>
            <a:lvl1pPr marL="0" indent="0" algn="l">
              <a:buNone/>
              <a:defRPr sz="2400">
                <a:solidFill>
                  <a:schemeClr val="bg1"/>
                </a:solidFill>
                <a:latin typeface="+mn-lt"/>
                <a:ea typeface="Franklin Gothic Book" charset="0"/>
                <a:cs typeface="Franklin Gothic Book"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pic>
        <p:nvPicPr>
          <p:cNvPr id="5" name="Picture 4" descr="A picture containing drawing, shirt&#10;&#10;Description automatically generated">
            <a:extLst>
              <a:ext uri="{FF2B5EF4-FFF2-40B4-BE49-F238E27FC236}">
                <a16:creationId xmlns:a16="http://schemas.microsoft.com/office/drawing/2014/main" id="{6ECA6EA0-2E6F-4DD8-B26E-CE7F9E24A92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2590" y="156388"/>
            <a:ext cx="2608187" cy="1400404"/>
          </a:xfrm>
          <a:prstGeom prst="rect">
            <a:avLst/>
          </a:prstGeom>
        </p:spPr>
      </p:pic>
      <p:sp>
        <p:nvSpPr>
          <p:cNvPr id="4" name="Slide Number Placeholder 4">
            <a:extLst>
              <a:ext uri="{FF2B5EF4-FFF2-40B4-BE49-F238E27FC236}">
                <a16:creationId xmlns:a16="http://schemas.microsoft.com/office/drawing/2014/main" id="{4067B2C3-513F-095E-44B4-6AE41A198904}"/>
              </a:ext>
            </a:extLst>
          </p:cNvPr>
          <p:cNvSpPr>
            <a:spLocks noGrp="1"/>
          </p:cNvSpPr>
          <p:nvPr>
            <p:ph type="sldNum" sz="quarter" idx="12"/>
          </p:nvPr>
        </p:nvSpPr>
        <p:spPr>
          <a:xfrm>
            <a:off x="11324595" y="6321577"/>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Tree>
    <p:extLst>
      <p:ext uri="{BB962C8B-B14F-4D97-AF65-F5344CB8AC3E}">
        <p14:creationId xmlns:p14="http://schemas.microsoft.com/office/powerpoint/2010/main" val="2983787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ide + content (TOC)">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BF7762D-5837-4E7C-9684-D9B684C78DF1}"/>
              </a:ext>
            </a:extLst>
          </p:cNvPr>
          <p:cNvSpPr/>
          <p:nvPr userDrawn="1"/>
        </p:nvSpPr>
        <p:spPr>
          <a:xfrm>
            <a:off x="0" y="-8965"/>
            <a:ext cx="3529493" cy="6858000"/>
          </a:xfrm>
          <a:prstGeom prst="rect">
            <a:avLst/>
          </a:prstGeom>
          <a:solidFill>
            <a:srgbClr val="E7FD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0CAC58F-2A75-4953-B595-8DEB8C706E18}"/>
              </a:ext>
            </a:extLst>
          </p:cNvPr>
          <p:cNvSpPr>
            <a:spLocks noGrp="1"/>
          </p:cNvSpPr>
          <p:nvPr>
            <p:ph type="title"/>
          </p:nvPr>
        </p:nvSpPr>
        <p:spPr>
          <a:xfrm>
            <a:off x="168680" y="499515"/>
            <a:ext cx="3192131" cy="851453"/>
          </a:xfrm>
        </p:spPr>
        <p:txBody>
          <a:bodyPr/>
          <a:lstStyle>
            <a:lvl1pPr>
              <a:defRPr sz="1800"/>
            </a:lvl1pPr>
          </a:lstStyle>
          <a:p>
            <a:r>
              <a:rPr lang="en-US" dirty="0"/>
              <a:t>Click to edit Master title style</a:t>
            </a:r>
            <a:endParaRPr lang="en-AU" dirty="0"/>
          </a:p>
        </p:txBody>
      </p:sp>
      <p:sp>
        <p:nvSpPr>
          <p:cNvPr id="5" name="Slide Number Placeholder 4">
            <a:extLst>
              <a:ext uri="{FF2B5EF4-FFF2-40B4-BE49-F238E27FC236}">
                <a16:creationId xmlns:a16="http://schemas.microsoft.com/office/drawing/2014/main" id="{B6F4245D-6206-465B-8ECE-CE82D72691D7}"/>
              </a:ext>
            </a:extLst>
          </p:cNvPr>
          <p:cNvSpPr>
            <a:spLocks noGrp="1"/>
          </p:cNvSpPr>
          <p:nvPr>
            <p:ph type="sldNum" sz="quarter" idx="12"/>
          </p:nvPr>
        </p:nvSpPr>
        <p:spPr>
          <a:xfrm>
            <a:off x="11324595" y="6321577"/>
            <a:ext cx="530502" cy="424279"/>
          </a:xfrm>
        </p:spPr>
        <p:txBody>
          <a:bodyPr/>
          <a:lstStyle>
            <a:lvl1pPr algn="r">
              <a:defRPr>
                <a:solidFill>
                  <a:schemeClr val="tx1"/>
                </a:solidFill>
              </a:defRPr>
            </a:lvl1pPr>
          </a:lstStyle>
          <a:p>
            <a:fld id="{02940152-9449-402B-A3BC-8012B7E056D7}" type="slidenum">
              <a:rPr lang="en-AU" smtClean="0"/>
              <a:pPr/>
              <a:t>‹#›</a:t>
            </a:fld>
            <a:endParaRPr lang="en-AU" dirty="0"/>
          </a:p>
        </p:txBody>
      </p:sp>
      <p:sp>
        <p:nvSpPr>
          <p:cNvPr id="7" name="Text Placeholder 6"/>
          <p:cNvSpPr>
            <a:spLocks noGrp="1"/>
          </p:cNvSpPr>
          <p:nvPr>
            <p:ph type="body" sz="quarter" idx="13"/>
          </p:nvPr>
        </p:nvSpPr>
        <p:spPr>
          <a:xfrm>
            <a:off x="3971727" y="523380"/>
            <a:ext cx="7883370" cy="5602211"/>
          </a:xfrm>
        </p:spPr>
        <p:txBody>
          <a:bodyPr>
            <a:noAutofit/>
          </a:bodyPr>
          <a:lstStyle>
            <a:lvl1pPr marL="457200" indent="-457200">
              <a:buFont typeface="+mj-lt"/>
              <a:buAutoNum type="arabicPeriod"/>
              <a:defRPr b="1">
                <a:solidFill>
                  <a:schemeClr val="accent2"/>
                </a:solidFill>
              </a:defRPr>
            </a:lvl1pPr>
            <a:lvl2pPr marL="361950" indent="0">
              <a:buNone/>
              <a:defRPr/>
            </a:lvl2pPr>
            <a:lvl3pPr marL="666750" indent="0">
              <a:buNone/>
              <a:defRPr/>
            </a:lvl3pPr>
            <a:lvl4pPr marL="1028700" indent="0">
              <a:buNone/>
              <a:defRPr/>
            </a:lvl4pPr>
            <a:lvl5pPr marL="1390650" indent="0">
              <a:buNone/>
              <a:defRPr/>
            </a:lvl5pPr>
          </a:lstStyle>
          <a:p>
            <a:pPr lvl="0"/>
            <a:r>
              <a:rPr lang="en-US" dirty="0"/>
              <a:t>Click to edit Master text styles</a:t>
            </a:r>
          </a:p>
        </p:txBody>
      </p:sp>
      <p:pic>
        <p:nvPicPr>
          <p:cNvPr id="6" name="Picture 5" descr="A close up of a sign&#10;&#10;Description automatically generated">
            <a:extLst>
              <a:ext uri="{FF2B5EF4-FFF2-40B4-BE49-F238E27FC236}">
                <a16:creationId xmlns:a16="http://schemas.microsoft.com/office/drawing/2014/main" id="{E7CBC04F-E9CC-4B25-8E5A-3D81BC375D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4277" y="5875823"/>
            <a:ext cx="1460962" cy="657893"/>
          </a:xfrm>
          <a:prstGeom prst="rect">
            <a:avLst/>
          </a:prstGeom>
        </p:spPr>
      </p:pic>
    </p:spTree>
    <p:extLst>
      <p:ext uri="{BB962C8B-B14F-4D97-AF65-F5344CB8AC3E}">
        <p14:creationId xmlns:p14="http://schemas.microsoft.com/office/powerpoint/2010/main" val="3692335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Slide (Separate topics)">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CF3B6C8-E2F3-4745-AF17-1511ADC1113F}"/>
              </a:ext>
            </a:extLst>
          </p:cNvPr>
          <p:cNvSpPr/>
          <p:nvPr userDrawn="1"/>
        </p:nvSpPr>
        <p:spPr>
          <a:xfrm>
            <a:off x="1" y="0"/>
            <a:ext cx="1219041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4800" dirty="0"/>
          </a:p>
        </p:txBody>
      </p:sp>
      <p:sp>
        <p:nvSpPr>
          <p:cNvPr id="2" name="Title 1">
            <a:extLst>
              <a:ext uri="{FF2B5EF4-FFF2-40B4-BE49-F238E27FC236}">
                <a16:creationId xmlns:a16="http://schemas.microsoft.com/office/drawing/2014/main" id="{6D6B155D-7E52-4407-A4A8-B112DDE8C687}"/>
              </a:ext>
            </a:extLst>
          </p:cNvPr>
          <p:cNvSpPr>
            <a:spLocks noGrp="1"/>
          </p:cNvSpPr>
          <p:nvPr>
            <p:ph type="ctrTitle" hasCustomPrompt="1"/>
          </p:nvPr>
        </p:nvSpPr>
        <p:spPr>
          <a:xfrm>
            <a:off x="421302" y="3145038"/>
            <a:ext cx="8078885" cy="2068649"/>
          </a:xfrm>
        </p:spPr>
        <p:txBody>
          <a:bodyPr anchor="t"/>
          <a:lstStyle>
            <a:lvl1pPr algn="l">
              <a:defRPr sz="4800" cap="all" baseline="0">
                <a:solidFill>
                  <a:schemeClr val="bg1"/>
                </a:solidFill>
                <a:latin typeface="+mj-lt"/>
                <a:ea typeface="Franklin Gothic Demi" charset="0"/>
                <a:cs typeface="Franklin Gothic Demi" charset="0"/>
              </a:defRPr>
            </a:lvl1pPr>
          </a:lstStyle>
          <a:p>
            <a:r>
              <a:rPr lang="en-US" dirty="0"/>
              <a:t>CLICK TO EDIT SECTION TITLE</a:t>
            </a:r>
            <a:endParaRPr lang="en-AU" dirty="0"/>
          </a:p>
        </p:txBody>
      </p:sp>
      <p:cxnSp>
        <p:nvCxnSpPr>
          <p:cNvPr id="7" name="Straight Connector 6">
            <a:extLst>
              <a:ext uri="{FF2B5EF4-FFF2-40B4-BE49-F238E27FC236}">
                <a16:creationId xmlns:a16="http://schemas.microsoft.com/office/drawing/2014/main" id="{57FB4637-3092-4F0F-9E8C-824FFFA5E8AC}"/>
              </a:ext>
            </a:extLst>
          </p:cNvPr>
          <p:cNvCxnSpPr/>
          <p:nvPr userDrawn="1"/>
        </p:nvCxnSpPr>
        <p:spPr>
          <a:xfrm>
            <a:off x="497556" y="2986418"/>
            <a:ext cx="2004159" cy="0"/>
          </a:xfrm>
          <a:prstGeom prst="line">
            <a:avLst/>
          </a:prstGeom>
          <a:ln w="57150" cap="rnd">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descr="A picture containing drawing, shirt&#10;&#10;Description automatically generated">
            <a:extLst>
              <a:ext uri="{FF2B5EF4-FFF2-40B4-BE49-F238E27FC236}">
                <a16:creationId xmlns:a16="http://schemas.microsoft.com/office/drawing/2014/main" id="{663D4BA7-827E-4CE7-8DBD-B255273EE3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94059" y="72442"/>
            <a:ext cx="2196353" cy="1179280"/>
          </a:xfrm>
          <a:prstGeom prst="rect">
            <a:avLst/>
          </a:prstGeom>
        </p:spPr>
      </p:pic>
      <p:sp>
        <p:nvSpPr>
          <p:cNvPr id="3" name="Slide Number Placeholder 4">
            <a:extLst>
              <a:ext uri="{FF2B5EF4-FFF2-40B4-BE49-F238E27FC236}">
                <a16:creationId xmlns:a16="http://schemas.microsoft.com/office/drawing/2014/main" id="{25E13229-52CD-9853-7853-DE968B40F9CF}"/>
              </a:ext>
            </a:extLst>
          </p:cNvPr>
          <p:cNvSpPr>
            <a:spLocks noGrp="1"/>
          </p:cNvSpPr>
          <p:nvPr>
            <p:ph type="sldNum" sz="quarter" idx="12"/>
          </p:nvPr>
        </p:nvSpPr>
        <p:spPr>
          <a:xfrm>
            <a:off x="11324595" y="6321577"/>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Tree>
    <p:extLst>
      <p:ext uri="{BB962C8B-B14F-4D97-AF65-F5344CB8AC3E}">
        <p14:creationId xmlns:p14="http://schemas.microsoft.com/office/powerpoint/2010/main" val="457825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 Subtitle - Content (Applica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5763D09-8A21-424A-B2F3-1C089CD3B856}"/>
              </a:ext>
            </a:extLst>
          </p:cNvPr>
          <p:cNvSpPr/>
          <p:nvPr userDrawn="1"/>
        </p:nvSpPr>
        <p:spPr>
          <a:xfrm>
            <a:off x="-17756" y="0"/>
            <a:ext cx="12190413" cy="6858000"/>
          </a:xfrm>
          <a:prstGeom prst="rect">
            <a:avLst/>
          </a:prstGeom>
          <a:solidFill>
            <a:srgbClr val="E7FD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C0CAC58F-2A75-4953-B595-8DEB8C706E18}"/>
              </a:ext>
            </a:extLst>
          </p:cNvPr>
          <p:cNvSpPr>
            <a:spLocks noGrp="1"/>
          </p:cNvSpPr>
          <p:nvPr>
            <p:ph type="title"/>
          </p:nvPr>
        </p:nvSpPr>
        <p:spPr>
          <a:xfrm>
            <a:off x="329977" y="128338"/>
            <a:ext cx="9989680" cy="851453"/>
          </a:xfrm>
        </p:spPr>
        <p:txBody>
          <a:bodyPr/>
          <a:lstStyle/>
          <a:p>
            <a:r>
              <a:rPr lang="en-US"/>
              <a:t>Click to edit Master title style</a:t>
            </a:r>
            <a:endParaRPr lang="en-AU"/>
          </a:p>
        </p:txBody>
      </p:sp>
      <p:sp>
        <p:nvSpPr>
          <p:cNvPr id="5" name="Slide Number Placeholder 4">
            <a:extLst>
              <a:ext uri="{FF2B5EF4-FFF2-40B4-BE49-F238E27FC236}">
                <a16:creationId xmlns:a16="http://schemas.microsoft.com/office/drawing/2014/main" id="{B6F4245D-6206-465B-8ECE-CE82D72691D7}"/>
              </a:ext>
            </a:extLst>
          </p:cNvPr>
          <p:cNvSpPr>
            <a:spLocks noGrp="1"/>
          </p:cNvSpPr>
          <p:nvPr>
            <p:ph type="sldNum" sz="quarter" idx="12"/>
          </p:nvPr>
        </p:nvSpPr>
        <p:spPr>
          <a:xfrm>
            <a:off x="11324595" y="6321577"/>
            <a:ext cx="530502" cy="424279"/>
          </a:xfrm>
          <a:prstGeom prst="rect">
            <a:avLst/>
          </a:prstGeom>
        </p:spPr>
        <p:txBody>
          <a:bodyPr/>
          <a:lstStyle/>
          <a:p>
            <a:fld id="{02940152-9449-402B-A3BC-8012B7E056D7}" type="slidenum">
              <a:rPr lang="en-AU" smtClean="0"/>
              <a:t>‹#›</a:t>
            </a:fld>
            <a:endParaRPr lang="en-AU" dirty="0"/>
          </a:p>
        </p:txBody>
      </p:sp>
      <p:sp>
        <p:nvSpPr>
          <p:cNvPr id="7" name="Text Placeholder 6"/>
          <p:cNvSpPr>
            <a:spLocks noGrp="1"/>
          </p:cNvSpPr>
          <p:nvPr>
            <p:ph type="body" sz="quarter" idx="13"/>
          </p:nvPr>
        </p:nvSpPr>
        <p:spPr>
          <a:xfrm>
            <a:off x="334963" y="1090383"/>
            <a:ext cx="11520134" cy="5119049"/>
          </a:xfrm>
        </p:spPr>
        <p:txBody>
          <a:bodyPr>
            <a:noAutofit/>
          </a:bodyPr>
          <a:lstStyle>
            <a:lvl1pPr marL="0" indent="0">
              <a:buNone/>
              <a:defRPr b="1">
                <a:solidFill>
                  <a:schemeClr val="accent2"/>
                </a:solidFill>
              </a:defRPr>
            </a:lvl1pPr>
            <a:lvl2pPr marL="361950" indent="0">
              <a:buNone/>
              <a:defRPr/>
            </a:lvl2pPr>
            <a:lvl3pPr marL="666750" indent="0">
              <a:buNone/>
              <a:defRPr/>
            </a:lvl3pPr>
            <a:lvl4pPr marL="1028700" indent="0">
              <a:buNone/>
              <a:defRPr/>
            </a:lvl4pPr>
            <a:lvl5pPr marL="1390650" indent="0">
              <a:buNone/>
              <a:defRPr/>
            </a:lvl5pPr>
          </a:lstStyle>
          <a:p>
            <a:pPr lvl="0"/>
            <a:r>
              <a:rPr lang="en-US" dirty="0"/>
              <a:t>Click to edit Master text styles</a:t>
            </a:r>
          </a:p>
        </p:txBody>
      </p:sp>
      <p:pic>
        <p:nvPicPr>
          <p:cNvPr id="10" name="Picture 9" descr="A close up of a sign&#10;&#10;Description automatically generated">
            <a:extLst>
              <a:ext uri="{FF2B5EF4-FFF2-40B4-BE49-F238E27FC236}">
                <a16:creationId xmlns:a16="http://schemas.microsoft.com/office/drawing/2014/main" id="{5802B1EC-F1C9-4ED6-81E2-DD1A6E6045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94135" y="317597"/>
            <a:ext cx="1460962" cy="657893"/>
          </a:xfrm>
          <a:prstGeom prst="rect">
            <a:avLst/>
          </a:prstGeom>
        </p:spPr>
      </p:pic>
    </p:spTree>
    <p:extLst>
      <p:ext uri="{BB962C8B-B14F-4D97-AF65-F5344CB8AC3E}">
        <p14:creationId xmlns:p14="http://schemas.microsoft.com/office/powerpoint/2010/main" val="203315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68A4BDEE-9495-02ED-E128-F15FA82CD761}"/>
              </a:ext>
            </a:extLst>
          </p:cNvPr>
          <p:cNvSpPr>
            <a:spLocks noGrp="1"/>
          </p:cNvSpPr>
          <p:nvPr>
            <p:ph type="sldNum" sz="quarter" idx="12"/>
          </p:nvPr>
        </p:nvSpPr>
        <p:spPr>
          <a:xfrm>
            <a:off x="453937" y="6433721"/>
            <a:ext cx="530502" cy="424279"/>
          </a:xfrm>
          <a:prstGeom prst="rect">
            <a:avLst/>
          </a:prstGeom>
        </p:spPr>
        <p:txBody>
          <a:bodyPr/>
          <a:lstStyle/>
          <a:p>
            <a:fld id="{02940152-9449-402B-A3BC-8012B7E056D7}" type="slidenum">
              <a:rPr lang="en-AU" smtClean="0"/>
              <a:t>‹#›</a:t>
            </a:fld>
            <a:endParaRPr lang="en-AU" dirty="0"/>
          </a:p>
        </p:txBody>
      </p:sp>
      <p:sp>
        <p:nvSpPr>
          <p:cNvPr id="4" name="Title 3">
            <a:extLst>
              <a:ext uri="{FF2B5EF4-FFF2-40B4-BE49-F238E27FC236}">
                <a16:creationId xmlns:a16="http://schemas.microsoft.com/office/drawing/2014/main" id="{DDE3D0C3-8843-3015-7B15-44C1B1116847}"/>
              </a:ext>
            </a:extLst>
          </p:cNvPr>
          <p:cNvSpPr>
            <a:spLocks noGrp="1"/>
          </p:cNvSpPr>
          <p:nvPr>
            <p:ph type="title"/>
          </p:nvPr>
        </p:nvSpPr>
        <p:spPr/>
        <p:txBody>
          <a:bodyPr/>
          <a:lstStyle/>
          <a:p>
            <a:r>
              <a:rPr lang="en-US"/>
              <a:t>Click to edit Master title style</a:t>
            </a:r>
            <a:endParaRPr lang="en-AU"/>
          </a:p>
        </p:txBody>
      </p:sp>
    </p:spTree>
    <p:extLst>
      <p:ext uri="{BB962C8B-B14F-4D97-AF65-F5344CB8AC3E}">
        <p14:creationId xmlns:p14="http://schemas.microsoft.com/office/powerpoint/2010/main" val="1834508485"/>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 Table">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68A4BDEE-9495-02ED-E128-F15FA82CD761}"/>
              </a:ext>
            </a:extLst>
          </p:cNvPr>
          <p:cNvSpPr>
            <a:spLocks noGrp="1"/>
          </p:cNvSpPr>
          <p:nvPr>
            <p:ph type="sldNum" sz="quarter" idx="12"/>
          </p:nvPr>
        </p:nvSpPr>
        <p:spPr>
          <a:xfrm>
            <a:off x="453937" y="6433721"/>
            <a:ext cx="530502" cy="424279"/>
          </a:xfrm>
          <a:prstGeom prst="rect">
            <a:avLst/>
          </a:prstGeom>
        </p:spPr>
        <p:txBody>
          <a:bodyPr/>
          <a:lstStyle/>
          <a:p>
            <a:fld id="{02940152-9449-402B-A3BC-8012B7E056D7}" type="slidenum">
              <a:rPr lang="en-AU" smtClean="0"/>
              <a:t>‹#›</a:t>
            </a:fld>
            <a:endParaRPr lang="en-AU" dirty="0"/>
          </a:p>
        </p:txBody>
      </p:sp>
      <p:sp>
        <p:nvSpPr>
          <p:cNvPr id="4" name="Title 3">
            <a:extLst>
              <a:ext uri="{FF2B5EF4-FFF2-40B4-BE49-F238E27FC236}">
                <a16:creationId xmlns:a16="http://schemas.microsoft.com/office/drawing/2014/main" id="{DDE3D0C3-8843-3015-7B15-44C1B1116847}"/>
              </a:ext>
            </a:extLst>
          </p:cNvPr>
          <p:cNvSpPr>
            <a:spLocks noGrp="1"/>
          </p:cNvSpPr>
          <p:nvPr>
            <p:ph type="title"/>
          </p:nvPr>
        </p:nvSpPr>
        <p:spPr/>
        <p:txBody>
          <a:bodyPr/>
          <a:lstStyle/>
          <a:p>
            <a:r>
              <a:rPr lang="en-US"/>
              <a:t>Click to edit Master title style</a:t>
            </a:r>
            <a:endParaRPr lang="en-AU"/>
          </a:p>
        </p:txBody>
      </p:sp>
      <p:sp>
        <p:nvSpPr>
          <p:cNvPr id="5" name="Table Placeholder 4">
            <a:extLst>
              <a:ext uri="{FF2B5EF4-FFF2-40B4-BE49-F238E27FC236}">
                <a16:creationId xmlns:a16="http://schemas.microsoft.com/office/drawing/2014/main" id="{BCC7E587-1A5C-9A9D-9D18-0CEB23E4CC61}"/>
              </a:ext>
            </a:extLst>
          </p:cNvPr>
          <p:cNvSpPr>
            <a:spLocks noGrp="1"/>
          </p:cNvSpPr>
          <p:nvPr>
            <p:ph type="tbl" sz="quarter" idx="13"/>
          </p:nvPr>
        </p:nvSpPr>
        <p:spPr>
          <a:xfrm>
            <a:off x="454025" y="1208088"/>
            <a:ext cx="11355388" cy="4678362"/>
          </a:xfrm>
        </p:spPr>
        <p:txBody>
          <a:bodyPr/>
          <a:lstStyle/>
          <a:p>
            <a:endParaRPr lang="en-AU"/>
          </a:p>
        </p:txBody>
      </p:sp>
    </p:spTree>
    <p:extLst>
      <p:ext uri="{BB962C8B-B14F-4D97-AF65-F5344CB8AC3E}">
        <p14:creationId xmlns:p14="http://schemas.microsoft.com/office/powerpoint/2010/main" val="1166768649"/>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 (smartArt - Center)">
    <p:spTree>
      <p:nvGrpSpPr>
        <p:cNvPr id="1" name=""/>
        <p:cNvGrpSpPr/>
        <p:nvPr/>
      </p:nvGrpSpPr>
      <p:grpSpPr>
        <a:xfrm>
          <a:off x="0" y="0"/>
          <a:ext cx="0" cy="0"/>
          <a:chOff x="0" y="0"/>
          <a:chExt cx="0" cy="0"/>
        </a:xfrm>
      </p:grpSpPr>
      <p:sp>
        <p:nvSpPr>
          <p:cNvPr id="3" name="Slide Number Placeholder 4">
            <a:extLst>
              <a:ext uri="{FF2B5EF4-FFF2-40B4-BE49-F238E27FC236}">
                <a16:creationId xmlns:a16="http://schemas.microsoft.com/office/drawing/2014/main" id="{68A4BDEE-9495-02ED-E128-F15FA82CD761}"/>
              </a:ext>
            </a:extLst>
          </p:cNvPr>
          <p:cNvSpPr>
            <a:spLocks noGrp="1"/>
          </p:cNvSpPr>
          <p:nvPr>
            <p:ph type="sldNum" sz="quarter" idx="12"/>
          </p:nvPr>
        </p:nvSpPr>
        <p:spPr>
          <a:xfrm>
            <a:off x="453937" y="6433721"/>
            <a:ext cx="530502" cy="424279"/>
          </a:xfrm>
          <a:prstGeom prst="rect">
            <a:avLst/>
          </a:prstGeom>
        </p:spPr>
        <p:txBody>
          <a:bodyPr/>
          <a:lstStyle/>
          <a:p>
            <a:fld id="{02940152-9449-402B-A3BC-8012B7E056D7}" type="slidenum">
              <a:rPr lang="en-AU" smtClean="0"/>
              <a:t>‹#›</a:t>
            </a:fld>
            <a:endParaRPr lang="en-AU" dirty="0"/>
          </a:p>
        </p:txBody>
      </p:sp>
      <p:sp>
        <p:nvSpPr>
          <p:cNvPr id="4" name="Title 3">
            <a:extLst>
              <a:ext uri="{FF2B5EF4-FFF2-40B4-BE49-F238E27FC236}">
                <a16:creationId xmlns:a16="http://schemas.microsoft.com/office/drawing/2014/main" id="{DDE3D0C3-8843-3015-7B15-44C1B1116847}"/>
              </a:ext>
            </a:extLst>
          </p:cNvPr>
          <p:cNvSpPr>
            <a:spLocks noGrp="1"/>
          </p:cNvSpPr>
          <p:nvPr>
            <p:ph type="title"/>
          </p:nvPr>
        </p:nvSpPr>
        <p:spPr/>
        <p:txBody>
          <a:bodyPr/>
          <a:lstStyle/>
          <a:p>
            <a:r>
              <a:rPr lang="en-US"/>
              <a:t>Click to edit Master title style</a:t>
            </a:r>
            <a:endParaRPr lang="en-AU"/>
          </a:p>
        </p:txBody>
      </p:sp>
      <p:sp>
        <p:nvSpPr>
          <p:cNvPr id="5" name="SmartArt Placeholder 4">
            <a:extLst>
              <a:ext uri="{FF2B5EF4-FFF2-40B4-BE49-F238E27FC236}">
                <a16:creationId xmlns:a16="http://schemas.microsoft.com/office/drawing/2014/main" id="{54E9C8BD-DFF1-FE40-A0B0-D4B37701F1F2}"/>
              </a:ext>
            </a:extLst>
          </p:cNvPr>
          <p:cNvSpPr>
            <a:spLocks noGrp="1"/>
          </p:cNvSpPr>
          <p:nvPr>
            <p:ph type="dgm" sz="quarter" idx="13"/>
          </p:nvPr>
        </p:nvSpPr>
        <p:spPr>
          <a:xfrm>
            <a:off x="381000" y="1185706"/>
            <a:ext cx="11428413" cy="4602320"/>
          </a:xfrm>
        </p:spPr>
        <p:txBody>
          <a:bodyPr/>
          <a:lstStyle/>
          <a:p>
            <a:endParaRPr lang="en-AU"/>
          </a:p>
        </p:txBody>
      </p:sp>
    </p:spTree>
    <p:extLst>
      <p:ext uri="{BB962C8B-B14F-4D97-AF65-F5344CB8AC3E}">
        <p14:creationId xmlns:p14="http://schemas.microsoft.com/office/powerpoint/2010/main" val="4258452166"/>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Subtitle Content (chil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36A37"/>
                </a:solidFill>
              </a:defRPr>
            </a:lvl1pPr>
          </a:lstStyle>
          <a:p>
            <a:r>
              <a:rPr lang="en-US"/>
              <a:t>Click to edit Master title style</a:t>
            </a:r>
          </a:p>
        </p:txBody>
      </p:sp>
      <p:sp>
        <p:nvSpPr>
          <p:cNvPr id="4" name="Content Placeholder 3"/>
          <p:cNvSpPr>
            <a:spLocks noGrp="1"/>
          </p:cNvSpPr>
          <p:nvPr>
            <p:ph sz="quarter" idx="10"/>
          </p:nvPr>
        </p:nvSpPr>
        <p:spPr>
          <a:xfrm>
            <a:off x="401001" y="1447271"/>
            <a:ext cx="11408462" cy="451379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1" hasCustomPrompt="1"/>
          </p:nvPr>
        </p:nvSpPr>
        <p:spPr>
          <a:xfrm>
            <a:off x="401001" y="1027000"/>
            <a:ext cx="11408462" cy="373062"/>
          </a:xfrm>
        </p:spPr>
        <p:txBody>
          <a:bodyPr/>
          <a:lstStyle>
            <a:lvl1pPr marL="0" indent="0" algn="ctr">
              <a:buNone/>
              <a:defRPr sz="2400" b="1">
                <a:solidFill>
                  <a:srgbClr val="036A37"/>
                </a:solidFill>
              </a:defRPr>
            </a:lvl1pPr>
          </a:lstStyle>
          <a:p>
            <a:pPr lvl="0"/>
            <a:r>
              <a:rPr lang="en-US" dirty="0"/>
              <a:t>Subheading</a:t>
            </a:r>
          </a:p>
        </p:txBody>
      </p:sp>
      <p:sp>
        <p:nvSpPr>
          <p:cNvPr id="3" name="Slide Number Placeholder 4">
            <a:extLst>
              <a:ext uri="{FF2B5EF4-FFF2-40B4-BE49-F238E27FC236}">
                <a16:creationId xmlns:a16="http://schemas.microsoft.com/office/drawing/2014/main" id="{0916FD88-1694-FF29-CD9B-BB915E0E6821}"/>
              </a:ext>
            </a:extLst>
          </p:cNvPr>
          <p:cNvSpPr>
            <a:spLocks noGrp="1"/>
          </p:cNvSpPr>
          <p:nvPr>
            <p:ph type="sldNum" sz="quarter" idx="12"/>
          </p:nvPr>
        </p:nvSpPr>
        <p:spPr>
          <a:xfrm>
            <a:off x="453937" y="6433721"/>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Tree>
    <p:extLst>
      <p:ext uri="{BB962C8B-B14F-4D97-AF65-F5344CB8AC3E}">
        <p14:creationId xmlns:p14="http://schemas.microsoft.com/office/powerpoint/2010/main" val="244192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lose Layout - close">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t="10451" b="16490"/>
          <a:stretch/>
        </p:blipFill>
        <p:spPr>
          <a:xfrm>
            <a:off x="0" y="0"/>
            <a:ext cx="12190413" cy="5999748"/>
          </a:xfrm>
          <a:prstGeom prst="rect">
            <a:avLst/>
          </a:prstGeom>
        </p:spPr>
      </p:pic>
      <p:sp>
        <p:nvSpPr>
          <p:cNvPr id="3" name="Rectangle 2"/>
          <p:cNvSpPr/>
          <p:nvPr userDrawn="1"/>
        </p:nvSpPr>
        <p:spPr>
          <a:xfrm rot="16200000">
            <a:off x="2666207" y="-2666208"/>
            <a:ext cx="6858000" cy="12190413"/>
          </a:xfrm>
          <a:prstGeom prst="rect">
            <a:avLst/>
          </a:prstGeom>
          <a:solidFill>
            <a:srgbClr val="036A37">
              <a:alpha val="90588"/>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062609" y="131303"/>
            <a:ext cx="2967403" cy="655444"/>
          </a:xfrm>
          <a:prstGeom prst="rect">
            <a:avLst/>
          </a:prstGeom>
        </p:spPr>
      </p:pic>
      <p:sp>
        <p:nvSpPr>
          <p:cNvPr id="6" name="Isosceles Triangle 5"/>
          <p:cNvSpPr/>
          <p:nvPr userDrawn="1"/>
        </p:nvSpPr>
        <p:spPr>
          <a:xfrm rot="10800000">
            <a:off x="401934" y="5999748"/>
            <a:ext cx="1251121" cy="392865"/>
          </a:xfrm>
          <a:prstGeom prst="triangle">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GB" sz="1800" dirty="0">
              <a:solidFill>
                <a:schemeClr val="bg1"/>
              </a:solidFill>
            </a:endParaRPr>
          </a:p>
        </p:txBody>
      </p:sp>
      <p:sp>
        <p:nvSpPr>
          <p:cNvPr id="8" name="Title 7"/>
          <p:cNvSpPr>
            <a:spLocks noGrp="1"/>
          </p:cNvSpPr>
          <p:nvPr>
            <p:ph type="title"/>
          </p:nvPr>
        </p:nvSpPr>
        <p:spPr>
          <a:xfrm>
            <a:off x="560066" y="1054987"/>
            <a:ext cx="7579099" cy="1694839"/>
          </a:xfrm>
        </p:spPr>
        <p:txBody>
          <a:bodyPr/>
          <a:lstStyle>
            <a:lvl1pPr algn="l">
              <a:defRPr sz="4400">
                <a:solidFill>
                  <a:schemeClr val="bg1"/>
                </a:solidFill>
              </a:defRPr>
            </a:lvl1pPr>
          </a:lstStyle>
          <a:p>
            <a:r>
              <a:rPr lang="en-US" dirty="0"/>
              <a:t>Click to edit Master title style</a:t>
            </a:r>
            <a:endParaRPr lang="en-GB" dirty="0"/>
          </a:p>
        </p:txBody>
      </p:sp>
      <p:sp>
        <p:nvSpPr>
          <p:cNvPr id="2" name="Subtitle 2">
            <a:extLst>
              <a:ext uri="{FF2B5EF4-FFF2-40B4-BE49-F238E27FC236}">
                <a16:creationId xmlns:a16="http://schemas.microsoft.com/office/drawing/2014/main" id="{FA7DAAAE-78ED-286D-E419-B85CF87DBAD7}"/>
              </a:ext>
            </a:extLst>
          </p:cNvPr>
          <p:cNvSpPr>
            <a:spLocks noGrp="1"/>
          </p:cNvSpPr>
          <p:nvPr>
            <p:ph type="subTitle" idx="1"/>
          </p:nvPr>
        </p:nvSpPr>
        <p:spPr>
          <a:xfrm>
            <a:off x="3104981" y="3123065"/>
            <a:ext cx="6420855" cy="1251722"/>
          </a:xfrm>
        </p:spPr>
        <p:txBody>
          <a:bodyPr vert="horz" lIns="91440" tIns="45720" rIns="91440" bIns="45720" rtlCol="0" anchor="ctr">
            <a:noAutofit/>
          </a:bodyPr>
          <a:lstStyle>
            <a:lvl1pPr>
              <a:defRPr lang="en-AU" sz="2800" b="1" dirty="0">
                <a:solidFill>
                  <a:schemeClr val="bg1"/>
                </a:solidFill>
              </a:defRPr>
            </a:lvl1pPr>
          </a:lstStyle>
          <a:p>
            <a:pPr lvl="0">
              <a:spcBef>
                <a:spcPct val="0"/>
              </a:spcBef>
              <a:buNone/>
            </a:pPr>
            <a:r>
              <a:rPr lang="en-US" dirty="0"/>
              <a:t>Click to edit Master subtitle style</a:t>
            </a:r>
            <a:endParaRPr lang="en-AU" dirty="0"/>
          </a:p>
        </p:txBody>
      </p:sp>
      <p:sp>
        <p:nvSpPr>
          <p:cNvPr id="4" name="Slide Number Placeholder 4">
            <a:extLst>
              <a:ext uri="{FF2B5EF4-FFF2-40B4-BE49-F238E27FC236}">
                <a16:creationId xmlns:a16="http://schemas.microsoft.com/office/drawing/2014/main" id="{3BF92A24-69E5-AE6D-006D-C9E503C3876B}"/>
              </a:ext>
            </a:extLst>
          </p:cNvPr>
          <p:cNvSpPr>
            <a:spLocks noGrp="1"/>
          </p:cNvSpPr>
          <p:nvPr>
            <p:ph type="sldNum" sz="quarter" idx="12"/>
          </p:nvPr>
        </p:nvSpPr>
        <p:spPr>
          <a:xfrm>
            <a:off x="762244" y="6392613"/>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Tree>
    <p:extLst>
      <p:ext uri="{BB962C8B-B14F-4D97-AF65-F5344CB8AC3E}">
        <p14:creationId xmlns:p14="http://schemas.microsoft.com/office/powerpoint/2010/main" val="209116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Content 2 objects (Comparison, 2 key information or objects)">
    <p:spTree>
      <p:nvGrpSpPr>
        <p:cNvPr id="1" name=""/>
        <p:cNvGrpSpPr/>
        <p:nvPr/>
      </p:nvGrpSpPr>
      <p:grpSpPr>
        <a:xfrm>
          <a:off x="0" y="0"/>
          <a:ext cx="0" cy="0"/>
          <a:chOff x="0" y="0"/>
          <a:chExt cx="0" cy="0"/>
        </a:xfrm>
      </p:grpSpPr>
      <p:sp>
        <p:nvSpPr>
          <p:cNvPr id="2" name="Title 1"/>
          <p:cNvSpPr>
            <a:spLocks noGrp="1"/>
          </p:cNvSpPr>
          <p:nvPr>
            <p:ph type="title"/>
          </p:nvPr>
        </p:nvSpPr>
        <p:spPr>
          <a:xfrm>
            <a:off x="484653" y="190500"/>
            <a:ext cx="11221106" cy="1143000"/>
          </a:xfrm>
        </p:spPr>
        <p:txBody>
          <a:bodyPr/>
          <a:lstStyle/>
          <a:p>
            <a:r>
              <a:rPr lang="en-US" dirty="0"/>
              <a:t>Click to edit Master title style</a:t>
            </a:r>
            <a:endParaRPr lang="en-GB" dirty="0"/>
          </a:p>
        </p:txBody>
      </p:sp>
      <p:sp>
        <p:nvSpPr>
          <p:cNvPr id="3" name="Content Placeholder 2"/>
          <p:cNvSpPr>
            <a:spLocks noGrp="1"/>
          </p:cNvSpPr>
          <p:nvPr>
            <p:ph sz="half" idx="1"/>
          </p:nvPr>
        </p:nvSpPr>
        <p:spPr>
          <a:xfrm>
            <a:off x="484653" y="1643848"/>
            <a:ext cx="550896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2">
            <a:extLst>
              <a:ext uri="{FF2B5EF4-FFF2-40B4-BE49-F238E27FC236}">
                <a16:creationId xmlns:a16="http://schemas.microsoft.com/office/drawing/2014/main" id="{1A0A1CD5-75A8-372E-3460-DFC6FA68438A}"/>
              </a:ext>
            </a:extLst>
          </p:cNvPr>
          <p:cNvSpPr>
            <a:spLocks noGrp="1"/>
          </p:cNvSpPr>
          <p:nvPr>
            <p:ph sz="half" idx="10"/>
          </p:nvPr>
        </p:nvSpPr>
        <p:spPr>
          <a:xfrm>
            <a:off x="6314372" y="1643848"/>
            <a:ext cx="550896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4">
            <a:extLst>
              <a:ext uri="{FF2B5EF4-FFF2-40B4-BE49-F238E27FC236}">
                <a16:creationId xmlns:a16="http://schemas.microsoft.com/office/drawing/2014/main" id="{CCAC1B63-1A79-B359-4FE4-060459AA4E05}"/>
              </a:ext>
            </a:extLst>
          </p:cNvPr>
          <p:cNvSpPr>
            <a:spLocks noGrp="1"/>
          </p:cNvSpPr>
          <p:nvPr>
            <p:ph type="sldNum" sz="quarter" idx="12"/>
          </p:nvPr>
        </p:nvSpPr>
        <p:spPr>
          <a:xfrm>
            <a:off x="453937" y="6433721"/>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Tree>
    <p:extLst>
      <p:ext uri="{BB962C8B-B14F-4D97-AF65-F5344CB8AC3E}">
        <p14:creationId xmlns:p14="http://schemas.microsoft.com/office/powerpoint/2010/main" val="297473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2 objects (Left SmartArt objects)">
    <p:spTree>
      <p:nvGrpSpPr>
        <p:cNvPr id="1" name=""/>
        <p:cNvGrpSpPr/>
        <p:nvPr/>
      </p:nvGrpSpPr>
      <p:grpSpPr>
        <a:xfrm>
          <a:off x="0" y="0"/>
          <a:ext cx="0" cy="0"/>
          <a:chOff x="0" y="0"/>
          <a:chExt cx="0" cy="0"/>
        </a:xfrm>
      </p:grpSpPr>
      <p:sp>
        <p:nvSpPr>
          <p:cNvPr id="2" name="Title 1"/>
          <p:cNvSpPr>
            <a:spLocks noGrp="1"/>
          </p:cNvSpPr>
          <p:nvPr>
            <p:ph type="title"/>
          </p:nvPr>
        </p:nvSpPr>
        <p:spPr>
          <a:xfrm>
            <a:off x="484653" y="190500"/>
            <a:ext cx="11221106" cy="1143000"/>
          </a:xfrm>
        </p:spPr>
        <p:txBody>
          <a:bodyPr/>
          <a:lstStyle/>
          <a:p>
            <a:r>
              <a:rPr lang="en-US" dirty="0"/>
              <a:t>Click to edit Master title style</a:t>
            </a:r>
            <a:endParaRPr lang="en-GB" dirty="0"/>
          </a:p>
        </p:txBody>
      </p:sp>
      <p:sp>
        <p:nvSpPr>
          <p:cNvPr id="5" name="Content Placeholder 2">
            <a:extLst>
              <a:ext uri="{FF2B5EF4-FFF2-40B4-BE49-F238E27FC236}">
                <a16:creationId xmlns:a16="http://schemas.microsoft.com/office/drawing/2014/main" id="{1A0A1CD5-75A8-372E-3460-DFC6FA68438A}"/>
              </a:ext>
            </a:extLst>
          </p:cNvPr>
          <p:cNvSpPr>
            <a:spLocks noGrp="1"/>
          </p:cNvSpPr>
          <p:nvPr>
            <p:ph sz="half" idx="10"/>
          </p:nvPr>
        </p:nvSpPr>
        <p:spPr>
          <a:xfrm>
            <a:off x="6314372" y="1643848"/>
            <a:ext cx="550896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4">
            <a:extLst>
              <a:ext uri="{FF2B5EF4-FFF2-40B4-BE49-F238E27FC236}">
                <a16:creationId xmlns:a16="http://schemas.microsoft.com/office/drawing/2014/main" id="{CCAC1B63-1A79-B359-4FE4-060459AA4E05}"/>
              </a:ext>
            </a:extLst>
          </p:cNvPr>
          <p:cNvSpPr>
            <a:spLocks noGrp="1"/>
          </p:cNvSpPr>
          <p:nvPr>
            <p:ph type="sldNum" sz="quarter" idx="12"/>
          </p:nvPr>
        </p:nvSpPr>
        <p:spPr>
          <a:xfrm>
            <a:off x="453937" y="6433721"/>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
        <p:nvSpPr>
          <p:cNvPr id="7" name="SmartArt Placeholder 6">
            <a:extLst>
              <a:ext uri="{FF2B5EF4-FFF2-40B4-BE49-F238E27FC236}">
                <a16:creationId xmlns:a16="http://schemas.microsoft.com/office/drawing/2014/main" id="{2856C7ED-D818-035A-C631-4861FC01FFE5}"/>
              </a:ext>
            </a:extLst>
          </p:cNvPr>
          <p:cNvSpPr>
            <a:spLocks noGrp="1"/>
          </p:cNvSpPr>
          <p:nvPr>
            <p:ph type="dgm" sz="quarter" idx="13"/>
          </p:nvPr>
        </p:nvSpPr>
        <p:spPr>
          <a:xfrm>
            <a:off x="484188" y="1643063"/>
            <a:ext cx="5510212" cy="4114800"/>
          </a:xfrm>
        </p:spPr>
        <p:txBody>
          <a:bodyPr/>
          <a:lstStyle/>
          <a:p>
            <a:endParaRPr lang="en-AU"/>
          </a:p>
        </p:txBody>
      </p:sp>
    </p:spTree>
    <p:extLst>
      <p:ext uri="{BB962C8B-B14F-4D97-AF65-F5344CB8AC3E}">
        <p14:creationId xmlns:p14="http://schemas.microsoft.com/office/powerpoint/2010/main" val="496683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Content 2 objects (Left Table objects)">
    <p:spTree>
      <p:nvGrpSpPr>
        <p:cNvPr id="1" name=""/>
        <p:cNvGrpSpPr/>
        <p:nvPr/>
      </p:nvGrpSpPr>
      <p:grpSpPr>
        <a:xfrm>
          <a:off x="0" y="0"/>
          <a:ext cx="0" cy="0"/>
          <a:chOff x="0" y="0"/>
          <a:chExt cx="0" cy="0"/>
        </a:xfrm>
      </p:grpSpPr>
      <p:sp>
        <p:nvSpPr>
          <p:cNvPr id="2" name="Title 1"/>
          <p:cNvSpPr>
            <a:spLocks noGrp="1"/>
          </p:cNvSpPr>
          <p:nvPr>
            <p:ph type="title"/>
          </p:nvPr>
        </p:nvSpPr>
        <p:spPr>
          <a:xfrm>
            <a:off x="484653" y="190500"/>
            <a:ext cx="11221106" cy="1143000"/>
          </a:xfrm>
        </p:spPr>
        <p:txBody>
          <a:bodyPr/>
          <a:lstStyle/>
          <a:p>
            <a:r>
              <a:rPr lang="en-US" dirty="0"/>
              <a:t>Click to edit Master title style</a:t>
            </a:r>
            <a:endParaRPr lang="en-GB" dirty="0"/>
          </a:p>
        </p:txBody>
      </p:sp>
      <p:sp>
        <p:nvSpPr>
          <p:cNvPr id="5" name="Content Placeholder 2">
            <a:extLst>
              <a:ext uri="{FF2B5EF4-FFF2-40B4-BE49-F238E27FC236}">
                <a16:creationId xmlns:a16="http://schemas.microsoft.com/office/drawing/2014/main" id="{1A0A1CD5-75A8-372E-3460-DFC6FA68438A}"/>
              </a:ext>
            </a:extLst>
          </p:cNvPr>
          <p:cNvSpPr>
            <a:spLocks noGrp="1"/>
          </p:cNvSpPr>
          <p:nvPr>
            <p:ph sz="half" idx="10"/>
          </p:nvPr>
        </p:nvSpPr>
        <p:spPr>
          <a:xfrm>
            <a:off x="6314372" y="1643848"/>
            <a:ext cx="5508967"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4">
            <a:extLst>
              <a:ext uri="{FF2B5EF4-FFF2-40B4-BE49-F238E27FC236}">
                <a16:creationId xmlns:a16="http://schemas.microsoft.com/office/drawing/2014/main" id="{CCAC1B63-1A79-B359-4FE4-060459AA4E05}"/>
              </a:ext>
            </a:extLst>
          </p:cNvPr>
          <p:cNvSpPr>
            <a:spLocks noGrp="1"/>
          </p:cNvSpPr>
          <p:nvPr>
            <p:ph type="sldNum" sz="quarter" idx="12"/>
          </p:nvPr>
        </p:nvSpPr>
        <p:spPr>
          <a:xfrm>
            <a:off x="453937" y="6433721"/>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
        <p:nvSpPr>
          <p:cNvPr id="4" name="Table Placeholder 3">
            <a:extLst>
              <a:ext uri="{FF2B5EF4-FFF2-40B4-BE49-F238E27FC236}">
                <a16:creationId xmlns:a16="http://schemas.microsoft.com/office/drawing/2014/main" id="{F4DB699A-39FE-FCE9-DFA4-92599EB1DC50}"/>
              </a:ext>
            </a:extLst>
          </p:cNvPr>
          <p:cNvSpPr>
            <a:spLocks noGrp="1"/>
          </p:cNvSpPr>
          <p:nvPr>
            <p:ph type="tbl" sz="quarter" idx="13"/>
          </p:nvPr>
        </p:nvSpPr>
        <p:spPr>
          <a:xfrm>
            <a:off x="484188" y="1643063"/>
            <a:ext cx="5610225" cy="4114800"/>
          </a:xfrm>
        </p:spPr>
        <p:txBody>
          <a:bodyPr/>
          <a:lstStyle/>
          <a:p>
            <a:endParaRPr lang="en-AU"/>
          </a:p>
        </p:txBody>
      </p:sp>
    </p:spTree>
    <p:extLst>
      <p:ext uri="{BB962C8B-B14F-4D97-AF65-F5344CB8AC3E}">
        <p14:creationId xmlns:p14="http://schemas.microsoft.com/office/powerpoint/2010/main" val="390434184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01001" y="128338"/>
            <a:ext cx="11408462" cy="85145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401001" y="1263409"/>
            <a:ext cx="11408462" cy="4684595"/>
          </a:xfrm>
          <a:prstGeom prst="rect">
            <a:avLst/>
          </a:prstGeom>
        </p:spPr>
        <p:txBody>
          <a:bodyPr vert="horz" lIns="91440" tIns="45720" rIns="91440" bIns="45720" rtlCol="0">
            <a:noAutofit/>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rot="5400000">
            <a:off x="5725259" y="400907"/>
            <a:ext cx="739896" cy="12190413"/>
          </a:xfrm>
          <a:prstGeom prst="rect">
            <a:avLst/>
          </a:prstGeom>
          <a:gradFill flip="none" rotWithShape="1">
            <a:gsLst>
              <a:gs pos="0">
                <a:srgbClr val="0E6A36">
                  <a:shade val="30000"/>
                  <a:satMod val="115000"/>
                </a:srgbClr>
              </a:gs>
              <a:gs pos="50000">
                <a:srgbClr val="0E6A36">
                  <a:shade val="67500"/>
                  <a:satMod val="115000"/>
                </a:srgbClr>
              </a:gs>
              <a:gs pos="100000">
                <a:srgbClr val="0E6A36">
                  <a:shade val="100000"/>
                  <a:satMod val="115000"/>
                </a:srgbClr>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6" name="Picture 5"/>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9211694" y="6185208"/>
            <a:ext cx="2790251" cy="616314"/>
          </a:xfrm>
          <a:prstGeom prst="rect">
            <a:avLst/>
          </a:prstGeom>
        </p:spPr>
      </p:pic>
      <p:sp>
        <p:nvSpPr>
          <p:cNvPr id="12" name="Isosceles Triangle 11"/>
          <p:cNvSpPr/>
          <p:nvPr userDrawn="1"/>
        </p:nvSpPr>
        <p:spPr>
          <a:xfrm rot="10800000">
            <a:off x="272680" y="5948003"/>
            <a:ext cx="818041" cy="455114"/>
          </a:xfrm>
          <a:prstGeom prst="triangle">
            <a:avLst>
              <a:gd name="adj" fmla="val 50000"/>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lang="en-GB" sz="1800" dirty="0"/>
          </a:p>
        </p:txBody>
      </p:sp>
      <p:cxnSp>
        <p:nvCxnSpPr>
          <p:cNvPr id="14" name="Straight Connector 13"/>
          <p:cNvCxnSpPr/>
          <p:nvPr userDrawn="1"/>
        </p:nvCxnSpPr>
        <p:spPr>
          <a:xfrm>
            <a:off x="3221682" y="1044330"/>
            <a:ext cx="5747050" cy="0"/>
          </a:xfrm>
          <a:prstGeom prst="line">
            <a:avLst/>
          </a:prstGeom>
          <a:ln>
            <a:solidFill>
              <a:srgbClr val="0E6A36"/>
            </a:solidFill>
            <a:prstDash val="solid"/>
          </a:ln>
          <a:effectLst/>
        </p:spPr>
        <p:style>
          <a:lnRef idx="2">
            <a:schemeClr val="accent1"/>
          </a:lnRef>
          <a:fillRef idx="0">
            <a:schemeClr val="accent1"/>
          </a:fillRef>
          <a:effectRef idx="1">
            <a:schemeClr val="accent1"/>
          </a:effectRef>
          <a:fontRef idx="minor">
            <a:schemeClr val="tx1"/>
          </a:fontRef>
        </p:style>
      </p:cxnSp>
      <p:sp>
        <p:nvSpPr>
          <p:cNvPr id="4" name="Slide Number Placeholder 4">
            <a:extLst>
              <a:ext uri="{FF2B5EF4-FFF2-40B4-BE49-F238E27FC236}">
                <a16:creationId xmlns:a16="http://schemas.microsoft.com/office/drawing/2014/main" id="{48D53A0B-B98F-3909-9BC4-3BFF9C3615A1}"/>
              </a:ext>
            </a:extLst>
          </p:cNvPr>
          <p:cNvSpPr>
            <a:spLocks noGrp="1"/>
          </p:cNvSpPr>
          <p:nvPr>
            <p:ph type="sldNum" sz="quarter" idx="4"/>
          </p:nvPr>
        </p:nvSpPr>
        <p:spPr>
          <a:xfrm>
            <a:off x="453937" y="6433721"/>
            <a:ext cx="530502" cy="424279"/>
          </a:xfrm>
          <a:prstGeom prst="rect">
            <a:avLst/>
          </a:prstGeom>
        </p:spPr>
        <p:txBody>
          <a:bodyPr/>
          <a:lstStyle>
            <a:lvl1pPr>
              <a:defRPr>
                <a:solidFill>
                  <a:schemeClr val="bg1"/>
                </a:solidFill>
              </a:defRPr>
            </a:lvl1pPr>
          </a:lstStyle>
          <a:p>
            <a:fld id="{02940152-9449-402B-A3BC-8012B7E056D7}" type="slidenum">
              <a:rPr lang="en-AU" smtClean="0"/>
              <a:pPr/>
              <a:t>‹#›</a:t>
            </a:fld>
            <a:endParaRPr lang="en-AU" dirty="0"/>
          </a:p>
        </p:txBody>
      </p:sp>
    </p:spTree>
    <p:extLst>
      <p:ext uri="{BB962C8B-B14F-4D97-AF65-F5344CB8AC3E}">
        <p14:creationId xmlns:p14="http://schemas.microsoft.com/office/powerpoint/2010/main" val="118793737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706" r:id="rId3"/>
    <p:sldLayoutId id="2147483703" r:id="rId4"/>
    <p:sldLayoutId id="2147483697" r:id="rId5"/>
    <p:sldLayoutId id="2147483698" r:id="rId6"/>
    <p:sldLayoutId id="2147483700" r:id="rId7"/>
    <p:sldLayoutId id="2147483704" r:id="rId8"/>
    <p:sldLayoutId id="2147483707" r:id="rId9"/>
    <p:sldLayoutId id="2147483705" r:id="rId10"/>
    <p:sldLayoutId id="2147483701" r:id="rId11"/>
    <p:sldLayoutId id="2147483702" r:id="rId12"/>
    <p:sldLayoutId id="2147483660" r:id="rId13"/>
    <p:sldLayoutId id="2147483669" r:id="rId14"/>
  </p:sldLayoutIdLst>
  <p:txStyles>
    <p:titleStyle>
      <a:lvl1pPr algn="ctr" defTabSz="562666" rtl="0" eaLnBrk="1" latinLnBrk="0" hangingPunct="1">
        <a:spcBef>
          <a:spcPct val="0"/>
        </a:spcBef>
        <a:buNone/>
        <a:defRPr sz="3600" b="1" kern="1200">
          <a:solidFill>
            <a:srgbClr val="0A6A35"/>
          </a:solidFill>
          <a:latin typeface="Arial" charset="0"/>
          <a:ea typeface="Arial" charset="0"/>
          <a:cs typeface="Arial" charset="0"/>
        </a:defRPr>
      </a:lvl1pPr>
    </p:titleStyle>
    <p:bodyStyle>
      <a:lvl1pPr marL="421999" indent="-421999" algn="l" defTabSz="562666" rtl="0" eaLnBrk="1" latinLnBrk="0" hangingPunct="1">
        <a:spcBef>
          <a:spcPct val="20000"/>
        </a:spcBef>
        <a:buFont typeface="Arial"/>
        <a:buChar char="•"/>
        <a:defRPr sz="2400" kern="1200">
          <a:solidFill>
            <a:schemeClr val="tx1"/>
          </a:solidFill>
          <a:latin typeface="Arial" charset="0"/>
          <a:ea typeface="Arial" charset="0"/>
          <a:cs typeface="Arial" charset="0"/>
        </a:defRPr>
      </a:lvl1pPr>
      <a:lvl2pPr marL="914332" indent="-351666" algn="l" defTabSz="562666" rtl="0" eaLnBrk="1" latinLnBrk="0" hangingPunct="1">
        <a:spcBef>
          <a:spcPct val="20000"/>
        </a:spcBef>
        <a:buFont typeface="Arial"/>
        <a:buChar char="–"/>
        <a:defRPr sz="2400" kern="1200">
          <a:solidFill>
            <a:schemeClr val="tx1"/>
          </a:solidFill>
          <a:latin typeface="Arial" charset="0"/>
          <a:ea typeface="Arial" charset="0"/>
          <a:cs typeface="Arial" charset="0"/>
        </a:defRPr>
      </a:lvl2pPr>
      <a:lvl3pPr marL="1406663" indent="-281333" algn="l" defTabSz="562666" rtl="0" eaLnBrk="1" latinLnBrk="0" hangingPunct="1">
        <a:spcBef>
          <a:spcPct val="20000"/>
        </a:spcBef>
        <a:buFont typeface="Arial"/>
        <a:buChar char="•"/>
        <a:defRPr sz="2400" kern="1200">
          <a:solidFill>
            <a:schemeClr val="tx1"/>
          </a:solidFill>
          <a:latin typeface="Arial" charset="0"/>
          <a:ea typeface="Arial" charset="0"/>
          <a:cs typeface="Arial" charset="0"/>
        </a:defRPr>
      </a:lvl3pPr>
      <a:lvl4pPr marL="1969329" indent="-281333" algn="l" defTabSz="562666" rtl="0" eaLnBrk="1" latinLnBrk="0" hangingPunct="1">
        <a:spcBef>
          <a:spcPct val="20000"/>
        </a:spcBef>
        <a:buFont typeface="Arial"/>
        <a:buChar char="–"/>
        <a:defRPr sz="2400" kern="1200">
          <a:solidFill>
            <a:schemeClr val="tx1"/>
          </a:solidFill>
          <a:latin typeface="Arial" charset="0"/>
          <a:ea typeface="Arial" charset="0"/>
          <a:cs typeface="Arial" charset="0"/>
        </a:defRPr>
      </a:lvl4pPr>
      <a:lvl5pPr marL="2531995" indent="-281333" algn="l" defTabSz="562666" rtl="0" eaLnBrk="1" latinLnBrk="0" hangingPunct="1">
        <a:spcBef>
          <a:spcPct val="20000"/>
        </a:spcBef>
        <a:buFont typeface="Arial"/>
        <a:buChar char="»"/>
        <a:defRPr sz="2400" kern="1200">
          <a:solidFill>
            <a:schemeClr val="tx1"/>
          </a:solidFill>
          <a:latin typeface="Arial" charset="0"/>
          <a:ea typeface="Arial" charset="0"/>
          <a:cs typeface="Arial" charset="0"/>
        </a:defRPr>
      </a:lvl5pPr>
      <a:lvl6pPr marL="3094661" indent="-281333" algn="l" defTabSz="562666" rtl="0" eaLnBrk="1" latinLnBrk="0" hangingPunct="1">
        <a:spcBef>
          <a:spcPct val="20000"/>
        </a:spcBef>
        <a:buFont typeface="Arial"/>
        <a:buChar char="•"/>
        <a:defRPr sz="2462" kern="1200">
          <a:solidFill>
            <a:schemeClr val="tx1"/>
          </a:solidFill>
          <a:latin typeface="+mn-lt"/>
          <a:ea typeface="+mn-ea"/>
          <a:cs typeface="+mn-cs"/>
        </a:defRPr>
      </a:lvl6pPr>
      <a:lvl7pPr marL="3657325" indent="-281333" algn="l" defTabSz="562666" rtl="0" eaLnBrk="1" latinLnBrk="0" hangingPunct="1">
        <a:spcBef>
          <a:spcPct val="20000"/>
        </a:spcBef>
        <a:buFont typeface="Arial"/>
        <a:buChar char="•"/>
        <a:defRPr sz="2462" kern="1200">
          <a:solidFill>
            <a:schemeClr val="tx1"/>
          </a:solidFill>
          <a:latin typeface="+mn-lt"/>
          <a:ea typeface="+mn-ea"/>
          <a:cs typeface="+mn-cs"/>
        </a:defRPr>
      </a:lvl7pPr>
      <a:lvl8pPr marL="4219991" indent="-281333" algn="l" defTabSz="562666" rtl="0" eaLnBrk="1" latinLnBrk="0" hangingPunct="1">
        <a:spcBef>
          <a:spcPct val="20000"/>
        </a:spcBef>
        <a:buFont typeface="Arial"/>
        <a:buChar char="•"/>
        <a:defRPr sz="2462" kern="1200">
          <a:solidFill>
            <a:schemeClr val="tx1"/>
          </a:solidFill>
          <a:latin typeface="+mn-lt"/>
          <a:ea typeface="+mn-ea"/>
          <a:cs typeface="+mn-cs"/>
        </a:defRPr>
      </a:lvl8pPr>
      <a:lvl9pPr marL="4782657" indent="-281333" algn="l" defTabSz="562666" rtl="0" eaLnBrk="1" latinLnBrk="0" hangingPunct="1">
        <a:spcBef>
          <a:spcPct val="20000"/>
        </a:spcBef>
        <a:buFont typeface="Arial"/>
        <a:buChar char="•"/>
        <a:defRPr sz="2462" kern="1200">
          <a:solidFill>
            <a:schemeClr val="tx1"/>
          </a:solidFill>
          <a:latin typeface="+mn-lt"/>
          <a:ea typeface="+mn-ea"/>
          <a:cs typeface="+mn-cs"/>
        </a:defRPr>
      </a:lvl9pPr>
    </p:bodyStyle>
    <p:otherStyle>
      <a:defPPr>
        <a:defRPr lang="en-US"/>
      </a:defPPr>
      <a:lvl1pPr marL="0" algn="l" defTabSz="562666" rtl="0" eaLnBrk="1" latinLnBrk="0" hangingPunct="1">
        <a:defRPr sz="2215" kern="1200">
          <a:solidFill>
            <a:schemeClr val="tx1"/>
          </a:solidFill>
          <a:latin typeface="+mn-lt"/>
          <a:ea typeface="+mn-ea"/>
          <a:cs typeface="+mn-cs"/>
        </a:defRPr>
      </a:lvl1pPr>
      <a:lvl2pPr marL="562666" algn="l" defTabSz="562666" rtl="0" eaLnBrk="1" latinLnBrk="0" hangingPunct="1">
        <a:defRPr sz="2215" kern="1200">
          <a:solidFill>
            <a:schemeClr val="tx1"/>
          </a:solidFill>
          <a:latin typeface="+mn-lt"/>
          <a:ea typeface="+mn-ea"/>
          <a:cs typeface="+mn-cs"/>
        </a:defRPr>
      </a:lvl2pPr>
      <a:lvl3pPr marL="1125331" algn="l" defTabSz="562666" rtl="0" eaLnBrk="1" latinLnBrk="0" hangingPunct="1">
        <a:defRPr sz="2215" kern="1200">
          <a:solidFill>
            <a:schemeClr val="tx1"/>
          </a:solidFill>
          <a:latin typeface="+mn-lt"/>
          <a:ea typeface="+mn-ea"/>
          <a:cs typeface="+mn-cs"/>
        </a:defRPr>
      </a:lvl3pPr>
      <a:lvl4pPr marL="1687996" algn="l" defTabSz="562666" rtl="0" eaLnBrk="1" latinLnBrk="0" hangingPunct="1">
        <a:defRPr sz="2215" kern="1200">
          <a:solidFill>
            <a:schemeClr val="tx1"/>
          </a:solidFill>
          <a:latin typeface="+mn-lt"/>
          <a:ea typeface="+mn-ea"/>
          <a:cs typeface="+mn-cs"/>
        </a:defRPr>
      </a:lvl4pPr>
      <a:lvl5pPr marL="2250662" algn="l" defTabSz="562666" rtl="0" eaLnBrk="1" latinLnBrk="0" hangingPunct="1">
        <a:defRPr sz="2215" kern="1200">
          <a:solidFill>
            <a:schemeClr val="tx1"/>
          </a:solidFill>
          <a:latin typeface="+mn-lt"/>
          <a:ea typeface="+mn-ea"/>
          <a:cs typeface="+mn-cs"/>
        </a:defRPr>
      </a:lvl5pPr>
      <a:lvl6pPr marL="2813328" algn="l" defTabSz="562666" rtl="0" eaLnBrk="1" latinLnBrk="0" hangingPunct="1">
        <a:defRPr sz="2215" kern="1200">
          <a:solidFill>
            <a:schemeClr val="tx1"/>
          </a:solidFill>
          <a:latin typeface="+mn-lt"/>
          <a:ea typeface="+mn-ea"/>
          <a:cs typeface="+mn-cs"/>
        </a:defRPr>
      </a:lvl6pPr>
      <a:lvl7pPr marL="3375993" algn="l" defTabSz="562666" rtl="0" eaLnBrk="1" latinLnBrk="0" hangingPunct="1">
        <a:defRPr sz="2215" kern="1200">
          <a:solidFill>
            <a:schemeClr val="tx1"/>
          </a:solidFill>
          <a:latin typeface="+mn-lt"/>
          <a:ea typeface="+mn-ea"/>
          <a:cs typeface="+mn-cs"/>
        </a:defRPr>
      </a:lvl7pPr>
      <a:lvl8pPr marL="3938658" algn="l" defTabSz="562666" rtl="0" eaLnBrk="1" latinLnBrk="0" hangingPunct="1">
        <a:defRPr sz="2215" kern="1200">
          <a:solidFill>
            <a:schemeClr val="tx1"/>
          </a:solidFill>
          <a:latin typeface="+mn-lt"/>
          <a:ea typeface="+mn-ea"/>
          <a:cs typeface="+mn-cs"/>
        </a:defRPr>
      </a:lvl8pPr>
      <a:lvl9pPr marL="4501324" algn="l" defTabSz="562666"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18">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Week 1, Lecture 1</a:t>
            </a:r>
          </a:p>
        </p:txBody>
      </p:sp>
      <p:sp>
        <p:nvSpPr>
          <p:cNvPr id="3" name="Content Placeholder 2"/>
          <p:cNvSpPr>
            <a:spLocks noGrp="1"/>
          </p:cNvSpPr>
          <p:nvPr>
            <p:ph idx="1"/>
          </p:nvPr>
        </p:nvSpPr>
        <p:spPr/>
        <p:txBody>
          <a:bodyPr/>
          <a:lstStyle/>
          <a:p>
            <a:pPr/>
            <a:r>
              <a:t>Digital Forensic (ICT312)</a:t>
            </a:r>
          </a:p>
          <a:p>
            <a:pPr/>
            <a:r>
              <a:t>Understanding the Digital Forensics Profession and Investigations.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Let's Apply This!</a:t>
            </a:r>
          </a:p>
        </p:txBody>
      </p:sp>
      <p:sp>
        <p:nvSpPr>
          <p:cNvPr id="3" name="Content Placeholder 2"/>
          <p:cNvSpPr>
            <a:spLocks noGrp="1"/>
          </p:cNvSpPr>
          <p:nvPr>
            <p:ph idx="1"/>
          </p:nvPr>
        </p:nvSpPr>
        <p:spPr/>
        <p:txBody>
          <a:bodyPr/>
          <a:lstStyle/>
          <a:p>
            <a:pPr/>
            <a:r>
              <a:t>Which of the following is a key aspect of maintaining professional conduct as a digital investigator?</a:t>
            </a:r>
          </a:p>
          <a:p>
            <a:pPr/>
            <a:r>
              <a:t>A) Sharing detailed case information with any colleague to ensure transparency</a:t>
            </a:r>
          </a:p>
          <a:p>
            <a:pPr/>
            <a:r>
              <a:t>B) Maintaining objectivity by forming opinions based on evidence and experience</a:t>
            </a:r>
          </a:p>
          <a:p>
            <a:pPr/>
            <a:r>
              <a:t>C) Publicly discussing case details to raise awareness about the investigation</a:t>
            </a:r>
          </a:p>
          <a:p>
            <a:pPr/>
            <a:r>
              <a:t>D) Prioritizing personal opinions over factual evidence in case analysis</a:t>
            </a:r>
          </a:p>
          <a:p>
            <a:pPr/>
            <a:r>
              <a:t>Correct Answer: B</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Preparing a Digital Forensics Investigation</a:t>
            </a:r>
          </a:p>
        </p:txBody>
      </p:sp>
      <p:sp>
        <p:nvSpPr>
          <p:cNvPr id="3" name="Content Placeholder 2"/>
          <p:cNvSpPr>
            <a:spLocks noGrp="1"/>
          </p:cNvSpPr>
          <p:nvPr>
            <p:ph idx="1"/>
          </p:nvPr>
        </p:nvSpPr>
        <p:spPr/>
        <p:txBody>
          <a:bodyPr/>
          <a:lstStyle/>
          <a:p>
            <a:pPr/>
            <a:r>
              <a:t>Role of a Digital Forensics Professional: Gather data from a suspect’s computer to determine if a crime or policy violation has occurred.</a:t>
            </a:r>
          </a:p>
          <a:p>
            <a:pPr/>
            <a:r>
              <a:t>Case Preparation: Begin by following an accepted procedure to prepare a case, which is a collection of evidence for court or private-sector inquiry.</a:t>
            </a:r>
          </a:p>
          <a:p>
            <a:pPr/>
            <a:r>
              <a:t>Investigation Process: Investigate the suspect’s computer, then preserve evidence on a different computer to maintain integrity.</a:t>
            </a:r>
          </a:p>
          <a:p>
            <a:pPr/>
            <a:r>
              <a:t>Methodical Approach: Approach each case methodically to evaluate evidence thoroughly and document the chain of custody.</a:t>
            </a:r>
          </a:p>
          <a:p>
            <a:pPr/>
            <a:r>
              <a:t>Chain of Custody: Document the route evidence takes from the time it is obtained until the case is closed or goes to court.</a:t>
            </a:r>
          </a:p>
          <a:p>
            <a:pPr/>
            <a:r>
              <a:t>Sample Cases: Include examples of a computer crime and a company policy violation, detailing steps like gathering evidence, preparing a case, and preserving evidence.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Let's Apply This!</a:t>
            </a:r>
          </a:p>
        </p:txBody>
      </p:sp>
      <p:sp>
        <p:nvSpPr>
          <p:cNvPr id="3" name="Content Placeholder 2"/>
          <p:cNvSpPr>
            <a:spLocks noGrp="1"/>
          </p:cNvSpPr>
          <p:nvPr>
            <p:ph idx="1"/>
          </p:nvPr>
        </p:nvSpPr>
        <p:spPr/>
        <p:txBody>
          <a:bodyPr/>
          <a:lstStyle/>
          <a:p>
            <a:pPr/>
            <a:r>
              <a:t>What is the primary purpose of preparing a digital forensics investigation?</a:t>
            </a:r>
          </a:p>
          <a:p>
            <a:pPr/>
            <a:r>
              <a:t>A) To gather data from a suspect’s computer and determine if a crime or policy violation occurred</a:t>
            </a:r>
          </a:p>
          <a:p>
            <a:pPr/>
            <a:r>
              <a:t>B) To analyze the suspect’s computer for personal information</a:t>
            </a:r>
          </a:p>
          <a:p>
            <a:pPr/>
            <a:r>
              <a:t>C) To delete evidence from the suspect’s computer to protect privacy</a:t>
            </a:r>
          </a:p>
          <a:p>
            <a:pPr/>
            <a:r>
              <a:t>D) To sell the suspect’s computer to a private buyer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 Overview of a Computer Crime</a:t>
            </a:r>
          </a:p>
        </p:txBody>
      </p:sp>
      <p:sp>
        <p:nvSpPr>
          <p:cNvPr id="3" name="Content Placeholder 2"/>
          <p:cNvSpPr>
            <a:spLocks noGrp="1"/>
          </p:cNvSpPr>
          <p:nvPr>
            <p:ph idx="1"/>
          </p:nvPr>
        </p:nvSpPr>
        <p:spPr/>
        <p:txBody>
          <a:bodyPr/>
          <a:lstStyle/>
          <a:p>
            <a:pPr/>
            <a:r>
              <a:t>Law enforcement officers often find computers, smartphones, and other devices during investigations, which can contain critical evidence.</a:t>
            </a:r>
          </a:p>
          <a:p>
            <a:pPr/>
            <a:r>
              <a:t>Example: During a raid on a suspected drug dealer's home, investigators found a desktop computer, USB drives, tablet, and cell phone.</a:t>
            </a:r>
          </a:p>
          <a:p>
            <a:pPr/>
            <a:r>
              <a:t>These devices may hold data like contact lists, text messages, photos, and other evidence linking individuals to a crime.</a:t>
            </a:r>
          </a:p>
          <a:p>
            <a:pPr/>
            <a:r>
              <a:t>Proper evidence handling is crucial: Devices are 'bagged and tagged' to preserve the chain of custody and prevent data tampering.</a:t>
            </a:r>
          </a:p>
          <a:p>
            <a:pPr/>
            <a:r>
              <a:t>Digital forensics investigators must follow strict procedures to avoid altering key data, such as last access dates.</a:t>
            </a:r>
          </a:p>
          <a:p>
            <a:pPr/>
            <a:r>
              <a:t>The U.S. DOJ provides guidelines for acquiring electronic evidence, such as the document 'Prosecuting Computer Crimes'.</a:t>
            </a:r>
          </a:p>
          <a:p>
            <a:pPr/>
            <a:r>
              <a:t>Investigations may involve analyzing intact files, deleted files, and hidden files on hard drives and storage media.</a:t>
            </a:r>
          </a:p>
          <a:p>
            <a:pPr/>
            <a:r>
              <a:t>Tools like Autopsy from Sleuth Kit are used for data retrieval and analysis in digital forensics.</a:t>
            </a:r>
          </a:p>
          <a:p>
            <a:pPr/>
            <a:r>
              <a:t>Legacy systems may require older forensic tools, such as Norton DiskEdit, for accurate investigations.</a:t>
            </a:r>
          </a:p>
          <a:p>
            <a:pPr/>
            <a:r>
              <a:t>Challenges include risks of data alteration, ensuring proper acquisition, and addressing obstacles during the investigation.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 Overview of a Company Policy Violation</a:t>
            </a:r>
          </a:p>
        </p:txBody>
      </p:sp>
      <p:sp>
        <p:nvSpPr>
          <p:cNvPr id="3" name="Content Placeholder 2"/>
          <p:cNvSpPr>
            <a:spLocks noGrp="1"/>
          </p:cNvSpPr>
          <p:nvPr>
            <p:ph idx="1"/>
          </p:nvPr>
        </p:nvSpPr>
        <p:spPr/>
        <p:txBody>
          <a:bodyPr/>
          <a:lstStyle/>
          <a:p>
            <a:pPr/>
            <a:r>
              <a:t>Company policies often regulate employee use of computers.</a:t>
            </a:r>
          </a:p>
          <a:p>
            <a:pPr/>
            <a:r>
              <a:t>Employees engaging in personal activities like internet browsing, personal email, or using company resources for personal tasks during work hours can waste company time.</a:t>
            </a:r>
          </a:p>
          <a:p>
            <a:pPr/>
            <a:r>
              <a:t>Lost time can result in significant financial losses for companies, leading to the involvement of digital forensics specialists in investigating policy violations.</a:t>
            </a:r>
          </a:p>
          <a:p>
            <a:pPr/>
            <a:r>
              <a:t>Example: Manager Steve Billings receives complaints about sales rep George Montgomery's job performance.</a:t>
            </a:r>
          </a:p>
          <a:p>
            <a:pPr/>
            <a:r>
              <a:t>George has been absent for two days without informing anyone, raising concerns about his whereabouts and job performance.</a:t>
            </a:r>
          </a:p>
          <a:p>
            <a:pPr/>
            <a:r>
              <a:t>Another employee, Martha, is also missing and has not provided any explanation for her absence.</a:t>
            </a:r>
          </a:p>
          <a:p>
            <a:pPr/>
            <a:r>
              <a:t>Steve requests the IT Department to confiscate George’s hard drive and all storage media in his work area.</a:t>
            </a:r>
          </a:p>
          <a:p>
            <a:pPr/>
            <a:r>
              <a:t>The goal is to analyze data on George’s computer and storage media to determine his whereabouts and address performance concerns.</a:t>
            </a:r>
          </a:p>
          <a:p>
            <a:pPr/>
            <a:r>
              <a:t>A systematic approach is required to examine and analyze the data found on George’s desk.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Taking a Systematic Approach</a:t>
            </a:r>
          </a:p>
        </p:txBody>
      </p:sp>
      <p:sp>
        <p:nvSpPr>
          <p:cNvPr id="3" name="Content Placeholder 2"/>
          <p:cNvSpPr>
            <a:spLocks noGrp="1"/>
          </p:cNvSpPr>
          <p:nvPr>
            <p:ph idx="1"/>
          </p:nvPr>
        </p:nvSpPr>
        <p:spPr/>
        <p:txBody>
          <a:bodyPr/>
          <a:lstStyle/>
          <a:p>
            <a:pPr/>
            <a:r>
              <a:t>Make an initial assessment about the type of case you’re investigating—Talk to others involved in the case and ask questions about the incident. Determine if the computer, disks, peripherals, and other components have been seized by law enforcement or company security officers. Identify if you need to visit an office or another location. Determine if the computer was used to commit a crime or contains evidence about another crime.</a:t>
            </a:r>
          </a:p>
          <a:p>
            <a:pPr/>
            <a:r>
              <a:t>Determine a preliminary design or approach to the case—Outline the general steps you need to follow to investigate the case. If the suspect is an employee, determine if you can seize the computer during work hours or have to wait until evening or weekend hours. If preparing a criminal case, determine what information law enforcement officers have already gathered.</a:t>
            </a:r>
          </a:p>
          <a:p>
            <a:pPr/>
            <a:r>
              <a:t>Create a detailed checklist—Refine the general outline by creating a detailed checklist of steps and an estimated amount of time for each step. This outline helps you stay on track during the investigation.</a:t>
            </a:r>
          </a:p>
          <a:p>
            <a:pPr/>
            <a:r>
              <a:t>Determine the resources you need—Based on the OS of the computer you’re investigating, list the software you plan to use for the investigation, noting any other software, tools, or expert assistance you might need.</a:t>
            </a:r>
          </a:p>
          <a:p>
            <a:pPr/>
            <a:r>
              <a:t>Obtain and copy an evidence drive—In some cases, you might be seizing multiple computers along with CDs, DVDs, USB drives, mobile devices, and other removable media. Make a forensic copy of the disk.</a:t>
            </a:r>
          </a:p>
          <a:p>
            <a:pPr/>
            <a:r>
              <a:t>Identify the risks—List the problems you normally expect in the type of case you’re handling. This list is known as a standard risk assessment. For example, if the suspect seems knowledgeable about computers, he or she might have set up a logon scheme that shuts down the computer or overwrites data on the hard disk when someone tries to change the logon password.</a:t>
            </a:r>
          </a:p>
          <a:p>
            <a:pPr/>
            <a:r>
              <a:t>Mitigate or minimize the risks—Identify how you can minimize the risks. For, if you’re working with a computer on which the suspect has likely password-protected the hard drive, you can make multiple copies of the original media before starting. Then if you destroy a copy during the process of retrieving information from the disk, you have additional copies.</a:t>
            </a:r>
          </a:p>
          <a:p>
            <a:pPr/>
            <a:r>
              <a:t>Test the design—Review the decisions you’ve made and the steps you’ve completed. If you have already copied the original media, a standard part of testing the design involves comparing hash values to ensure that you copied the original media correctly.</a:t>
            </a:r>
          </a:p>
          <a:p>
            <a:pPr/>
            <a:r>
              <a:t>Analyze and recover the digital evidence—Using the software tools and other resources you’ve gathered, and making sure you’ve addressed any risks and obstacles, examine the disk to find digital evidence.</a:t>
            </a:r>
          </a:p>
          <a:p>
            <a:pPr/>
            <a:r>
              <a:t>Investigate the data you recover—View the information recovered from the disk, including existing files, deleted files, e-mail, and Web history, and organize the files to help find information relevant to the case.</a:t>
            </a:r>
          </a:p>
          <a:p>
            <a:pPr/>
            <a:r>
              <a:t>Complete the case report—Write a complete report detailing what you did and what you found.</a:t>
            </a:r>
          </a:p>
          <a:p>
            <a:pPr/>
            <a:r>
              <a:t>Critique the case—Self-evaluation and peer review are essential parts of professional growth. After you complete a case, review it to identify successful decisions and actions and determine how you could have improved your performance.</a:t>
            </a:r>
          </a:p>
          <a:p>
            <a:pPr/>
            <a:r>
              <a:t>The amount of time and effort you put into each step varies, depending on the nature of the investigation. In most cases, you need to create a simple investigation plan to avoid overlooking any steps. However, if a case involves many computers with complex issues to identify and examine, a detailed plan with periodic review and updates is essential.</a:t>
            </a:r>
          </a:p>
          <a:p>
            <a:pPr/>
            <a:r>
              <a:t>A systematic approach helps you discover the information you need for your case, and you should gather as much information as possible.</a:t>
            </a:r>
          </a:p>
          <a:p>
            <a:pPr/>
            <a:r>
              <a:t>For all digital investigations, you must be prepared for the unexpected, so you should always have a contingency plan for the investigation. A contingency plan can consist of anything to help you complete the investigation, from alternative software and hardware tools to other methods of approaching the investigation.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Assessing the Case</a:t>
            </a:r>
          </a:p>
        </p:txBody>
      </p:sp>
      <p:sp>
        <p:nvSpPr>
          <p:cNvPr id="3" name="Content Placeholder 2"/>
          <p:cNvSpPr>
            <a:spLocks noGrp="1"/>
          </p:cNvSpPr>
          <p:nvPr>
            <p:ph idx="1"/>
          </p:nvPr>
        </p:nvSpPr>
        <p:spPr/>
        <p:txBody>
          <a:bodyPr/>
          <a:lstStyle/>
          <a:p>
            <a:pPr/>
            <a:r>
              <a:t>Identify the case requirements by determining the type of case being investigated.</a:t>
            </a:r>
          </a:p>
          <a:p>
            <a:pPr/>
            <a:r>
              <a:t>Outline case details systematically, including the nature of the case, type of evidence, and location of evidence.</a:t>
            </a:r>
          </a:p>
          <a:p>
            <a:pPr/>
            <a:r>
              <a:t>Case Example: Employee abuse of company resources.</a:t>
            </a:r>
          </a:p>
          <a:p>
            <a:pPr/>
            <a:r>
              <a:t>Nature of the case: Side business conducted on company computers.</a:t>
            </a:r>
          </a:p>
          <a:p>
            <a:pPr/>
            <a:r>
              <a:t>Specifics of the case: Employee is reportedly conducting a side business using company computers, registering domain names for clients and setting up websites at local ISPs.</a:t>
            </a:r>
          </a:p>
          <a:p>
            <a:pPr/>
            <a:r>
              <a:t>Co-workers have complained about the employee spending excessive time on personal business.</a:t>
            </a:r>
          </a:p>
          <a:p>
            <a:pPr/>
            <a:r>
              <a:t>Company policy states that company-owned digital assets are subject to inspection by management at any time.</a:t>
            </a:r>
          </a:p>
          <a:p>
            <a:pPr/>
            <a:r>
              <a:t>Employees have no expectation of privacy when using company computer systems.</a:t>
            </a:r>
          </a:p>
          <a:p>
            <a:pPr/>
            <a:r>
              <a:t>Type of evidence: Small-capacity USB drive connected to a company computer.</a:t>
            </a:r>
          </a:p>
          <a:p>
            <a:pPr/>
            <a:r>
              <a:t>Known disk format: NTFS.</a:t>
            </a:r>
          </a:p>
          <a:p>
            <a:pPr/>
            <a:r>
              <a:t>Location of, evidence: One USB drive recovered from the employee’s assigned computer.</a:t>
            </a:r>
          </a:p>
          <a:p>
            <a:pPr/>
            <a:r>
              <a:t>Determine case requirements based on these details to focus on evidence related to websites, ISPs, or domain names.</a:t>
            </a:r>
          </a:p>
          <a:p>
            <a:pPr/>
            <a:r>
              <a:t>Use a reliable digital forensics tool to duplicate the USB drive and find deleted or hidden files.</a:t>
            </a:r>
          </a:p>
          <a:p>
            <a:pPr/>
            <a:r>
              <a:t>Case opened on July 20, 2018, named Montgomery_72018.</a:t>
            </a:r>
          </a:p>
          <a:p>
            <a:pPr/>
            <a:r>
              <a:t>Task: Gather data from the seized storage media to confirm or deny the allegation of side business on company time and computers.</a:t>
            </a:r>
          </a:p>
          <a:p>
            <a:pPr/>
            <a:r>
              <a:t>Maintain an unbiased perspective and be objective in fact-findings.</a:t>
            </a:r>
          </a:p>
          <a:p>
            <a:pPr/>
            <a:r>
              <a:t>Systematic and thorough investigation ensures reliable results.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Planning Your Investigation</a:t>
            </a:r>
          </a:p>
        </p:txBody>
      </p:sp>
      <p:sp>
        <p:nvSpPr>
          <p:cNvPr id="3" name="Content Placeholder 2"/>
          <p:cNvSpPr>
            <a:spLocks noGrp="1"/>
          </p:cNvSpPr>
          <p:nvPr>
            <p:ph idx="1"/>
          </p:nvPr>
        </p:nvSpPr>
        <p:spPr/>
        <p:txBody>
          <a:bodyPr/>
          <a:lstStyle/>
          <a:p>
            <a:pPr/>
            <a:r>
              <a:t>1. Acquire the USB drive from the IT Department, which bagged and tagged the evidence.</a:t>
            </a:r>
          </a:p>
          <a:p>
            <a:pPr/>
            <a:r>
              <a:t>2. Complete an evidence form and establish a chain of custody.</a:t>
            </a:r>
          </a:p>
          <a:p>
            <a:pPr/>
            <a:r>
              <a:t>3. Transport the evidence to your digital forensics lab.</a:t>
            </a:r>
          </a:p>
          <a:p>
            <a:pPr/>
            <a:r>
              <a:t>4. Place the evidence in an approved secure container (fireproof container locked by a key or combination).</a:t>
            </a:r>
          </a:p>
          <a:p>
            <a:pPr/>
            <a:r>
              <a:t>5. Prepare your forensic workstation.</a:t>
            </a:r>
          </a:p>
          <a:p>
            <a:pPr/>
            <a:r>
              <a:t>6. Retrieve the evidence from the secure container.</a:t>
            </a:r>
          </a:p>
          <a:p>
            <a:pPr/>
            <a:r>
              <a:t>7. Make a forensic copy of the evidence drive (in this case, the USB drive).</a:t>
            </a:r>
          </a:p>
          <a:p>
            <a:pPr/>
            <a:r>
              <a:t>8. Return the evidence drive to the secure container.</a:t>
            </a:r>
          </a:p>
          <a:p>
            <a:pPr/>
            <a:r>
              <a:t>9. Process the copied evidence drive with your digital forensics tools.</a:t>
            </a:r>
          </a:p>
          <a:p>
            <a:pPr/>
            <a:r>
              <a:t>Tip: The approved secure container should be a locked, fireproof locker or cabinet with limited access (only you and authorized personnel can open it).</a:t>
            </a:r>
          </a:p>
          <a:p>
            <a:pPr/>
            <a:r>
              <a:t>Preserve the evidence by ensuring it is not tampered with or contaminated.</a:t>
            </a:r>
          </a:p>
          <a:p>
            <a:pPr/>
            <a:r>
              <a:t>Document the evidence by recording details about the media, including who recovered it, when, and who possessed it.</a:t>
            </a:r>
          </a:p>
          <a:p>
            <a:pPr/>
            <a:r>
              <a:t>Use an evidence custody form (also called a chain-of-evidence form) to document what has and has not been done with the original evidence and forensic copies.</a:t>
            </a:r>
          </a:p>
          <a:p>
            <a:pPr/>
            <a:r>
              <a:t>Create a single-evidence form (one page per item) or a multi-evidence form (lists all items for a case) based on administrative needs.</a:t>
            </a:r>
          </a:p>
          <a:p>
            <a:pPr/>
            <a:r>
              <a:t>An evidence custody form should include: Case number, Investigating organization, Investigator, Nature of case, Location evidence was obtained, Description of evidence, Vendor name, Model number/serial number, Evidence recovered by, Date and time, Evidence placed in locker, Item #/Evidence processed by/Disposition of evidence/Date/Time, Page numbers (for multi-page forms).</a:t>
            </a:r>
          </a:p>
          <a:p>
            <a:pPr/>
            <a:r>
              <a:t>Use both single-evidence and multi-evidence forms for redundancy and quality control in your investigation.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Securing Your Evidence</a:t>
            </a:r>
          </a:p>
        </p:txBody>
      </p:sp>
      <p:sp>
        <p:nvSpPr>
          <p:cNvPr id="3" name="Content Placeholder 2"/>
          <p:cNvSpPr>
            <a:spLocks noGrp="1"/>
          </p:cNvSpPr>
          <p:nvPr>
            <p:ph idx="1"/>
          </p:nvPr>
        </p:nvSpPr>
        <p:spPr/>
        <p:txBody>
          <a:bodyPr/>
          <a:lstStyle/>
          <a:p>
            <a:pPr/>
            <a:r>
              <a:t>Digital investigations require adjusting procedures to suit the case.</a:t>
            </a:r>
          </a:p>
          <a:p>
            <a:pPr/>
            <a:r>
              <a:t>Large computer components (e.g., CPU cabinets, monitors) need secure handling with large evidence bags, tape, tags, and labels.</a:t>
            </a:r>
          </a:p>
          <a:p>
            <a:pPr/>
            <a:r>
              <a:t>Use antistatic bags and pads with wrist straps to prevent static damage to digital data.</a:t>
            </a:r>
          </a:p>
          <a:p>
            <a:pPr/>
            <a:r>
              <a:t>Place computer evidence in well-padded containers to avoid damage during transport.</a:t>
            </a:r>
          </a:p>
          <a:p>
            <a:pPr/>
            <a:r>
              <a:t>Write your initials on evidence tape before sealing to prove no tampering later in court.</a:t>
            </a:r>
          </a:p>
          <a:p>
            <a:pPr/>
            <a:r>
              <a:t>Secure large components by sealing all openings with evidence tape and avoid power supply to closed casings.</a:t>
            </a:r>
          </a:p>
          <a:p>
            <a:pPr/>
            <a:r>
              <a:t>Avoid extreme temperatures and humidity when handling computer components to prevent damage.</a:t>
            </a:r>
          </a:p>
          <a:p>
            <a:pPr/>
            <a:r>
              <a:t>Store computer evidence in a safe environment until a secure container is available.</a:t>
            </a:r>
          </a:p>
          <a:p>
            <a:pPr/>
            <a:r>
              <a:t>Improvise secure containers if necessary, using available materials from police or office supply stores.</a:t>
            </a:r>
          </a:p>
          <a:p>
            <a:pPr/>
            <a:r>
              <a:t>Discard hard drive boxes and packing materials for future use when acquiring new computer devices.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Data Recovery Workstations and Software</a:t>
            </a:r>
          </a:p>
        </p:txBody>
      </p:sp>
      <p:sp>
        <p:nvSpPr>
          <p:cNvPr id="3" name="Content Placeholder 2"/>
          <p:cNvSpPr>
            <a:spLocks noGrp="1"/>
          </p:cNvSpPr>
          <p:nvPr>
            <p:ph idx="1"/>
          </p:nvPr>
        </p:nvSpPr>
        <p:spPr/>
        <p:txBody>
          <a:bodyPr/>
          <a:lstStyle/>
          <a:p>
            <a:pPr/>
            <a:r>
              <a:t>A forensic workstation is a specially configured PC used for copying forensic evidence from storage devices like hard drives, flash drives, or cloud storage.</a:t>
            </a:r>
          </a:p>
          <a:p>
            <a:pPr/>
            <a:r>
              <a:t>It is preloaded with forensic software and additional hardware bays to support various operating systems.</a:t>
            </a:r>
          </a:p>
          <a:p>
            <a:pPr/>
            <a:r>
              <a:t>Key operating systems supported include: MS-DOS 6.22, Windows 95/98/Me, Windows NT 3.5/4.0, Windows 2000/XP/Vista/7/8/10, Linux, Mac OS X/macOS.</a:t>
            </a:r>
          </a:p>
          <a:p>
            <a:pPr/>
            <a:r>
              <a:t>MS-DOS 6.22 is the least intrusive OS for preserving data integrity, but newer OSs are often used due to their compatibility with modern tools.</a:t>
            </a:r>
          </a:p>
          <a:p>
            <a:pPr/>
            <a:r>
              <a:t>Operating systems can alter evidence by writing data to the Recycle Bin or recording drive/CPU serial numbers, which can compromise evidence integrity.</a:t>
            </a:r>
          </a:p>
          <a:p>
            <a:pPr/>
            <a:r>
              <a:t>Write-blockers are essential to prevent data modification during acquisition. They can be hardware-based (e.g., UltraBlock, FireFly) or software-based (bootable OS in RAM).</a:t>
            </a:r>
          </a:p>
          <a:p>
            <a:pPr/>
            <a:r>
              <a:t>Hardware write-blockers connect via USB/FireWire and are available from vendors like Digital Intelligence, WiebeTECH, Guidance Software, and Paralan.</a:t>
            </a:r>
          </a:p>
          <a:p>
            <a:pPr/>
            <a:r>
              <a:t>Software write-blockers use bootable DVDs/USBs to run an independent OS in RAM, avoiding data writes to the evidence drive.</a:t>
            </a:r>
          </a:p>
          <a:p>
            <a:pPr/>
            <a:r>
              <a:t>Windows-based tools are available but have limitations in disk forensics. Linux is recommended for more advanced data acquisition tasks.</a:t>
            </a:r>
          </a:p>
          <a:p>
            <a:pPr/>
            <a:r>
              <a:t>No single tool can recover all data; proficiency with multiple tools and OSs is essential for effective digital investigation.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Today's Agenda</a:t>
            </a:r>
          </a:p>
        </p:txBody>
      </p:sp>
      <p:sp>
        <p:nvSpPr>
          <p:cNvPr id="3" name="Content Placeholder 2"/>
          <p:cNvSpPr>
            <a:spLocks noGrp="1"/>
          </p:cNvSpPr>
          <p:nvPr>
            <p:ph idx="1"/>
          </p:nvPr>
        </p:nvSpPr>
        <p:spPr/>
        <p:txBody>
          <a:bodyPr/>
          <a:lstStyle/>
          <a:p>
            <a:pPr/>
            <a:r>
              <a:t>An Overview of Digital Forensics</a:t>
            </a:r>
          </a:p>
          <a:p>
            <a:pPr/>
            <a:r>
              <a:t>Maintaining Professional Conduct</a:t>
            </a:r>
          </a:p>
          <a:p>
            <a:pPr/>
            <a:r>
              <a:t>Preparing a Digital Forensics Investigation</a:t>
            </a:r>
          </a:p>
          <a:p>
            <a:pPr/>
            <a:r>
              <a:t>Understanding Data Recovery Workstations and Software</a:t>
            </a:r>
          </a:p>
          <a:p>
            <a:pPr/>
            <a:r>
              <a:t>Conducting an Investigation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Let's Apply This!</a:t>
            </a:r>
          </a:p>
        </p:txBody>
      </p:sp>
      <p:sp>
        <p:nvSpPr>
          <p:cNvPr id="3" name="Content Placeholder 2"/>
          <p:cNvSpPr>
            <a:spLocks noGrp="1"/>
          </p:cNvSpPr>
          <p:nvPr>
            <p:ph idx="1"/>
          </p:nvPr>
        </p:nvSpPr>
        <p:spPr/>
        <p:txBody>
          <a:bodyPr/>
          <a:lstStyle/>
          <a:p>
            <a:pPr/>
            <a:r>
              <a:t>Which operating system is considered the least intrusive in terms of changing data on a disk during forensic acquisition?</a:t>
            </a:r>
          </a:p>
          <a:p>
            <a:pPr/>
            <a:r>
              <a:t>A) Windows 10</a:t>
            </a:r>
          </a:p>
          <a:p>
            <a:pPr/>
            <a:r>
              <a:t>B) MS-DOS 6.22</a:t>
            </a:r>
          </a:p>
          <a:p>
            <a:pPr/>
            <a:r>
              <a:t>C) Windows 7</a:t>
            </a:r>
          </a:p>
          <a:p>
            <a:pPr/>
            <a:r>
              <a:t>D) Linux</a:t>
            </a:r>
          </a:p>
          <a:p>
            <a:pPr/>
            <a:r>
              <a:t>Correct Answer: B) MS-DOS 6.22</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Setting Up Your Workstation for Digital Forensics</a:t>
            </a:r>
          </a:p>
        </p:txBody>
      </p:sp>
      <p:sp>
        <p:nvSpPr>
          <p:cNvPr id="3" name="Content Placeholder 2"/>
          <p:cNvSpPr>
            <a:spLocks noGrp="1"/>
          </p:cNvSpPr>
          <p:nvPr>
            <p:ph idx="1"/>
          </p:nvPr>
        </p:nvSpPr>
        <p:spPr/>
        <p:txBody>
          <a:bodyPr/>
          <a:lstStyle/>
          <a:p>
            <a:pPr/>
            <a:r>
              <a:t>A workstation running Windows 7 or later</a:t>
            </a:r>
          </a:p>
          <a:p>
            <a:pPr/>
            <a:r>
              <a:t>A write-blocker device</a:t>
            </a:r>
          </a:p>
          <a:p>
            <a:pPr/>
            <a:r>
              <a:t>Digital forensics acquisition tool</a:t>
            </a:r>
          </a:p>
          <a:p>
            <a:pPr/>
            <a:r>
              <a:t>Digital forens't analysis tool</a:t>
            </a:r>
          </a:p>
          <a:p>
            <a:pPr/>
            <a:r>
              <a:t>A target drive to receive the source or suspect disk data</a:t>
            </a:r>
          </a:p>
          <a:p>
            <a:pPr/>
            <a:r>
              <a:t>Spare PATA and SATA ports</a:t>
            </a:r>
          </a:p>
          <a:p>
            <a:pPr/>
            <a:r>
              <a:t>USB ports</a:t>
            </a:r>
          </a:p>
          <a:p>
            <a:pPr/>
            <a:r>
              <a:t>Network interface card (NIC)</a:t>
            </a:r>
          </a:p>
          <a:p>
            <a:pPr/>
            <a:r>
              <a:t>Extra USB ports</a:t>
            </a:r>
          </a:p>
          <a:p>
            <a:pPr/>
            <a:r>
              <a:t>FireWire 400/800 ports</a:t>
            </a:r>
          </a:p>
          <a:p>
            <a:pPr/>
            <a:r>
              <a:t>SCSI card</a:t>
            </a:r>
          </a:p>
          <a:p>
            <a:pPr/>
            <a:r>
              <a:t>Disk editor tool</a:t>
            </a:r>
          </a:p>
          <a:p>
            <a:pPr/>
            <a:r>
              <a:t>Text editor tool</a:t>
            </a:r>
          </a:p>
          <a:p>
            <a:pPr/>
            <a:r>
              <a:t>Graphics viewer program</a:t>
            </a:r>
          </a:p>
          <a:p>
            <a:pPr/>
            <a:r>
              <a:t>Other specialized viewing tools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Conducting an Investigation</a:t>
            </a:r>
          </a:p>
        </p:txBody>
      </p:sp>
      <p:sp>
        <p:nvSpPr>
          <p:cNvPr id="3" name="Content Placeholder 2"/>
          <p:cNvSpPr>
            <a:spLocks noGrp="1"/>
          </p:cNvSpPr>
          <p:nvPr>
            <p:ph idx="1"/>
          </p:nvPr>
        </p:nvSpPr>
        <p:spPr/>
        <p:txBody>
          <a:bodyPr/>
          <a:lstStyle/>
          <a:p>
            <a:pPr/>
            <a:r>
              <a:t>Begin by copying the evidence using multiple methods to retrieve all data from the disk.</a:t>
            </a:r>
          </a:p>
          <a:p>
            <a:pPr/>
            <a:r>
              <a:t>Gather the following resources identified in your investigation plan:</a:t>
            </a:r>
          </a:p>
          <a:p>
            <a:pPr/>
            <a:r>
              <a:t>Original storage media</a:t>
            </a:r>
          </a:p>
          <a:p>
            <a:pPr/>
            <a:r>
              <a:t>Evidence custody form</a:t>
            </a:r>
          </a:p>
          <a:p>
            <a:pPr/>
            <a:r>
              <a:t>Evidence container for the storage media (e.g., evidence bag)</a:t>
            </a:r>
          </a:p>
          <a:p>
            <a:pPr/>
            <a:r>
              <a:t>Bit-stream imaging tool (e.g., FTK Imager Lite)</a:t>
            </a:r>
          </a:p>
          <a:p>
            <a:pPr/>
            <a:r>
              <a:t>Forensic workstation for copying and examining the evidence</a:t>
            </a:r>
          </a:p>
          <a:p>
            <a:pPr/>
            <a:r>
              <a:t>Secure evidence locker, cabinet, or safe</a:t>
            </a:r>
          </a:p>
          <a:p>
            <a:pPr/>
            <a:r>
              <a:t>Use preferred analysis tools such as OSForensics, Forensic Explorer, EnCase, FTK, or X-Ways Forenssics.</a:t>
            </a:r>
          </a:p>
          <a:p>
            <a:pPr/>
            <a:r>
              <a:t>Install an office suite (e.g., LibreOffice) and a graphics viewer (e.g., IrfanView) for additional analysis.</a:t>
            </a:r>
          </a:p>
          <a:p>
            <a:pPr/>
            <a:r>
              <a:t>Ensure that no single method retrieves all data, so using several tools is recommended.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Let's Apply This!</a:t>
            </a:r>
          </a:p>
        </p:txBody>
      </p:sp>
      <p:sp>
        <p:nvSpPr>
          <p:cNvPr id="3" name="Content Placeholder 2"/>
          <p:cNvSpPr>
            <a:spLocks noGrp="1"/>
          </p:cNvSpPr>
          <p:nvPr>
            <p:ph idx="1"/>
          </p:nvPr>
        </p:nvSpPr>
        <p:spPr/>
        <p:txBody>
          <a:bodyPr/>
          <a:lstStyle/>
          <a:p>
            <a:pPr/>
            <a:r>
              <a:t>Which of the following is a necessary item for conducting an investigation in the Montgomery_72018 case?</a:t>
            </a:r>
          </a:p>
          <a:p>
            <a:pPr/>
            <a:r>
              <a:t>A) A personal laptop for data analysis</a:t>
            </a:r>
          </a:p>
          <a:p>
            <a:pPr/>
            <a:r>
              <a:t>B) A bit-stream imaging tool such as FTK Imager Lite</a:t>
            </a:r>
          </a:p>
          <a:p>
            <a:pPr/>
            <a:r>
              <a:t>C) A public cloud storage account for evidence</a:t>
            </a:r>
          </a:p>
          <a:p>
            <a:pPr/>
            <a:r>
              <a:t>D) A non-forensic software suite like Microsoft Word</a:t>
            </a:r>
          </a:p>
          <a:p>
            <a:pPr/>
            <a:r>
              <a:t>Correct Answer: B</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Gathering the Evidence</a:t>
            </a:r>
          </a:p>
        </p:txBody>
      </p:sp>
      <p:sp>
        <p:nvSpPr>
          <p:cNvPr id="3" name="Content Placeholder 2"/>
          <p:cNvSpPr>
            <a:spLocks noGrp="1"/>
          </p:cNvSpPr>
          <p:nvPr>
            <p:ph idx="1"/>
          </p:nvPr>
        </p:nvSpPr>
        <p:spPr/>
        <p:txBody>
          <a:bodyPr/>
          <a:lstStyle/>
          <a:p>
            <a:pPr/>
            <a:r>
              <a:t>1. Arrange to meet the IT manager to interview him and pick up the storage media.</a:t>
            </a:r>
          </a:p>
          <a:p>
            <a:pPr/>
            <a:r>
              <a:t>2. After interviewing the IT manager, fill out the evidence form, have him sign it, and then sign it yourself.</a:t>
            </a:r>
          </a:p>
          <a:p>
            <a:pPr/>
            <a:r>
              <a:t>3. Store the storage media in an evidence bag, and then transport it to your forensic facility.</a:t>
            </a:r>
          </a:p>
          <a:p>
            <a:pPr/>
            <a:r>
              <a:t>4. Carry the evidence to a secure container, such as a locker, cabinet, or safe.</a:t>
            </a:r>
          </a:p>
          <a:p>
            <a:pPr/>
            <a:r>
              <a:t>5. Complete the evidence custody form. If using a multi-evidence form, store it in the case file folder. If using single-evidence forms, store them in the secure container with the evidence. Limit access to reduce tampering risks.</a:t>
            </a:r>
          </a:p>
          <a:p>
            <a:pPr/>
            <a:r>
              <a:t>6. Secure the evidence by locking the container.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Bit-stream Copies</a:t>
            </a:r>
          </a:p>
        </p:txBody>
      </p:sp>
      <p:sp>
        <p:nvSpPr>
          <p:cNvPr id="3" name="Content Placeholder 2"/>
          <p:cNvSpPr>
            <a:spLocks noGrp="1"/>
          </p:cNvSpPr>
          <p:nvPr>
            <p:ph idx="1"/>
          </p:nvPr>
        </p:nvSpPr>
        <p:spPr/>
        <p:txBody>
          <a:bodyPr/>
          <a:lstStyle/>
          <a:p>
            <a:pPr/>
            <a:r>
              <a:t>A bit-stream copy is a bit-by-bit duplicate of data on the original storage medium.</a:t>
            </a:r>
          </a:p>
          <a:p>
            <a:pPr/>
            <a:r>
              <a:t>This process is also known as 'acquiring an image,' 'making an image,' or 'forensic copy.'</a:t>
            </a:r>
          </a:p>
          <a:p>
            <a:pPr/>
            <a:r>
              <a:t>It creates an exact duplicate of the original drive or storage medium.</a:t>
            </a:r>
          </a:p>
          <a:p>
            <a:pPr/>
            <a:r>
              <a:t>The more exact the copy, the better chance of retrieving evidence from the disk.</a:t>
            </a:r>
          </a:p>
          <a:p>
            <a:pPr/>
            <a:r>
              <a:t>Unlike simple backups, bit-stream copies include deleted files, e-mails, and file fragments.</a:t>
            </a:r>
          </a:p>
          <a:p>
            <a:pPr/>
            <a:r>
              <a:t>A bit-stream image is the file where the bit-stream copy is stored.</a:t>
            </a:r>
          </a:p>
          <a:p>
            <a:pPr/>
            <a:r>
              <a:t>It is usually referred to as an 'image,' 'image save,' or 'image file.'</a:t>
            </a:r>
          </a:p>
          <a:p>
            <a:pPr/>
            <a:r>
              <a:t>Creating an exact image of an evidence disk is preferable by copying it to an identical target disk.</a:t>
            </a:r>
          </a:p>
          <a:p>
            <a:pPr/>
            <a:r>
              <a:t>The target disk should match the original in manufacturer, model, size in bytes, and sectors.</a:t>
            </a:r>
          </a:p>
          <a:p>
            <a:pPr/>
            <a:r>
              <a:t>Some tools can accommodate a target disk of different size than the original (discussed in Chapter 3).</a:t>
            </a:r>
          </a:p>
          <a:p>
            <a:pPr/>
            <a:r>
              <a:t>Older tools designed for MS-DOS work only on copied disks.</a:t>
            </a:r>
          </a:p>
          <a:p>
            <a:pPr/>
            <a:r>
              <a:t>Current GUI tools can work on both disk drives and image saves.</a:t>
            </a:r>
          </a:p>
          <a:p>
            <a:pPr/>
            <a:r>
              <a:t>Track and sector maps on original and target disks may not match even with same-sized disks.</a:t>
            </a:r>
          </a:p>
          <a:p>
            <a:pPr/>
            <a:r>
              <a:t>Tools like Guidance EnCase and NTI SafeBack adjust for target drive geometry.</a:t>
            </a:r>
          </a:p>
          <a:p>
            <a:pPr/>
            <a:r>
              <a:t>X-Ways WinHex Specialist Edition can copy sector by sector to equal-size or larger disks without altering geometry.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Acquiring an Image of Evidence Media</a:t>
            </a:r>
          </a:p>
        </p:txBody>
      </p:sp>
      <p:sp>
        <p:nvSpPr>
          <p:cNvPr id="3" name="Content Placeholder 2"/>
          <p:cNvSpPr>
            <a:spLocks noGrp="1"/>
          </p:cNvSpPr>
          <p:nvPr>
            <p:ph idx="1"/>
          </p:nvPr>
        </p:nvSpPr>
        <p:spPr/>
        <p:txBody>
          <a:bodyPr/>
          <a:lstStyle/>
          <a:p>
            <a:pPr/>
            <a:r>
              <a:t>After retrieving and securing the evidence, the next step is to copy the evidence media for analysis.</a:t>
            </a:r>
          </a:p>
          <a:p>
            <a:pPr/>
            <a:r>
              <a:t>The first rule of digital forensics is to preserve the original evidence.</a:t>
            </a:r>
          </a:p>
          <a:p>
            <a:pPr/>
            <a:r>
              <a:t>Analysis should be conducted only on a copy of the data—the image of the original medium.</a:t>
            </a:r>
          </a:p>
          <a:p>
            <a:pPr/>
            <a:r>
              <a:t>Several vendors offer Windows and Linux acquisition tools.</a:t>
            </a:r>
          </a:p>
          <a:p>
            <a:pPr/>
            <a:r>
              <a:t>These tools require a write-blocking device when acquiring data from disks and USB drives.</a:t>
            </a:r>
          </a:p>
          <a:p>
            <a:pPr/>
            <a:r>
              <a:t>Acquiring forensic images is discussed in this chapter.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Analyzing Your Digital Evidence</a:t>
            </a:r>
          </a:p>
        </p:txBody>
      </p:sp>
      <p:sp>
        <p:nvSpPr>
          <p:cNvPr id="3" name="Content Placeholder 2"/>
          <p:cNvSpPr>
            <a:spLocks noGrp="1"/>
          </p:cNvSpPr>
          <p:nvPr>
            <p:ph idx="1"/>
          </p:nvPr>
        </p:nvSpPr>
        <p:spPr/>
        <p:txBody>
          <a:bodyPr/>
          <a:lstStyle/>
          <a:p>
            <a:pPr/>
            <a:r>
              <a:t>When analyzing digital evidence, your goal is to recover data that may have been deleted or overwritten.</a:t>
            </a:r>
          </a:p>
          <a:p>
            <a:pPr/>
            <a:r>
              <a:t>Deleted files and file fragments remain on the disk until they are overwritten by new data.</a:t>
            </a:r>
          </a:p>
          <a:p>
            <a:pPr/>
            <a:r>
              <a:t>Free space on the disk can be used for new files, but deleted files can still be retrieved before they are overwritten.</a:t>
            </a:r>
          </a:p>
          <a:p>
            <a:pPr/>
            <a:r>
              <a:t>Forensics tools like Autopsy can recover deleted files for use as evidence.</a:t>
            </a:r>
          </a:p>
          <a:p>
            <a:pPr/>
            <a:r>
              <a:t>Before proceeding, download and install Autopsy 4.3.0 from the provided link.</a:t>
            </a:r>
          </a:p>
          <a:p>
            <a:pPr/>
            <a:r>
              <a:t>Steps to configure Autopsy for a new case and analyze the USB drive image file:</a:t>
            </a:r>
          </a:p>
          <a:p>
            <a:pPr/>
            <a:r>
              <a:t>1. Uncompress the Ch01InChap01.exe file into InChap01.dd and start Autopsy.</a:t>
            </a:r>
          </a:p>
          <a:p>
            <a:pPr/>
            <a:r>
              <a:t>2. Create a new case named 'InChap01' and set the base directory to your work folder.</a:t>
            </a:r>
          </a:p>
          <a:p>
            <a:pPr/>
            <a:r>
              <a:t>3. Enter case details such as case number and examiner name.</a:t>
            </a:r>
          </a:p>
          <a:p>
            <a:pPr/>
            <a:r>
              <a:t>4. Select the disk image file (Ch01InChap01.dd) as the data source.</a:t>
            </a:r>
          </a:p>
          <a:p>
            <a:pPr/>
            <a:r>
              <a:t>5. Use default ingest modules and complete the setup.</a:t>
            </a:r>
          </a:p>
          <a:p>
            <a:pPr/>
            <a:r>
              <a:t>Display and tag recovered files:</a:t>
            </a:r>
          </a:p>
          <a:p>
            <a:pPr/>
            <a:r>
              <a:t>1. Expand views to display recovered documents and files.</a:t>
            </a:r>
          </a:p>
          <a:p>
            <a:pPr/>
            <a:r>
              <a:t>2. Tag files like 'Billing Letter.doc' with 'Recovered Office Documents'.</a:t>
            </a:r>
          </a:p>
          <a:p>
            <a:pPr/>
            <a:r>
              <a:t>3. Select multiple files and apply the same tag for consistency.</a:t>
            </a:r>
          </a:p>
          <a:p>
            <a:pPr/>
            <a:r>
              <a:t>4. Explore plain text files under the 'Documents' section.</a:t>
            </a:r>
          </a:p>
          <a:p>
            <a:pPr/>
            <a:r>
              <a:t>Search for keywords related to the case:</a:t>
            </a:r>
          </a:p>
          <a:p>
            <a:pPr/>
            <a:r>
              <a:t>1. Use the Keyword Search feature to find references to 'George'.</a:t>
            </a:r>
          </a:p>
          <a:p>
            <a:pPr/>
            <a:r>
              <a:t>2. Review search results to identify files containing the name 'George'.</a:t>
            </a:r>
          </a:p>
          <a:p>
            <a:pPr/>
            <a:r>
              <a:t>3. Use the Email Addresses filter to find relevant email addresses in the data.</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Some Additional Features of Autopsy</a:t>
            </a:r>
          </a:p>
        </p:txBody>
      </p:sp>
      <p:sp>
        <p:nvSpPr>
          <p:cNvPr id="3" name="Content Placeholder 2"/>
          <p:cNvSpPr>
            <a:spLocks noGrp="1"/>
          </p:cNvSpPr>
          <p:nvPr>
            <p:ph idx="1"/>
          </p:nvPr>
        </p:nvSpPr>
        <p:spPr/>
        <p:txBody>
          <a:bodyPr/>
          <a:lstStyle/>
          <a:p>
            <a:pPr/>
            <a:r>
              <a:t>When viewing a file with binary data in the Content Viewer, six viewing options are available: Hex, Strings, File Metadata, Results, Indexed Text, and Media.</a:t>
            </a:r>
          </a:p>
          <a:p>
            <a:pPr/>
            <a:r>
              <a:t>To view unallocated sector hexadecimal values, click the Hex tab in the Content Viewer.</a:t>
            </a:r>
          </a:p>
          <a:p>
            <a:pPr/>
            <a:r>
              <a:t>For examining Office files like Excel spreadsheets, right-click the file and select 'Open in External Viewer'.</a:t>
            </a:r>
          </a:p>
          <a:p>
            <a:pPr/>
            <a:r>
              <a:t>External viewer software must be installed on your computer to use this feature.</a:t>
            </a:r>
          </a:p>
          <a:p>
            <a:pPr/>
            <a:r>
              <a:t>To export a file from Autopsy, select the file, right-click, and choose 'Extract File'.</a:t>
            </a:r>
          </a:p>
          <a:p>
            <a:pPr/>
            <a:r>
              <a:t>Use the Save dialog box to copy the file to a work folder.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Completing the Case</a:t>
            </a:r>
          </a:p>
        </p:txBody>
      </p:sp>
      <p:sp>
        <p:nvSpPr>
          <p:cNvPr id="3" name="Content Placeholder 2"/>
          <p:cNvSpPr>
            <a:spLocks noGrp="1"/>
          </p:cNvSpPr>
          <p:nvPr>
            <p:ph idx="1"/>
          </p:nvPr>
        </p:nvSpPr>
        <p:spPr/>
        <p:txBody>
          <a:bodyPr/>
          <a:lstStyle/>
          <a:p>
            <a:pPr/>
            <a:r>
              <a:t>After analyzing the disk, retrieve deleted files, emails, and hidden items (Chapters 8, 9, and 11).</a:t>
            </a:r>
          </a:p>
          <a:p>
            <a:pPr/>
            <a:r>
              <a:t>George’s USB drive shows he conducted a side business on his company computer.</a:t>
            </a:r>
          </a:p>
          <a:p>
            <a:pPr/>
            <a:r>
              <a:t>Answer the following questions to write the final report:</a:t>
            </a:r>
          </a:p>
          <a:p>
            <a:pPr/>
            <a:r>
              <a:t>• How did George’s manager acquire the disk?</a:t>
            </a:r>
          </a:p>
          <a:p>
            <a:pPr/>
            <a:r>
              <a:t>• Did George perform work on his own laptop during breaks or lunch?</a:t>
            </a:r>
          </a:p>
          <a:p>
            <a:pPr/>
            <a:r>
              <a:t>• At what times was George using non-work-related files? How were these times retrieved?</a:t>
            </a:r>
          </a:p>
          <a:p>
            <a:pPr/>
            <a:r>
              <a:t>• Which company policies apply?</a:t>
            </a:r>
          </a:p>
          <a:p>
            <a:pPr/>
            <a:r>
              <a:t>• Are there any other items to consider?</a:t>
            </a:r>
          </a:p>
          <a:p>
            <a:pPr/>
            <a:r>
              <a:t>Write the report stating what was done and found. Include the report file from the forensics tool to document work.</a:t>
            </a:r>
          </a:p>
          <a:p>
            <a:pPr/>
            <a:r>
              <a:t>Repeatable findings are essential: steps must be repeatable to produce the same results.</a:t>
            </a:r>
          </a:p>
          <a:p>
            <a:pPr/>
            <a:r>
              <a:t>Maintain a written journal of all actions for potential use in court. Notes should be clear and professional.</a:t>
            </a:r>
          </a:p>
          <a:p>
            <a:pPr/>
            <a:r>
              <a:t>Basic report writing includes the six Ws (who, what, when, where, why, how). Explain technical processes for non-technical readers.</a:t>
            </a:r>
          </a:p>
          <a:p>
            <a:pPr/>
            <a:r>
              <a:t>Use organization templates if available. Describe findings and integrate log files from forens, tools.</a:t>
            </a:r>
          </a:p>
          <a:p>
            <a:pPr/>
            <a:r>
              <a:t>Narrate findings first, then reference log files at the end of the report.</a:t>
            </a:r>
          </a:p>
          <a:p>
            <a:pPr/>
            <a:r>
              <a:t>In the Montgomery_72018 case, include evidence proving George had a side business: client names, income, correspondence, and timestamps during work hours.</a:t>
            </a:r>
          </a:p>
          <a:p>
            <a:pPr/>
            <a:r>
              <a:t>Eventually, hand over the evidence file to supervisor or Steve, George’s manager, for action.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 Overview of Digital Forensics</a:t>
            </a:r>
          </a:p>
        </p:txBody>
      </p:sp>
      <p:sp>
        <p:nvSpPr>
          <p:cNvPr id="3" name="Content Placeholder 2"/>
          <p:cNvSpPr>
            <a:spLocks noGrp="1"/>
          </p:cNvSpPr>
          <p:nvPr>
            <p:ph idx="1"/>
          </p:nvPr>
        </p:nvSpPr>
        <p:spPr/>
        <p:txBody>
          <a:bodyPr/>
          <a:lstStyle/>
          <a:p>
            <a:pPr/>
            <a:r>
              <a:t>Digital forensics involves investigative procedures for a legal purpose, focusing on the analysis of digital evidence.</a:t>
            </a:r>
          </a:p>
          <a:p>
            <a:pPr/>
            <a:r>
              <a:t>Key aspects include obtaining search warrants, maintaining chain of custody, validating with mathematical hash functions, using validated tools, ensuring repeatability, reporting, and presenting as an expert witness.</a:t>
            </a:r>
          </a:p>
          <a:p>
            <a:pPr/>
            <a:r>
              <a:t>The field encompasses specialties such as computer forensics, network forensics, video forensics, and others.</a:t>
            </a:r>
          </a:p>
          <a:p>
            <a:pPr/>
            <a:r>
              <a:t>Digital forensics also includes research and incident response, though these are not primarily concerned with prosecution or evidence validity.</a:t>
            </a:r>
          </a:p>
          <a:p>
            <a:pPr/>
            <a:r>
              <a:t>The need for standardized digital forensics processes has grown due to the global accessibility of digital information.</a:t>
            </a:r>
          </a:p>
          <a:p>
            <a:pPr/>
            <a:r>
              <a:t>ISO 27037 provides guidelines for acquiring and preserving digital evidence, promoting international consistency.</a:t>
            </a:r>
          </a:p>
          <a:p>
            <a:pPr/>
            <a:r>
              <a:t>The Federal Rules of Evidence (FRE) and similar state rules ensure consistency in legal proceedings involving digital evidence.</a:t>
            </a:r>
          </a:p>
          <a:p>
            <a:pPr/>
            <a:r>
              <a:t>Search warrants are often required for digital evidence, though exceptions exist when evidence is found in plain view or during a lawful search.</a:t>
            </a:r>
          </a:p>
          <a:p>
            <a:pPr/>
            <a:r>
              <a:t>Case law, such as Commonwealth v. Copenhefer, highlights the admissibility of digital evidence and the role of the Fourth Amendment in protecting privacy expectations.</a:t>
            </a:r>
          </a:p>
          <a:p>
            <a:pPr/>
            <a:r>
              <a:t>Laws on digital evidence vary by jurisdiction, emphasizing the need for standardized practices and legal awareness.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Autopsy’s Report Generator</a:t>
            </a:r>
          </a:p>
        </p:txBody>
      </p:sp>
      <p:sp>
        <p:nvSpPr>
          <p:cNvPr id="3" name="Content Placeholder 2"/>
          <p:cNvSpPr>
            <a:spLocks noGrp="1"/>
          </p:cNvSpPr>
          <p:nvPr>
            <p:ph idx="1"/>
          </p:nvPr>
        </p:nvSpPr>
        <p:spPr/>
        <p:txBody>
          <a:bodyPr/>
          <a:lstStyle/>
          <a:p>
            <a:pPr/>
            <a:r>
              <a:t>Failed to generate content.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Critiquing the Case</a:t>
            </a:r>
          </a:p>
        </p:txBody>
      </p:sp>
      <p:sp>
        <p:nvSpPr>
          <p:cNvPr id="3" name="Content Placeholder 2"/>
          <p:cNvSpPr>
            <a:spLocks noGrp="1"/>
          </p:cNvSpPr>
          <p:nvPr>
            <p:ph idx="1"/>
          </p:nvPr>
        </p:nvSpPr>
        <p:spPr/>
        <p:txBody>
          <a:bodyPr/>
          <a:lstStyle/>
          <a:p>
            <a:pPr/>
            <a:r>
              <a:t>After closing the case and finalizing the report, meet with your department or fellow investigators to critique the case for improvement.</a:t>
            </a:r>
          </a:p>
          <a:p>
            <a:pPr/>
            <a:r>
              <a:t>Ask yourself key assessment questions such as:</a:t>
            </a:r>
          </a:p>
          <a:p>
            <a:pPr/>
            <a:r>
              <a:t>How could you improve your performance in the case?</a:t>
            </a:r>
          </a:p>
          <a:p>
            <a:pPr/>
            <a:r>
              <a:t>Did you expect the results you found? Did the case develop in ways you did not expect?</a:t>
            </a:r>
          </a:p>
          <a:p>
            <a:pPr/>
            <a:r>
              <a:t>Was the documentation as thorough as it could have been?</a:t>
            </a:r>
          </a:p>
          <a:p>
            <a:pPr/>
            <a:r>
              <a:t>What feedback has been received from the requesting source?</a:t>
            </a:r>
          </a:p>
          <a:p>
            <a:pPr/>
            <a:r>
              <a:t>Did you discover any new problems? If so, what are they?</a:t>
            </a:r>
          </a:p>
          <a:p>
            <a:pPr/>
            <a:r>
              <a:t>Did you use new techniques during the case or during research?</a:t>
            </a:r>
          </a:p>
          <a:p>
            <a:pPr/>
            <a:r>
              <a:t>Make notes in your journal about techniques or processes that need to be changed or addressed in future investigations.</a:t>
            </a:r>
          </a:p>
          <a:p>
            <a:pPr/>
            <a:r>
              <a:t>Store your journal in a secure place for future reference.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Takeaways from Digital Forensics Session</a:t>
            </a:r>
          </a:p>
        </p:txBody>
      </p:sp>
      <p:sp>
        <p:nvSpPr>
          <p:cNvPr id="3" name="Content Placeholder 2"/>
          <p:cNvSpPr>
            <a:spLocks noGrp="1"/>
          </p:cNvSpPr>
          <p:nvPr>
            <p:ph idx="1"/>
          </p:nvPr>
        </p:nvSpPr>
        <p:spPr/>
        <p:txBody>
          <a:bodyPr/>
          <a:lstStyle/>
          <a:p>
            <a:pPr/>
            <a:r>
              <a:t>Digital forensics involves the systematic collection, preservation, analysis, and presentation of digital evidence to support legal or investigative processes.</a:t>
            </a:r>
          </a:p>
          <a:p>
            <a:pPr/>
            <a:r>
              <a:t>Maintaining professional conduct is essential to ensure integrity, confidentiality, and adherence to ethical standards throughout the investigation.</a:t>
            </a:r>
          </a:p>
          <a:p>
            <a:pPr/>
            <a:r>
              <a:t>Preparation is critical for a successful digital forensics investigation, including defining objectives, securing resources, and following legal protocols.</a:t>
            </a:r>
          </a:p>
          <a:p>
            <a:pPr/>
            <a:r>
              <a:t>Data recovery workstations and software are specialized tools used to extract, analyze, and preserve digital data from various storage media.</a:t>
            </a:r>
          </a:p>
          <a:p>
            <a:pPr/>
            <a:r>
              <a:t>Conducting an investigation requires a methodical approach, including evidence collection, analysis, documentation, and reporting to ensure reliability and admissibility of findings.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Thank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Let's Apply This!</a:t>
            </a:r>
          </a:p>
        </p:txBody>
      </p:sp>
      <p:sp>
        <p:nvSpPr>
          <p:cNvPr id="3" name="Content Placeholder 2"/>
          <p:cNvSpPr>
            <a:spLocks noGrp="1"/>
          </p:cNvSpPr>
          <p:nvPr>
            <p:ph idx="1"/>
          </p:nvPr>
        </p:nvSpPr>
        <p:spPr/>
        <p:txBody>
          <a:bodyPr/>
          <a:lstStyle/>
          <a:p>
            <a:pPr/>
            <a:r>
              <a:t>Which of the following is a key principle in digital forensics that ensures the integrity of digital evidence?</a:t>
            </a:r>
          </a:p>
          <a:p>
            <a:pPr/>
            <a:r>
              <a:t>A) Repeatability</a:t>
            </a:r>
          </a:p>
          <a:p>
            <a:pPr/>
            <a:r>
              <a:t>B) Use of validated tools</a:t>
            </a:r>
          </a:p>
          <a:p>
            <a:pPr/>
            <a:r>
              <a:t>C) Chain of custody</a:t>
            </a:r>
          </a:p>
          <a:p>
            <a:pPr/>
            <a:r>
              <a:t>D) All of the above</a:t>
            </a:r>
          </a:p>
          <a:p>
            <a:pPr/>
            <a:r>
              <a:t>Correct Answer: 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Digital Forensics and Other Related Disciplines</a:t>
            </a:r>
          </a:p>
        </p:txBody>
      </p:sp>
      <p:sp>
        <p:nvSpPr>
          <p:cNvPr id="3" name="Content Placeholder 2"/>
          <p:cNvSpPr>
            <a:spLocks noGrp="1"/>
          </p:cNvSpPr>
          <p:nvPr>
            <p:ph idx="1"/>
          </p:nvPr>
        </p:nvSpPr>
        <p:spPr/>
        <p:txBody>
          <a:bodyPr/>
          <a:lstStyle/>
          <a:p>
            <a:pPr/>
            <a:r>
              <a:t>Digital forensics involves scientifically examining and analyzing data from computer storage media to use as evidence in court.</a:t>
            </a:r>
          </a:p>
          <a:p>
            <a:pPr/>
            <a:r>
              <a:t>It focuses on identifying, collecting, examining, and analyzing data while preserving its integrity and maintaining a strict chain of custody.</a:t>
            </a:r>
          </a:p>
          <a:p>
            <a:pPr/>
            <a:r>
              <a:t>Key activities include securely collecting data, examining suspect data for origin and content, presenting digital information in court, and applying laws to digital practices.</a:t>
            </a:r>
          </a:p>
          <a:p>
            <a:pPr/>
            <a:r>
              <a:t>Digital forensics retrieves data from computer hard drives or other storage media, similar to an archaeologist excavating a site.</a:t>
            </a:r>
          </a:p>
          <a:p>
            <a:pPr/>
            <a:r>
              <a:t>Network forensics examines how attackers access a network, files they copy or tamper with, and tracks left on victim systems.</a:t>
            </a:r>
          </a:p>
          <a:p>
            <a:pPr/>
            <a:r>
              <a:t>Network forensics uses log files to determine login times, accessed URLs, and location of access.</a:t>
            </a:r>
          </a:p>
          <a:p>
            <a:pPr/>
            <a:r>
              <a:t>Digital forensics differs from data recovery, which retrieves deleted or lost data due to accidents or system failures.</a:t>
            </a:r>
          </a:p>
          <a:p>
            <a:pPr/>
            <a:r>
              <a:t>In data recovery, the target is known, while digital forensics recovers hidden or deleted data for legal evidence.</a:t>
            </a:r>
          </a:p>
          <a:p>
            <a:pPr/>
            <a:r>
              <a:t>Digital evidence can be inculpatory (indicating guilt) or exculpatory (indicating innocence), requiring examiners to search storage media for unknown content.</a:t>
            </a:r>
          </a:p>
          <a:p>
            <a:pPr/>
            <a:r>
              <a:t>Forensic tools are used for most cases, with advanced equipment used in extreme scenarios (e.g., damaged or reformatted devices).</a:t>
            </a:r>
          </a:p>
          <a:p>
            <a:pPr/>
            <a:r>
              <a:t>Digital forensics is part of a triad with vulnerability/threat assessment and risk management, network intrusion detection, and incident response.</a:t>
            </a:r>
          </a:p>
          <a:p>
            <a:pPr/>
            <a:r>
              <a:t>The triad groups work independently but collaborate during large-scale investigations.</a:t>
            </a:r>
          </a:p>
          <a:p>
            <a:pPr/>
            <a:r>
              <a:t>Smaller organizations may have one group handle all triad functions or contract external services.</a:t>
            </a:r>
          </a:p>
          <a:p>
            <a:pPr/>
            <a:r>
              <a:t>Vulnerability assessment teams test system integrity, identify weaknesses, and conduct authorized attacks to improve security.</a:t>
            </a:r>
          </a:p>
          <a:p>
            <a:pPr/>
            <a:r>
              <a:t>Network intrusion detection teams use automated tools and monitor firewall logs to detect and respond to attacks.</a:t>
            </a:r>
          </a:p>
          <a:p>
            <a:pPr/>
            <a:r>
              <a:t>They collect evidence for legal action and assist in locating internal users involved in policy violations.</a:t>
            </a:r>
          </a:p>
          <a:p>
            <a:pPr/>
            <a:r>
              <a:t>Digital investigations group conducts forensic analysis of systems with potential evidence, often drawing on resources from other triad groups.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Brief History of Digital Forensics</a:t>
            </a:r>
          </a:p>
        </p:txBody>
      </p:sp>
      <p:sp>
        <p:nvSpPr>
          <p:cNvPr id="3" name="Content Placeholder 2"/>
          <p:cNvSpPr>
            <a:spLocks noGrp="1"/>
          </p:cNvSpPr>
          <p:nvPr>
            <p:ph idx="1"/>
          </p:nvPr>
        </p:nvSpPr>
        <p:spPr/>
        <p:txBody>
          <a:bodyPr/>
          <a:lstStyle/>
          <a:p>
            <a:pPr/>
            <a:r>
              <a:t>Fifty years ago, computers were not part of everyday life, but now they are central to crime and evidence storage.</a:t>
            </a:r>
          </a:p>
          <a:p>
            <a:pPr/>
            <a:r>
              <a:t>By the 1970s, electronic crimes increased, especially in finance, with mainframes being used by trained professionals.</a:t>
            </a:r>
          </a:p>
          <a:p>
            <a:pPr/>
            <a:r>
              <a:t>White-collar fraud emerged, such as the one-half cent crime, where programmers manipulated rounding methods to siphon funds.</a:t>
            </a:r>
          </a:p>
          <a:p>
            <a:pPr/>
            <a:r>
              <a:t>Law enforcement lacked computer knowledge, prompting training programs like those at FLETC.</a:t>
            </a:r>
          </a:p>
          <a:p>
            <a:pPr/>
            <a:r>
              <a:t>In the 1980s, PCs replaced mainframes, leading to diverse operating systems like DOS, Apple IIe, and Macintosh.</a:t>
            </a:r>
          </a:p>
          <a:p>
            <a:pPr/>
            <a:r>
              <a:t>Early forensics tools were simple and government-controlled, written in C and assembly language.</a:t>
            </a:r>
          </a:p>
          <a:p>
            <a:pPr/>
            <a:r>
              <a:t>Mid-1980s saw tools like Xtree Gold and Norton DiskEdit for file recovery, used on early PCs with small hard drives.</a:t>
            </a:r>
          </a:p>
          <a:p>
            <a:pPr/>
            <a:r>
              <a:t>1987 introduced the Mac SE with an external hard drive, marking a technological advancement over tape-based systems.</a:t>
            </a:r>
          </a:p>
          <a:p>
            <a:pPr/>
            <a:r>
              <a:t>By the early 1990s, specialized digital forensics tools emerged, with IACIS providing training and IRS creating search-warrant programs.</a:t>
            </a:r>
          </a:p>
          <a:p>
            <a:pPr/>
            <a:r>
              <a:t>ASR Data's Expert Witness and later EnCase became popular tools for file recovery and analysis.</a:t>
            </a:r>
          </a:p>
          <a:p>
            <a:pPr/>
            <a:r>
              <a:t>As hard drives grew larger, DOS-based tools struggled, necessitating new software to handle modern storage capacities.</a:t>
            </a:r>
          </a:p>
          <a:p>
            <a:pPr/>
            <a:r>
              <a:t>Tools like ILook (used by law enforcement) and AccessData FTK are now widely used for forensic analysis.</a:t>
            </a:r>
          </a:p>
          <a:p>
            <a:pPr/>
            <a:r>
              <a:t>Software companies continue to develop new tools to keep pace with evolving technology, though this book covers only a selection.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Case Law</a:t>
            </a:r>
          </a:p>
        </p:txBody>
      </p:sp>
      <p:sp>
        <p:nvSpPr>
          <p:cNvPr id="3" name="Content Placeholder 2"/>
          <p:cNvSpPr>
            <a:spLocks noGrp="1"/>
          </p:cNvSpPr>
          <p:nvPr>
            <p:ph idx="1"/>
          </p:nvPr>
        </p:nvSpPr>
        <p:spPr/>
        <p:txBody>
          <a:bodyPr/>
          <a:lstStyle/>
          <a:p>
            <a:pPr/>
            <a:r>
              <a:t>Case law is used when existing statutes or regulations do not address new technological issues.</a:t>
            </a:r>
          </a:p>
          <a:p>
            <a:pPr/>
            <a:r>
              <a:t>In common law nations like the United States, case law applies previous similar cases to current situations to resolve ambiguities in laws.</a:t>
            </a:r>
          </a:p>
          <a:p>
            <a:pPr/>
            <a:r>
              <a:t>Digital forensics examiners must understand recent court rulings on search and seizure in the electronic environment to avoid exceeding search warrant authority.</a:t>
            </a:r>
          </a:p>
          <a:p>
            <a:pPr/>
            <a:r>
              <a:t>Recent privacy concerns from government agencies have led to new laws and policies.</a:t>
            </a:r>
          </a:p>
          <a:p>
            <a:pPr/>
            <a:r>
              <a:t>Technology has changed how everyday events are viewed, such as what constitutes private conversations and which devices are protected.</a:t>
            </a:r>
          </a:p>
          <a:p>
            <a:pPr/>
            <a:r>
              <a:t>Law enforcement can confiscate items an arrested person is carrying, but may not have the right to search devices like smartphones.</a:t>
            </a:r>
          </a:p>
          <a:p>
            <a:pPr/>
            <a:r>
              <a:t>Court challenges continue regarding the legality of searching electronic devices without proper authority.</a:t>
            </a:r>
          </a:p>
          <a:p>
            <a:pPr/>
            <a:r>
              <a:t>Staying updated with evolving case law is essential for effective digital forensics investigation.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Developing Digital Forensics Resources</a:t>
            </a:r>
          </a:p>
        </p:txBody>
      </p:sp>
      <p:sp>
        <p:nvSpPr>
          <p:cNvPr id="3" name="Content Placeholder 2"/>
          <p:cNvSpPr>
            <a:spLocks noGrp="1"/>
          </p:cNvSpPr>
          <p:nvPr>
            <p:ph idx="1"/>
          </p:nvPr>
        </p:nvSpPr>
        <p:spPr/>
        <p:txBody>
          <a:bodyPr/>
          <a:lstStyle/>
          <a:p>
            <a:pPr/>
            <a:r>
              <a:t>To be a successful digital forensics investigator, you must be familiar with more than one computing platform.</a:t>
            </a:r>
          </a:p>
          <a:p>
            <a:pPr/>
            <a:r>
              <a:t>Familiarize yourself with older platforms like DOS, Windows 9x, and Windows XP, as well as Linux, macOS, and current Windows platforms.</a:t>
            </a:r>
          </a:p>
          <a:p>
            <a:pPr/>
            <a:r>
              <a:t>No one can be an expert in every aspect of computing, so it's essential to develop and maintain contact with digital, network, and investigative professionals.</a:t>
            </a:r>
          </a:p>
          <a:p>
            <a:pPr/>
            <a:r>
              <a:t>Join computer user groups in both public and private sectors. Examples include CTIN (Computer Technology Investigators Network) in the Pacific Northwest, which is a nonprofit group composed of law enforcement, private security professionals, and others focused on improving high-technology investigations.</a:t>
            </a:r>
          </a:p>
          <a:p>
            <a:pPr/>
            <a:r>
              <a:t>IACIS is an excellent group for law enforcement but lacks local chapters. However, groups like the High Technology Crime Investigation Association, (ISC)2, and InfraGard have local chapters in most major cities.</a:t>
            </a:r>
          </a:p>
          <a:p>
            <a:pPr/>
            <a:r>
              <a:t>Build your own network of digital forensics experts and stay in touch through email. Maintain relationships with professionals in different technical areas, such as Linux, UNIX, and macOS if you are a Windows expert.</a:t>
            </a:r>
          </a:p>
          <a:p>
            <a:pPr/>
            <a:r>
              <a:t>Exercise caution and good judgment when using social media to communicate with unfamiliar individuals.</a:t>
            </a:r>
          </a:p>
          <a:p>
            <a:pPr/>
            <a:r>
              <a:t>User groups can be especially helpful when dealing with obscure operating systems. For example, a user group helped convict a child molester in Pierce County, Washington, by providing information on CoCo DOS, an outdated OS.</a:t>
            </a:r>
          </a:p>
          <a:p>
            <a:pPr/>
            <a:r>
              <a:t>Outside experts can provide detailed information needed to retrieve digital evidence. For instance, a Macintosh engineer helped recover data from a compressed and erased hard drive in a murder case, revealing crucial evidence about the husband's financial activities.</a:t>
            </a:r>
          </a:p>
          <a:p>
            <a:pPr/>
            <a:r>
              <a:t>These resources and networks are vital for accessing specialized knowledge and overcoming challenges in digital forensics investigations.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Maintaining Professional Conduct</a:t>
            </a:r>
          </a:p>
        </p:txBody>
      </p:sp>
      <p:sp>
        <p:nvSpPr>
          <p:cNvPr id="3" name="Content Placeholder 2"/>
          <p:cNvSpPr>
            <a:spLocks noGrp="1"/>
          </p:cNvSpPr>
          <p:nvPr>
            <p:ph idx="1"/>
          </p:nvPr>
        </p:nvSpPr>
        <p:spPr/>
        <p:txBody>
          <a:bodyPr/>
          <a:lstStyle/>
          <a:p>
            <a:pPr/>
            <a:r>
              <a:t>Professional conduct as a digital investigator is critical for maintaining credibility.</a:t>
            </a:r>
          </a:p>
          <a:p>
            <a:pPr/>
            <a:r>
              <a:t>Professional conduct includes ethics, morals, and standards of behavior in the workplace or professional settings.</a:t>
            </a:r>
          </a:p>
          <a:p>
            <a:pPr/>
            <a:r>
              <a:t>Maintain objectivity by forming opinions based on education, training, experience, and evidence.</a:t>
            </a:r>
          </a:p>
          <a:p>
            <a:pPr/>
            <a:r>
              <a:t>Avoid making conclusions until all reasonable leads and available facts have been considered.</a:t>
            </a:r>
          </a:p>
          <a:p>
            <a:pPr/>
            <a:r>
              <a:t>Your responsibility is to find relevant digital evidence without prejudice or bias.</a:t>
            </a:r>
          </a:p>
          <a:p>
            <a:pPr/>
            <a:r>
              <a:t>Example: Do not let an attorney’s agenda dictate the outcome of your investigation.</a:t>
            </a:r>
          </a:p>
          <a:p>
            <a:pPr/>
            <a:r>
              <a:t>Maintain confidentiality by discussing the case only with authorized individuals.</a:t>
            </a:r>
          </a:p>
          <a:p>
            <a:pPr/>
            <a:r>
              <a:t>Share only general terms and facts with others; avoid mentioning specifics.</a:t>
            </a:r>
          </a:p>
          <a:p>
            <a:pPr/>
            <a:r>
              <a:t>Confidentiality is critical in private-sector environments, especially with terminated employees.</a:t>
            </a:r>
          </a:p>
          <a:p>
            <a:pPr/>
            <a:r>
              <a:t>Breach of confidentiality can lead to legal liability for the company.</a:t>
            </a:r>
          </a:p>
          <a:p>
            <a:pPr/>
            <a:r>
              <a:t>In civil cases that become criminal, unauthorized disclosure of evidence can damage the case.</a:t>
            </a:r>
          </a:p>
          <a:p>
            <a:pPr/>
            <a:r>
              <a:t>Attorney-work-product rule: Discuss the case only with the attorney or their team.</a:t>
            </a:r>
          </a:p>
          <a:p>
            <a:pPr/>
            <a:r>
              <a:t>All communications require attorney’s approval.</a:t>
            </a:r>
          </a:p>
          <a:p>
            <a:pPr/>
            <a:r>
              <a:t>Enhance professional conduct through continuous training and education.</a:t>
            </a:r>
          </a:p>
          <a:p>
            <a:pPr/>
            <a:r>
              <a:t>Stay current with technical changes in hardware, software, networking, and forensic tools.</a:t>
            </a:r>
          </a:p>
          <a:p>
            <a:pPr/>
            <a:r>
              <a:t>Attend workshops, conferences, and vendor courses for professional development.</a:t>
            </a:r>
          </a:p>
          <a:p>
            <a:pPr/>
            <a:r>
              <a:t>Consider graduate-level studies in computing, business law, or e-commerce.</a:t>
            </a:r>
          </a:p>
          <a:p>
            <a:pPr/>
            <a:r>
              <a:t>Many institutions offer degrees and certificates in digital forensics.</a:t>
            </a:r>
          </a:p>
          <a:p>
            <a:pPr/>
            <a:r>
              <a:t>Companies often support employee education to ensure knowledge remains current.</a:t>
            </a:r>
          </a:p>
          <a:p>
            <a:pPr/>
            <a:r>
              <a:t>Membership in professional organizations enhances credentials and provides access to training and publications.</a:t>
            </a:r>
          </a:p>
          <a:p>
            <a:pPr/>
            <a:r>
              <a:t>Stay updated with the latest publications on forensic tools and techniques.</a:t>
            </a:r>
          </a:p>
          <a:p>
            <a:pPr/>
            <a:r>
              <a:t>Maintain honesty and integrity in all aspects of your life to avoid embarrassment or discrediting in court.</a:t>
            </a:r>
          </a:p>
        </p:txBody>
      </p:sp>
    </p:spTree>
  </p:cSld>
  <p:clrMapOvr>
    <a:masterClrMapping/>
  </p:clrMapOvr>
</p:sld>
</file>

<file path=ppt/theme/theme1.xml><?xml version="1.0" encoding="utf-8"?>
<a:theme xmlns:a="http://schemas.openxmlformats.org/drawingml/2006/main" name="Powerpoint Template AIH">
  <a:themeElements>
    <a:clrScheme name="Custom 1">
      <a:dk1>
        <a:sysClr val="windowText" lastClr="000000"/>
      </a:dk1>
      <a:lt1>
        <a:sysClr val="window" lastClr="FFFFFF"/>
      </a:lt1>
      <a:dk2>
        <a:srgbClr val="1F497D"/>
      </a:dk2>
      <a:lt2>
        <a:srgbClr val="EEECE1"/>
      </a:lt2>
      <a:accent1>
        <a:srgbClr val="0E6A36"/>
      </a:accent1>
      <a:accent2>
        <a:srgbClr val="445468"/>
      </a:accent2>
      <a:accent3>
        <a:srgbClr val="961E1E"/>
      </a:accent3>
      <a:accent4>
        <a:srgbClr val="7F7F7F"/>
      </a:accent4>
      <a:accent5>
        <a:srgbClr val="F79646"/>
      </a:accent5>
      <a:accent6>
        <a:srgbClr val="244061"/>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82757"/>
        </a:solidFill>
        <a:ln>
          <a:noFill/>
        </a:ln>
        <a:effectLst/>
      </a:spPr>
      <a:bodyPr rtlCol="0" anchor="ctr"/>
      <a:lstStyle>
        <a:defPPr algn="ctr">
          <a:defRPr sz="1600" dirty="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29034</TotalTime>
  <Words>3457</Words>
  <Application>Microsoft Office PowerPoint</Application>
  <PresentationFormat>Custom</PresentationFormat>
  <Paragraphs>516</Paragraphs>
  <Slides>86</Slides>
  <Notes>84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86</vt:i4>
      </vt:variant>
    </vt:vector>
  </HeadingPairs>
  <TitlesOfParts>
    <vt:vector size="90" baseType="lpstr">
      <vt:lpstr>ＭＳ Ｐゴシック</vt:lpstr>
      <vt:lpstr>Arial</vt:lpstr>
      <vt:lpstr>Calibri</vt:lpstr>
      <vt:lpstr>Powerpoint Template AIH</vt:lpstr>
      <vt:lpstr>Finishing Projects:  Problem Detection, Progress and Benefits Realization </vt:lpstr>
      <vt:lpstr>COMMONWEALTH OF AUSTRALIA Copyright Regulations 1969</vt:lpstr>
      <vt:lpstr>Table of contents</vt:lpstr>
      <vt:lpstr>THE PM AND DECISION MAKING</vt:lpstr>
      <vt:lpstr>THE PM AND DECISION MAKING</vt:lpstr>
      <vt:lpstr>BALANCED SCORECARD APPROACH TO PROJECT DETERMINATION</vt:lpstr>
      <vt:lpstr>INTERNAL PROJECT ISSUES </vt:lpstr>
      <vt:lpstr>INTERNAL PROJECT ISSUES </vt:lpstr>
      <vt:lpstr>DIRECT AND MANAGE PROJECT WORK</vt:lpstr>
      <vt:lpstr>SOURCES OF WORK TO BE PERFORMED</vt:lpstr>
      <vt:lpstr>OWNER REPRESENTATIVE SKILLS</vt:lpstr>
      <vt:lpstr>MONITOR AND CONTROL PROJECT WORK </vt:lpstr>
      <vt:lpstr>MONITOR AND CONTROL PROJECT WORK </vt:lpstr>
      <vt:lpstr>MONITOR AND CONTROL PROJECT WORK </vt:lpstr>
      <vt:lpstr>TYPES OF PROJECT CONTROL</vt:lpstr>
      <vt:lpstr>POSSIBLE MONITORING AND CONTROLLING DECISIONS</vt:lpstr>
      <vt:lpstr>RESULTS OF MONITORING AND CONTROLLING A PROJECT</vt:lpstr>
      <vt:lpstr>PERFORM INTEGRATED CHANGE CONTROL </vt:lpstr>
      <vt:lpstr>PERFORM INTEGRATED CHANGE CONTROL </vt:lpstr>
      <vt:lpstr>BREAKOUT SESSION!</vt:lpstr>
      <vt:lpstr>MONITOR PROJECT RISK</vt:lpstr>
      <vt:lpstr>RESOLVING PROJECT RISKS</vt:lpstr>
      <vt:lpstr>RISK EVENT RESOLUTION STRATEGIES</vt:lpstr>
      <vt:lpstr>IMPLEMENT RISK RESPONSES</vt:lpstr>
      <vt:lpstr>MANAGE COMMUNICATIONS</vt:lpstr>
      <vt:lpstr>DETERMINE PROJECT INFORMATION NEEDS</vt:lpstr>
      <vt:lpstr>ESTABLISH INFORMATION RETRIEVAL AND DISTRIBUTION SYSTEM</vt:lpstr>
      <vt:lpstr>COLLECT INFORMATION ON EXECUTED WORK AND WORK IN PROGRESS </vt:lpstr>
      <vt:lpstr>COLLECT INFORMATION ON EXECUTED WORK AND WORK IN PROGRESS </vt:lpstr>
      <vt:lpstr>REPORT PERFORMANCE </vt:lpstr>
      <vt:lpstr>REPORT PERFORMANCE </vt:lpstr>
      <vt:lpstr>TIME HORIZONS FOR PROJECT PERFORMANCE</vt:lpstr>
      <vt:lpstr>MONITOR COMMUNICATIONS</vt:lpstr>
      <vt:lpstr>MONITOR COMMUNICATIONS– AGILE BURNDOWN CHART</vt:lpstr>
      <vt:lpstr>CUSTOMER ISSUES</vt:lpstr>
      <vt:lpstr>QUALITY MANAGEMENT &amp; CONTROL TOOLS</vt:lpstr>
      <vt:lpstr>FLOW CHART</vt:lpstr>
      <vt:lpstr>CHECK SHEET</vt:lpstr>
      <vt:lpstr>PARETO CHART</vt:lpstr>
      <vt:lpstr>CAUSE AND EFFECT DIAGRAM</vt:lpstr>
      <vt:lpstr>HISTOGRAM</vt:lpstr>
      <vt:lpstr>RUN CHART</vt:lpstr>
      <vt:lpstr>CONTROL CHART</vt:lpstr>
      <vt:lpstr>CONTROL SCOPE </vt:lpstr>
      <vt:lpstr>CONTROL SCOPE </vt:lpstr>
      <vt:lpstr>FINANCIAL ISSUES</vt:lpstr>
      <vt:lpstr>CONTROL RESOURCES</vt:lpstr>
      <vt:lpstr>CONTROL SCHEDULE AND COSTS</vt:lpstr>
      <vt:lpstr>EARNED VALUE MANAGEMENT</vt:lpstr>
      <vt:lpstr>EVM TERMS</vt:lpstr>
      <vt:lpstr>EARNED VALUE MANAGEMENT EXAMPLE</vt:lpstr>
      <vt:lpstr>CURRENTLY KNOWN VALUES</vt:lpstr>
      <vt:lpstr>VARIANCES</vt:lpstr>
      <vt:lpstr>INDEXES</vt:lpstr>
      <vt:lpstr>ESTIMATES</vt:lpstr>
      <vt:lpstr>EARNED VALUE MANAGEMENT (E V M)</vt:lpstr>
      <vt:lpstr>BREAK-OUT SESSION! </vt:lpstr>
      <vt:lpstr>CURRENT AND FUTURE IMPACTS OF TIME AND COST VARIANCE</vt:lpstr>
      <vt:lpstr>DEFINE THE PERFORMANCE UPDATE PROCESS</vt:lpstr>
      <vt:lpstr>REPLANNING IF NECESSARY</vt:lpstr>
      <vt:lpstr>FINISHING THE PROJECT &amp; REALIZING THE BENEFITS </vt:lpstr>
      <vt:lpstr>VALIDATE SCOPE</vt:lpstr>
      <vt:lpstr>EXAMPLE PROJECT CLOSEOUT CHECKLIST</vt:lpstr>
      <vt:lpstr>TERMINATE PROJECTS EARLY</vt:lpstr>
      <vt:lpstr>TERMINATE PROJECTS EARLY</vt:lpstr>
      <vt:lpstr>HEADING OFF EARLY TERMINATION</vt:lpstr>
      <vt:lpstr>CLOSE PROJECT</vt:lpstr>
      <vt:lpstr>WRITE TRANSITION PLAN</vt:lpstr>
      <vt:lpstr>KNOWLEDGE MANAGEMENT</vt:lpstr>
      <vt:lpstr>SOLICIT CUSTOMER FEEDBACK </vt:lpstr>
      <vt:lpstr>CAPTURE LESSONS LEARNED</vt:lpstr>
      <vt:lpstr>PROJECT CLOSING DOCUMENT</vt:lpstr>
      <vt:lpstr>DISSEMINATE AND USE LESSONS LEARNED</vt:lpstr>
      <vt:lpstr>CREATE THE CLOSEOUT REPORT</vt:lpstr>
      <vt:lpstr>CLOSEOUT REPORT TEMPLATE</vt:lpstr>
      <vt:lpstr>POST- PROJECT ACTIVITIES</vt:lpstr>
      <vt:lpstr>REASSIGN WORKERS</vt:lpstr>
      <vt:lpstr>CELEBRATE SUCCESS AND REWARD PARTICIPANTS</vt:lpstr>
      <vt:lpstr>PROVIDE ONGOING SUPPORT</vt:lpstr>
      <vt:lpstr>ENSURE PROJECT BENEFITS ARE REALIZED</vt:lpstr>
      <vt:lpstr>PowerPoint Presentation</vt:lpstr>
      <vt:lpstr>AGILE REVIEW PROCESS</vt:lpstr>
      <vt:lpstr>SUMMARY</vt:lpstr>
      <vt:lpstr>SUMMARY</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AlisonS@arowanaco.com</dc:creator>
  <cp:lastModifiedBy>Johan Sebastian Ramirez Vallejo</cp:lastModifiedBy>
  <cp:revision>656</cp:revision>
  <cp:lastPrinted>2020-07-15T05:17:53Z</cp:lastPrinted>
  <dcterms:created xsi:type="dcterms:W3CDTF">2017-09-11T01:36:42Z</dcterms:created>
  <dcterms:modified xsi:type="dcterms:W3CDTF">2025-07-11T10:17:21Z</dcterms:modified>
</cp:coreProperties>
</file>