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>
            <a:extLst>
              <a:ext uri="{FF2B5EF4-FFF2-40B4-BE49-F238E27FC236}">
                <a16:creationId xmlns:a16="http://schemas.microsoft.com/office/drawing/2014/main" id="{3F05A595-C94B-4700-B180-1CFC5A2A55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Updated content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8C5B33B-7C2B-A9F6-8E81-D9C910EED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Updated content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