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8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87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37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0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436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045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31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91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87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6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3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69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76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089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88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40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5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CB796-D55A-47EE-B346-A7B91CFE976B}" type="datetimeFigureOut">
              <a:rPr lang="es-PE" smtClean="0"/>
              <a:t>24/11/2018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146-8922-4B69-B22F-868D845FA6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691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79D5-3906-4F86-8C73-21FE95DF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676" y="564858"/>
            <a:ext cx="7469218" cy="1308683"/>
          </a:xfrm>
        </p:spPr>
        <p:txBody>
          <a:bodyPr/>
          <a:lstStyle/>
          <a:p>
            <a:r>
              <a:rPr lang="es-PE" dirty="0"/>
              <a:t> ARDUINO DUE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80AD7-9579-42BC-931B-68B63BD0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676" y="1977402"/>
            <a:ext cx="7469218" cy="3582978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1026" name="Picture 2" descr="Resultado de imagen para ARDUINO DUE">
            <a:extLst>
              <a:ext uri="{FF2B5EF4-FFF2-40B4-BE49-F238E27FC236}">
                <a16:creationId xmlns:a16="http://schemas.microsoft.com/office/drawing/2014/main" id="{3F956011-2A0E-41B4-8151-35BB6492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76" y="1977402"/>
            <a:ext cx="7469218" cy="35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08E0B-7882-41C6-B3AC-D607B52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58" y="293615"/>
            <a:ext cx="5092906" cy="671119"/>
          </a:xfrm>
        </p:spPr>
        <p:txBody>
          <a:bodyPr/>
          <a:lstStyle/>
          <a:p>
            <a:r>
              <a:rPr lang="es-PE" dirty="0"/>
              <a:t> MICROCONTRADOR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00232091-4A44-4485-991B-9D82D4B454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>
          <a:xfrm>
            <a:off x="7172587" y="964734"/>
            <a:ext cx="2483143" cy="359887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069324-C933-472D-894F-B1DE782A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805" y="964734"/>
            <a:ext cx="5092906" cy="2952925"/>
          </a:xfrm>
        </p:spPr>
        <p:txBody>
          <a:bodyPr>
            <a:normAutofit/>
          </a:bodyPr>
          <a:lstStyle/>
          <a:p>
            <a:pPr algn="just"/>
            <a:r>
              <a:rPr lang="es-PE" sz="2000" dirty="0"/>
              <a:t>MICROCONTROLADOR( AT91SAM3X8E)</a:t>
            </a:r>
          </a:p>
          <a:p>
            <a:pPr algn="just"/>
            <a:r>
              <a:rPr lang="es-PE" sz="2000" dirty="0"/>
              <a:t>PROCESADOR (CortexM3 ARM)</a:t>
            </a:r>
          </a:p>
          <a:p>
            <a:pPr algn="just"/>
            <a:r>
              <a:rPr lang="es-PE" sz="2000" dirty="0"/>
              <a:t>puede ser programado mediante el IDE de Arduino. Incrementa el poder de procesamiento de tus proyectos Arduino manteniendo una compatibilidad en el lenguaje de programación </a:t>
            </a:r>
          </a:p>
          <a:p>
            <a:pPr algn="just"/>
            <a:endParaRPr lang="es-PE" sz="2800" dirty="0"/>
          </a:p>
          <a:p>
            <a:endParaRPr lang="es-PE" sz="2000" dirty="0">
              <a:latin typeface="+mn-lt"/>
            </a:endParaRPr>
          </a:p>
          <a:p>
            <a:endParaRPr lang="es-P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387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2B0E-E672-466D-95D3-8D6BF45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238" y="427552"/>
            <a:ext cx="4992688" cy="923077"/>
          </a:xfrm>
        </p:spPr>
        <p:txBody>
          <a:bodyPr/>
          <a:lstStyle/>
          <a:p>
            <a:r>
              <a:rPr lang="es-PE" dirty="0"/>
              <a:t>CARACTERISTICAS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16FBE-055F-4483-A56D-4F6F972E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202" y="1224793"/>
            <a:ext cx="8946541" cy="4530056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 Microcontrolador: AT91SAM3X8E.</a:t>
            </a:r>
          </a:p>
          <a:p>
            <a:r>
              <a:rPr lang="es-PE" dirty="0"/>
              <a:t>Voltaje de operación: 3.3V.</a:t>
            </a:r>
          </a:p>
          <a:p>
            <a:r>
              <a:rPr lang="es-PE" dirty="0"/>
              <a:t>Voltaje recomendado de entrada (pin </a:t>
            </a:r>
            <a:r>
              <a:rPr lang="es-PE" dirty="0" err="1"/>
              <a:t>Vin</a:t>
            </a:r>
            <a:r>
              <a:rPr lang="es-PE" dirty="0"/>
              <a:t>): 7-12V.</a:t>
            </a:r>
          </a:p>
          <a:p>
            <a:r>
              <a:rPr lang="es-PE" dirty="0"/>
              <a:t>Pines de entrada y salida digitales: 54 pines I/O, de los cuales 12 proveen salida PWM.</a:t>
            </a:r>
          </a:p>
          <a:p>
            <a:r>
              <a:rPr lang="es-PE" dirty="0"/>
              <a:t>Pines de entrada análogos: 12.</a:t>
            </a:r>
          </a:p>
          <a:p>
            <a:r>
              <a:rPr lang="es-PE" dirty="0"/>
              <a:t>Pines de salida análogos: 2.</a:t>
            </a:r>
          </a:p>
          <a:p>
            <a:r>
              <a:rPr lang="es-PE" dirty="0"/>
              <a:t>Corriente de salida total en los pines I/O: 130mA.</a:t>
            </a:r>
          </a:p>
          <a:p>
            <a:r>
              <a:rPr lang="es-PE" dirty="0"/>
              <a:t>Corriente DC máxima en el pin de 3.3V: 800mA.</a:t>
            </a:r>
          </a:p>
          <a:p>
            <a:r>
              <a:rPr lang="es-PE" dirty="0"/>
              <a:t>Corriente DC máxima en el pin de 5V: 800mA.</a:t>
            </a:r>
          </a:p>
          <a:p>
            <a:r>
              <a:rPr lang="es-PE" dirty="0"/>
              <a:t>Memoria Flash: 512 KB toda disponible para aplicaciones del usuario.</a:t>
            </a:r>
          </a:p>
          <a:p>
            <a:r>
              <a:rPr lang="es-PE" dirty="0"/>
              <a:t>SRAM: 96 KB (en dos bancos de: 64KB y 32KB).</a:t>
            </a:r>
          </a:p>
          <a:p>
            <a:r>
              <a:rPr lang="es-PE" dirty="0"/>
              <a:t>Velocidad de reloj: 84 MHz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75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6640-5FC7-4472-8853-6DBAA36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49511"/>
          </a:xfrm>
        </p:spPr>
        <p:txBody>
          <a:bodyPr/>
          <a:lstStyle/>
          <a:p>
            <a:pPr algn="ctr"/>
            <a:r>
              <a:rPr lang="es-PE" dirty="0"/>
              <a:t>DIFERENCIAS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D5942-A7A6-4BEF-B2CA-A17DD652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9" y="1502229"/>
            <a:ext cx="8946541" cy="4419599"/>
          </a:xfrm>
        </p:spPr>
        <p:txBody>
          <a:bodyPr/>
          <a:lstStyle/>
          <a:p>
            <a:r>
              <a:rPr lang="es-PE" dirty="0"/>
              <a:t> VOLTAJE DE TRABAJO </a:t>
            </a:r>
          </a:p>
          <a:p>
            <a:r>
              <a:rPr lang="es-PE" dirty="0"/>
              <a:t> VELOCIDAD DE TRABAJO </a:t>
            </a:r>
          </a:p>
          <a:p>
            <a:r>
              <a:rPr lang="es-PE" dirty="0"/>
              <a:t> COMPATIBILIDAD </a:t>
            </a:r>
          </a:p>
        </p:txBody>
      </p:sp>
    </p:spTree>
    <p:extLst>
      <p:ext uri="{BB962C8B-B14F-4D97-AF65-F5344CB8AC3E}">
        <p14:creationId xmlns:p14="http://schemas.microsoft.com/office/powerpoint/2010/main" val="54507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175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ARDUINO DUE</vt:lpstr>
      <vt:lpstr> MICROCONTRADOR</vt:lpstr>
      <vt:lpstr>CARACTERISTICAS </vt:lpstr>
      <vt:lpstr>DIFERENCIAS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DUE</dc:title>
  <dc:creator>sebastian eduardo marchan gomez</dc:creator>
  <cp:lastModifiedBy>sebastian eduardo marchan gomez</cp:lastModifiedBy>
  <cp:revision>8</cp:revision>
  <dcterms:created xsi:type="dcterms:W3CDTF">2018-11-24T01:58:52Z</dcterms:created>
  <dcterms:modified xsi:type="dcterms:W3CDTF">2018-11-24T07:35:51Z</dcterms:modified>
</cp:coreProperties>
</file>