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Reconocimiento de placas vehiculares	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Sebasti</a:t>
            </a:r>
            <a:r>
              <a:rPr lang="es-ES" dirty="0" smtClean="0"/>
              <a:t>án </a:t>
            </a:r>
            <a:r>
              <a:rPr lang="es-ES" dirty="0" err="1" smtClean="0"/>
              <a:t>Amariles</a:t>
            </a:r>
            <a:r>
              <a:rPr lang="es-ES" dirty="0" smtClean="0"/>
              <a:t> García</a:t>
            </a:r>
          </a:p>
          <a:p>
            <a:r>
              <a:rPr lang="es-ES" dirty="0" smtClean="0"/>
              <a:t>David Rosillo Ricardo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007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Realce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Funciona similarmente a la </a:t>
            </a:r>
            <a:r>
              <a:rPr lang="es-ES" dirty="0" err="1" smtClean="0"/>
              <a:t>binarizaci</a:t>
            </a:r>
            <a:r>
              <a:rPr lang="es-ES" dirty="0" err="1" smtClean="0"/>
              <a:t>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Realza un rango determinado de intensidades.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2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Colores HSV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Hue</a:t>
            </a:r>
            <a:r>
              <a:rPr lang="es-ES" dirty="0" smtClean="0"/>
              <a:t>, </a:t>
            </a:r>
            <a:r>
              <a:rPr lang="es-ES" dirty="0" err="1" smtClean="0"/>
              <a:t>Saturation</a:t>
            </a:r>
            <a:r>
              <a:rPr lang="es-ES" dirty="0" smtClean="0"/>
              <a:t>, </a:t>
            </a:r>
            <a:r>
              <a:rPr lang="es-ES" dirty="0" err="1" smtClean="0"/>
              <a:t>Value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Se toma una serie de puntos y se encuentra el valor promedio de intensidad.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9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IMG_06112013_1928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51" r="-17251"/>
          <a:stretch>
            <a:fillRect/>
          </a:stretch>
        </p:blipFill>
        <p:spPr>
          <a:xfrm>
            <a:off x="-658940" y="457200"/>
            <a:ext cx="10307927" cy="5668963"/>
          </a:xfrm>
        </p:spPr>
      </p:pic>
    </p:spTree>
    <p:extLst>
      <p:ext uri="{BB962C8B-B14F-4D97-AF65-F5344CB8AC3E}">
        <p14:creationId xmlns:p14="http://schemas.microsoft.com/office/powerpoint/2010/main" val="329850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de </a:t>
            </a:r>
            <a:r>
              <a:rPr lang="es-ES" dirty="0" err="1" smtClean="0"/>
              <a:t>Sobel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Sirven para realizar detecci</a:t>
            </a:r>
            <a:r>
              <a:rPr lang="es-ES" dirty="0" smtClean="0"/>
              <a:t>ón de bordes.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006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Bases de datos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 una base de datos para almacenar la informaci</a:t>
            </a:r>
            <a:r>
              <a:rPr lang="es-ES" dirty="0" smtClean="0"/>
              <a:t>ón de cada vehículo.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768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MER</a:t>
            </a:r>
            <a:endParaRPr lang="es-ES" dirty="0"/>
          </a:p>
        </p:txBody>
      </p:sp>
      <p:pic>
        <p:nvPicPr>
          <p:cNvPr id="4" name="Marcador de contenido 3" descr="MER_park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67" b="-26867"/>
          <a:stretch>
            <a:fillRect/>
          </a:stretch>
        </p:blipFill>
        <p:spPr>
          <a:xfrm>
            <a:off x="187788" y="1398218"/>
            <a:ext cx="8596868" cy="4727946"/>
          </a:xfrm>
        </p:spPr>
      </p:pic>
    </p:spTree>
    <p:extLst>
      <p:ext uri="{BB962C8B-B14F-4D97-AF65-F5344CB8AC3E}">
        <p14:creationId xmlns:p14="http://schemas.microsoft.com/office/powerpoint/2010/main" val="318711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C.C. Unicentro Cali.</a:t>
            </a:r>
          </a:p>
          <a:p>
            <a:r>
              <a:rPr lang="es-ES" dirty="0" smtClean="0"/>
              <a:t>Han et al. (2008) – Reconocimiento de placas de camiones.</a:t>
            </a:r>
          </a:p>
          <a:p>
            <a:r>
              <a:rPr lang="es-ES" dirty="0" smtClean="0"/>
              <a:t>Li, </a:t>
            </a:r>
            <a:r>
              <a:rPr lang="es-ES" dirty="0" err="1" smtClean="0"/>
              <a:t>Chen</a:t>
            </a:r>
            <a:r>
              <a:rPr lang="es-ES" dirty="0" smtClean="0"/>
              <a:t> (2011) – T</a:t>
            </a:r>
            <a:r>
              <a:rPr lang="es-ES" dirty="0" smtClean="0"/>
              <a:t>écnicas para realizar reconocimiento de placas.</a:t>
            </a:r>
          </a:p>
          <a:p>
            <a:r>
              <a:rPr lang="es-ES" dirty="0" err="1" smtClean="0"/>
              <a:t>Massoud</a:t>
            </a:r>
            <a:r>
              <a:rPr lang="es-ES" dirty="0" smtClean="0"/>
              <a:t> et al. (2013) – Reconocimiento de placas y env</a:t>
            </a:r>
            <a:r>
              <a:rPr lang="es-ES" dirty="0" smtClean="0"/>
              <a:t>ío de la información a 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47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Implementaci</a:t>
            </a:r>
            <a:r>
              <a:rPr lang="es-ES" dirty="0" smtClean="0"/>
              <a:t>ón</a:t>
            </a:r>
            <a:endParaRPr lang="es-ES" dirty="0"/>
          </a:p>
        </p:txBody>
      </p:sp>
      <p:pic>
        <p:nvPicPr>
          <p:cNvPr id="4" name="Marcador de contenido 3" descr="Captura de pantalla 2013-11-07 a la(s) 0.03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3" r="-3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070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Captura de pantalla 2013-11-07 a la(s) 0.04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5" r="-36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32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Reconocimiento de placas en parqueaderos para optimizar la labor de identificar los veh</a:t>
            </a:r>
            <a:r>
              <a:rPr lang="es-ES" dirty="0" smtClean="0"/>
              <a:t>ículos que ingresan y el tiempo que están en el parqueadero.</a:t>
            </a:r>
          </a:p>
          <a:p>
            <a:endParaRPr lang="es-ES" dirty="0"/>
          </a:p>
          <a:p>
            <a:r>
              <a:rPr lang="es-ES" dirty="0" smtClean="0"/>
              <a:t>Acceder a la información mediante web.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83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</a:t>
            </a:r>
            <a:r>
              <a:rPr lang="es-ES" dirty="0" smtClean="0"/>
              <a:t>écnicas utilizadas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Segmentaci</a:t>
            </a:r>
            <a:r>
              <a:rPr lang="es-ES" dirty="0" smtClean="0"/>
              <a:t>ón por colores.</a:t>
            </a:r>
          </a:p>
          <a:p>
            <a:r>
              <a:rPr lang="es-ES" dirty="0" smtClean="0"/>
              <a:t>Correlación 2D.</a:t>
            </a:r>
          </a:p>
          <a:p>
            <a:r>
              <a:rPr lang="es-ES" dirty="0" smtClean="0"/>
              <a:t>Ventana deslizante.</a:t>
            </a:r>
          </a:p>
          <a:p>
            <a:r>
              <a:rPr lang="es-ES" dirty="0" smtClean="0"/>
              <a:t>Ecualización del histograma.</a:t>
            </a:r>
          </a:p>
          <a:p>
            <a:r>
              <a:rPr lang="es-ES" dirty="0" err="1" smtClean="0"/>
              <a:t>Binarización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Realce.</a:t>
            </a:r>
          </a:p>
          <a:p>
            <a:r>
              <a:rPr lang="es-ES" dirty="0" smtClean="0"/>
              <a:t>Colores HSV.</a:t>
            </a:r>
          </a:p>
          <a:p>
            <a:r>
              <a:rPr lang="es-ES" dirty="0" smtClean="0"/>
              <a:t>Operadores de </a:t>
            </a:r>
            <a:r>
              <a:rPr lang="es-ES" dirty="0" err="1" smtClean="0"/>
              <a:t>Sobel</a:t>
            </a:r>
            <a:r>
              <a:rPr lang="es-ES" dirty="0" smtClean="0"/>
              <a:t>.</a:t>
            </a:r>
          </a:p>
          <a:p>
            <a:r>
              <a:rPr lang="es-ES" dirty="0" smtClean="0"/>
              <a:t>Bases de datos.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48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</a:t>
            </a:r>
            <a:r>
              <a:rPr lang="es-ES" dirty="0" smtClean="0"/>
              <a:t>ón por colores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Utilizado para identificar con mayor facilidad las placas partiendo de un rango determinado de colores.</a:t>
            </a:r>
          </a:p>
          <a:p>
            <a:endParaRPr lang="es-ES" dirty="0"/>
          </a:p>
          <a:p>
            <a:r>
              <a:rPr lang="es-ES" dirty="0" smtClean="0"/>
              <a:t>En Colombia, las placas de los veh</a:t>
            </a:r>
            <a:r>
              <a:rPr lang="es-ES" dirty="0" smtClean="0"/>
              <a:t>ículos particulares tienen fondo amarillo y letras negras.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85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IU-48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4"/>
          <a:stretch>
            <a:fillRect/>
          </a:stretch>
        </p:blipFill>
        <p:spPr>
          <a:xfrm>
            <a:off x="457200" y="711200"/>
            <a:ext cx="4071502" cy="2239169"/>
          </a:xfrm>
        </p:spPr>
      </p:pic>
      <p:pic>
        <p:nvPicPr>
          <p:cNvPr id="5" name="Imagen 4" descr="CBR-07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24" y="1352584"/>
            <a:ext cx="1841500" cy="889000"/>
          </a:xfrm>
          <a:prstGeom prst="rect">
            <a:avLst/>
          </a:prstGeom>
        </p:spPr>
      </p:pic>
      <p:pic>
        <p:nvPicPr>
          <p:cNvPr id="6" name="Imagen 5" descr="RCD-54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0" y="3647491"/>
            <a:ext cx="3841093" cy="2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Correlaci</a:t>
            </a:r>
            <a:r>
              <a:rPr lang="es-ES" dirty="0" smtClean="0"/>
              <a:t>ón 2D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Utilizado en la etapa de reconocimiento de caracteres.</a:t>
            </a:r>
          </a:p>
          <a:p>
            <a:endParaRPr lang="es-ES" dirty="0" smtClean="0"/>
          </a:p>
          <a:p>
            <a:r>
              <a:rPr lang="es-ES" dirty="0" smtClean="0"/>
              <a:t>Eval</a:t>
            </a:r>
            <a:r>
              <a:rPr lang="es-ES" dirty="0" smtClean="0"/>
              <a:t>úa la </a:t>
            </a:r>
            <a:r>
              <a:rPr lang="es-ES" dirty="0" err="1" smtClean="0"/>
              <a:t>similaridad</a:t>
            </a:r>
            <a:r>
              <a:rPr lang="es-ES" dirty="0" smtClean="0"/>
              <a:t> de dos imágenes e identifica el carácter más parecido.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77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Ventana deslizante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utiliza una pequeña ventana que recorre la imagen de entrada.</a:t>
            </a:r>
          </a:p>
          <a:p>
            <a:endParaRPr lang="es-ES" dirty="0"/>
          </a:p>
          <a:p>
            <a:r>
              <a:rPr lang="es-ES" dirty="0" smtClean="0"/>
              <a:t>Sirve para ubicar caracteres en cada placa.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19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Ecualizaci</a:t>
            </a:r>
            <a:r>
              <a:rPr lang="es-ES" dirty="0" smtClean="0"/>
              <a:t>ón del histograma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Mejora los niveles de contraste y se obtiene un mayor nivel de detalle.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25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Binarizaci</a:t>
            </a:r>
            <a:r>
              <a:rPr lang="es-ES" dirty="0" err="1" smtClean="0"/>
              <a:t>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le asignan valores de intensidad determinados a pixeles con valores de intensidad por debajo o encima de un umbral.</a:t>
            </a:r>
          </a:p>
          <a:p>
            <a:endParaRPr lang="es-ES" dirty="0"/>
          </a:p>
          <a:p>
            <a:r>
              <a:rPr lang="es-ES" dirty="0" smtClean="0"/>
              <a:t>Sirve para diferenciar m</a:t>
            </a:r>
            <a:r>
              <a:rPr lang="es-ES" dirty="0" smtClean="0"/>
              <a:t>ás fácilmente.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4433909"/>
      </p:ext>
    </p:extLst>
  </p:cSld>
  <p:clrMapOvr>
    <a:masterClrMapping/>
  </p:clrMapOvr>
</p:sld>
</file>

<file path=ppt/theme/theme1.xml><?xml version="1.0" encoding="utf-8"?>
<a:theme xmlns:a="http://schemas.openxmlformats.org/drawingml/2006/main" name="Crepúsculo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Crepúsculo.thmx</Template>
  <TotalTime>107</TotalTime>
  <Words>318</Words>
  <Application>Microsoft Macintosh PowerPoint</Application>
  <PresentationFormat>Presentación en pantalla (4:3)</PresentationFormat>
  <Paragraphs>53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Crepúsculo</vt:lpstr>
      <vt:lpstr>Reconocimiento de placas vehiculares </vt:lpstr>
      <vt:lpstr>Objetivo</vt:lpstr>
      <vt:lpstr>Técnicas utilizadas</vt:lpstr>
      <vt:lpstr>Segmentación por colores</vt:lpstr>
      <vt:lpstr>Presentación de PowerPoint</vt:lpstr>
      <vt:lpstr>Correlación 2D</vt:lpstr>
      <vt:lpstr>Ventana deslizante</vt:lpstr>
      <vt:lpstr>Ecualización del histograma</vt:lpstr>
      <vt:lpstr>Binarización</vt:lpstr>
      <vt:lpstr>Realce</vt:lpstr>
      <vt:lpstr>Colores HSV</vt:lpstr>
      <vt:lpstr>Presentación de PowerPoint</vt:lpstr>
      <vt:lpstr>Operadores de Sobel</vt:lpstr>
      <vt:lpstr>Bases de datos</vt:lpstr>
      <vt:lpstr>MER</vt:lpstr>
      <vt:lpstr>Antecedentes</vt:lpstr>
      <vt:lpstr>Implementación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Reconocimiento de placas vehiculares </dc:title>
  <dc:creator>David Rosillo Ricardo</dc:creator>
  <cp:lastModifiedBy>David Rosillo Ricardo</cp:lastModifiedBy>
  <cp:revision>8</cp:revision>
  <dcterms:created xsi:type="dcterms:W3CDTF">2013-11-07T14:21:22Z</dcterms:created>
  <dcterms:modified xsi:type="dcterms:W3CDTF">2013-11-07T16:09:08Z</dcterms:modified>
</cp:coreProperties>
</file>