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480" y="450"/>
      </p:cViewPr>
      <p:guideLst>
        <p:guide orient="horz" pos="168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36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0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412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00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7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91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61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2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88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18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90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8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5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9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1A21A-DCB9-4FB6-8F98-276307BBB54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229357-EA4C-4C4D-9C69-AC1B110445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3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microsoft.com/office/2007/relationships/hdphoto" Target="../media/hdphoto6.wdp"/><Relationship Id="rId7" Type="http://schemas.microsoft.com/office/2007/relationships/hdphoto" Target="../media/hdphoto8.wdp"/><Relationship Id="rId12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microsoft.com/office/2007/relationships/hdphoto" Target="../media/hdphoto7.wdp"/><Relationship Id="rId10" Type="http://schemas.microsoft.com/office/2007/relationships/hdphoto" Target="../media/hdphoto9.wdp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2" action="ppaction://hlinksldjump"/>
          </p:cNvPr>
          <p:cNvSpPr/>
          <p:nvPr/>
        </p:nvSpPr>
        <p:spPr>
          <a:xfrm>
            <a:off x="6197588" y="1054688"/>
            <a:ext cx="1301496" cy="914400"/>
          </a:xfrm>
          <a:prstGeom prst="round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n-US" dirty="0"/>
          </a:p>
        </p:txBody>
      </p:sp>
      <p:pic>
        <p:nvPicPr>
          <p:cNvPr id="5" name="Imagen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023" y="1042416"/>
            <a:ext cx="1316850" cy="9266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2" y="1045692"/>
            <a:ext cx="1316850" cy="9266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2" y="2355862"/>
            <a:ext cx="1316850" cy="92667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023" y="2316440"/>
            <a:ext cx="1316850" cy="9266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476" y="2241055"/>
            <a:ext cx="1316850" cy="92667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750" y="3523448"/>
            <a:ext cx="1316850" cy="92667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023" y="3523448"/>
            <a:ext cx="1316850" cy="92667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2" y="3567280"/>
            <a:ext cx="1316850" cy="92667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-688785" y="1577446"/>
            <a:ext cx="696156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Escoja</a:t>
            </a:r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un</a:t>
            </a:r>
            <a:endParaRPr lang="es-E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numero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445082" y="1321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250424" y="1321086"/>
            <a:ext cx="49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643059" y="2427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411194" y="2519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650196" y="3802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7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250424" y="2561602"/>
            <a:ext cx="64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440155" y="3802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8</a:t>
            </a:r>
            <a:endParaRPr lang="en-U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0341864" y="3904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12776" y="830537"/>
            <a:ext cx="7439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Cual es el hueso mas largo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904352" y="2359076"/>
            <a:ext cx="1652952" cy="83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ESTRIBO</a:t>
            </a:r>
            <a:endParaRPr lang="en-US" dirty="0"/>
          </a:p>
        </p:txBody>
      </p:sp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904351" y="3838470"/>
            <a:ext cx="1818647" cy="807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FEMUR </a:t>
            </a:r>
            <a:endParaRPr lang="en-US" dirty="0"/>
          </a:p>
        </p:txBody>
      </p:sp>
      <p:sp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9133952" y="2522136"/>
            <a:ext cx="1708219" cy="89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ESTAPEDIO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9133953" y="3838470"/>
            <a:ext cx="1708218" cy="807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FERTILESIA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238" y="1999622"/>
            <a:ext cx="3368606" cy="310948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91" y="1056254"/>
            <a:ext cx="1684585" cy="94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7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69389" y="605972"/>
            <a:ext cx="5726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Respuesta incorrecta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568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226" y="894895"/>
            <a:ext cx="3671468" cy="31776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38810" y="2488065"/>
            <a:ext cx="2837561" cy="28375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21" b="97845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0618" y="1298097"/>
            <a:ext cx="1561314" cy="1669238"/>
          </a:xfrm>
          <a:prstGeom prst="rect">
            <a:avLst/>
          </a:prstGeom>
        </p:spPr>
      </p:pic>
      <p:sp>
        <p:nvSpPr>
          <p:cNvPr id="7" name="Rectángulo 6">
            <a:hlinkClick r:id="rId8" action="ppaction://hlinksldjump"/>
          </p:cNvPr>
          <p:cNvSpPr/>
          <p:nvPr/>
        </p:nvSpPr>
        <p:spPr>
          <a:xfrm>
            <a:off x="5210618" y="3659460"/>
            <a:ext cx="17182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Volver a intentar 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9699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100" y="3496802"/>
            <a:ext cx="3887432" cy="279346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653" b="94595" l="9794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38590" y="605972"/>
            <a:ext cx="18478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63037" y="1550518"/>
            <a:ext cx="64492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Respuesta correcta has </a:t>
            </a:r>
          </a:p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Sido pila 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94" b="10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692" y="1920875"/>
            <a:ext cx="3048000" cy="15049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4599" y="694174"/>
            <a:ext cx="2143125" cy="21431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0" b="94422" l="9950" r="950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8188" y="1115856"/>
            <a:ext cx="3995945" cy="4989961"/>
          </a:xfrm>
          <a:prstGeom prst="rect">
            <a:avLst/>
          </a:prstGeom>
        </p:spPr>
      </p:pic>
      <p:sp>
        <p:nvSpPr>
          <p:cNvPr id="10" name="Rectángulo 9">
            <a:hlinkClick r:id="rId8" action="ppaction://hlinksldjump"/>
          </p:cNvPr>
          <p:cNvSpPr/>
          <p:nvPr/>
        </p:nvSpPr>
        <p:spPr>
          <a:xfrm>
            <a:off x="8658107" y="5365820"/>
            <a:ext cx="2719552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Volver</a:t>
            </a:r>
            <a:r>
              <a:rPr lang="es-ES" dirty="0" err="1" smtClean="0">
                <a:hlinkClick r:id="rId8" action="ppaction://hlinksldjump"/>
              </a:rPr>
              <a:t>Diapositiva</a:t>
            </a:r>
            <a:r>
              <a:rPr lang="es-ES" dirty="0" smtClean="0">
                <a:hlinkClick r:id="rId8" action="ppaction://hlinksldjump"/>
              </a:rPr>
              <a:t> 1</a:t>
            </a:r>
            <a:r>
              <a:rPr lang="es-ES" dirty="0" smtClean="0"/>
              <a:t> a </a:t>
            </a:r>
            <a:r>
              <a:rPr lang="es-ES" dirty="0" smtClean="0">
                <a:hlinkClick r:id="rId8" action="ppaction://hlinksldjump"/>
              </a:rPr>
              <a:t>las</a:t>
            </a:r>
            <a:r>
              <a:rPr lang="es-ES" dirty="0" smtClean="0"/>
              <a:t> preguntas 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4463" y="3185269"/>
            <a:ext cx="2421150" cy="30506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8930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406" y="3124614"/>
            <a:ext cx="2902006" cy="317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19961" y="636117"/>
            <a:ext cx="7053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Quien descubrió </a:t>
            </a:r>
            <a:r>
              <a:rPr lang="es-E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america</a:t>
            </a:r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4" name="Rectángulo 3">
            <a:hlinkClick r:id="rId2" action="ppaction://hlinksldjump"/>
          </p:cNvPr>
          <p:cNvSpPr/>
          <p:nvPr/>
        </p:nvSpPr>
        <p:spPr>
          <a:xfrm>
            <a:off x="1306284" y="2381947"/>
            <a:ext cx="1597689" cy="10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Leonardo </a:t>
            </a:r>
            <a:r>
              <a:rPr lang="es-ES" dirty="0" err="1" smtClean="0"/>
              <a:t>dicaprio</a:t>
            </a:r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5" name="Rectángulo 4">
            <a:hlinkClick r:id="rId3" action="ppaction://hlinksldjump"/>
          </p:cNvPr>
          <p:cNvSpPr/>
          <p:nvPr/>
        </p:nvSpPr>
        <p:spPr>
          <a:xfrm>
            <a:off x="1306284" y="4220307"/>
            <a:ext cx="1597690" cy="107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Cristobal</a:t>
            </a:r>
            <a:r>
              <a:rPr lang="es-ES" dirty="0" smtClean="0"/>
              <a:t> colon </a:t>
            </a:r>
            <a:endParaRPr lang="en-US" dirty="0"/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637880" y="2492479"/>
            <a:ext cx="1822454" cy="100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 profe </a:t>
            </a:r>
            <a:endParaRPr lang="en-US" dirty="0"/>
          </a:p>
        </p:txBody>
      </p:sp>
      <p:sp>
        <p:nvSpPr>
          <p:cNvPr id="7" name="Rectángulo 6">
            <a:hlinkClick r:id="rId2" action="ppaction://hlinksldjump"/>
          </p:cNvPr>
          <p:cNvSpPr/>
          <p:nvPr/>
        </p:nvSpPr>
        <p:spPr>
          <a:xfrm>
            <a:off x="8637879" y="4159040"/>
            <a:ext cx="1892794" cy="1136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Napoleon</a:t>
            </a:r>
            <a:r>
              <a:rPr lang="es-ES" dirty="0" smtClean="0"/>
              <a:t> 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116" y="2531696"/>
            <a:ext cx="2674848" cy="22101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88" y="851956"/>
            <a:ext cx="1997173" cy="13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</TotalTime>
  <Words>47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IMPORTSOLUTION</dc:creator>
  <cp:lastModifiedBy>IMPORTSOLUTION</cp:lastModifiedBy>
  <cp:revision>11</cp:revision>
  <dcterms:created xsi:type="dcterms:W3CDTF">2024-06-01T13:25:45Z</dcterms:created>
  <dcterms:modified xsi:type="dcterms:W3CDTF">2024-06-01T15:53:39Z</dcterms:modified>
</cp:coreProperties>
</file>