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608851" y="270774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 PARA EL MONITOREO DEL ESTADO DEL GANADO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lang="en-US" i="1">
                <a:solidFill>
                  <a:schemeClr val="accent2"/>
                </a:solidFill>
              </a:rPr>
              <a:t>mías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 precisión también...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un gráfico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 notación propuesta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Traducir todas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estas gráficas 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español,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imágenes originales)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rot="10800000" flipH="1">
            <a:off x="4397725" y="10952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arXiv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arXiv y link. Alternativamente,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 y M. Toro. </a:t>
            </a:r>
            <a:r>
              <a:rPr lang="en-US" sz="1800">
                <a:solidFill>
                  <a:srgbClr val="001E33"/>
                </a:solidFill>
              </a:rPr>
              <a:t>Planning system for deliveries in Medellín</a:t>
            </a: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ArXiv e-prints, noviembre de 2016. Disponible en: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Incluya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lang="en-US" i="1">
                <a:solidFill>
                  <a:schemeClr val="accent2"/>
                </a:solidFill>
              </a:rPr>
              <a:t>a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lang="en-US" i="1">
                <a:solidFill>
                  <a:schemeClr val="accent2"/>
                </a:solidFill>
              </a:rPr>
              <a:t>monitor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una beca Sapiencia financiada por el municipio de Medellín. Todos los autores quieren agradecer a la Vicerrectoría de Descubrimiento y Creación, de la Universidad EAFIT, por su apoyo en esta investigación.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olvide los reconocimientos a su beca (si tiene una)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Sebastian Arias.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Samuel García Correa.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762250" y="6199009"/>
            <a:ext cx="8782343" cy="398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>
              <a:buSzPts val="2200"/>
            </a:pPr>
            <a:r>
              <a:rPr lang="es-CO" sz="2000" b="1" dirty="0">
                <a:solidFill>
                  <a:srgbClr val="001E33"/>
                </a:solidFill>
              </a:rPr>
              <a:t>https://github.com/SebasArias17/data-and-algorithms-project.git</a:t>
            </a:r>
            <a:endParaRPr sz="20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Marín.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76BF98-DA7E-4CB6-B1C3-0BA4E06177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760" y="1900800"/>
            <a:ext cx="2102040" cy="219347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8F2E375-B542-4C35-91C2-D4958082D2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847278">
            <a:off x="3591987" y="1884900"/>
            <a:ext cx="2171610" cy="222918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41918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5185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Tal vez no necesite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cambiar </a:t>
            </a:r>
            <a:r>
              <a:rPr lang="en-US" i="1">
                <a:solidFill>
                  <a:schemeClr val="accent2"/>
                </a:solidFill>
              </a:rPr>
              <a:t>nada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3887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4804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 </a:t>
            </a:r>
            <a:r>
              <a:rPr lang="en-US" sz="2200" b="1">
                <a:solidFill>
                  <a:srgbClr val="001E33"/>
                </a:solidFill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Compresión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incluya el nombre de su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algoritmos de compresión aquí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 compresión de imágenes para la clasificación automática de la salud animal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 este semestre, uno podría ser LZS, Huffman, LZ77, LZ78... por favor, elija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están pixelados como los míos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09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54729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chemeClr val="accent2"/>
                </a:solidFill>
              </a:rPr>
              <a:t>n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 están pixelad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 como los mí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95075" y="17958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complejidad del tiempo y la memoria del algoritmo (En este semestre, uno podría ser LZS, LZ77, LZ78, Huffman... por favor, elija). Por favor, explique qué significan N y M en este problema. POR FAVOR HÁGALO!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Usa superíndices para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representar los exponentes.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NO uses el símbolo ^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 las gráficas en Excel.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incluye unidades de medida en ambos ejes X e Y, por ejemplo, MB, sg, KB, minutos...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982</Words>
  <Application>Microsoft Office PowerPoint</Application>
  <PresentationFormat>Panorámica</PresentationFormat>
  <Paragraphs>154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Sebastian Arias Usma</cp:lastModifiedBy>
  <cp:revision>9</cp:revision>
  <dcterms:created xsi:type="dcterms:W3CDTF">2020-06-26T14:36:07Z</dcterms:created>
  <dcterms:modified xsi:type="dcterms:W3CDTF">2021-08-14T22:11:20Z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