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608851" y="270774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 PARA EL MONITOREO DEL ESTADO DEL GANADO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6152450" cy="334908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Sebastian Arias.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Samuel García Correa.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725760" y="6185318"/>
            <a:ext cx="8782343" cy="3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>
              <a:buSzPts val="2200"/>
            </a:pPr>
            <a:r>
              <a:rPr lang="es-CO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https://github.com/sebasarias17/ST0245-003</a:t>
            </a:r>
            <a:endParaRPr sz="20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Marín.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76BF98-DA7E-4CB6-B1C3-0BA4E0617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60" y="1900800"/>
            <a:ext cx="2102040" cy="219347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F2E375-B542-4C35-91C2-D4958082D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47278">
            <a:off x="3591987" y="1884900"/>
            <a:ext cx="2171610" cy="222918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81637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Bicubic interpolation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2E2417-2AEC-46C8-844C-D8499770F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733" y="2578339"/>
            <a:ext cx="2125186" cy="13619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222179" y="4449915"/>
            <a:ext cx="6307500" cy="7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El algoritmo de compresi</a:t>
            </a:r>
            <a:r>
              <a:rPr lang="es-ES" dirty="0">
                <a:solidFill>
                  <a:srgbClr val="0070C0"/>
                </a:solidFill>
              </a:rPr>
              <a:t>ón de imágenes para este proyecto fue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 interpolación bicubica la cual reduce el valor de los pixeles y vuelve la imagen en una imagen con perdida y de menor tamaño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8" descr="Principle of bicubic interpolation. | Download Scientific Diagram">
            <a:extLst>
              <a:ext uri="{FF2B5EF4-FFF2-40B4-BE49-F238E27FC236}">
                <a16:creationId xmlns:a16="http://schemas.microsoft.com/office/drawing/2014/main" id="{DC8BE43E-1300-4C72-8120-FC100079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9" y="979637"/>
            <a:ext cx="5930881" cy="30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 grupos de enfermedades que atacan al ganado en verano | CONtexto ganadero  | Noticias principales sobre ganadería y agricultura en Colombia">
            <a:extLst>
              <a:ext uri="{FF2B5EF4-FFF2-40B4-BE49-F238E27FC236}">
                <a16:creationId xmlns:a16="http://schemas.microsoft.com/office/drawing/2014/main" id="{DD11D4EF-D07D-4C6B-9995-E1EDFF9C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85" y="1871601"/>
            <a:ext cx="4132199" cy="281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8" name="Picture 6" descr="50+ 4K Ultra HD Vaca Fondos de pantalla | Fondos de Escritorio">
            <a:extLst>
              <a:ext uri="{FF2B5EF4-FFF2-40B4-BE49-F238E27FC236}">
                <a16:creationId xmlns:a16="http://schemas.microsoft.com/office/drawing/2014/main" id="{B8D632EF-E781-41B2-A8BC-D731CB06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91" y="1597840"/>
            <a:ext cx="4266762" cy="26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A78927-FD30-47A1-A2F5-3068B7160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604" y="1290014"/>
            <a:ext cx="4700766" cy="3285427"/>
          </a:xfrm>
          <a:prstGeom prst="rect">
            <a:avLst/>
          </a:prstGeom>
        </p:spPr>
      </p:pic>
      <p:sp>
        <p:nvSpPr>
          <p:cNvPr id="25" name="Google Shape;346;gadd317ae2b_0_11">
            <a:extLst>
              <a:ext uri="{FF2B5EF4-FFF2-40B4-BE49-F238E27FC236}">
                <a16:creationId xmlns:a16="http://schemas.microsoft.com/office/drawing/2014/main" id="{1E37659D-281E-4A17-8D3C-0655069CDD56}"/>
              </a:ext>
            </a:extLst>
          </p:cNvPr>
          <p:cNvSpPr/>
          <p:nvPr/>
        </p:nvSpPr>
        <p:spPr>
          <a:xfrm>
            <a:off x="587784" y="4678356"/>
            <a:ext cx="4469477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800" b="0" i="0" u="none" strike="noStrike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Pasamos de una tabla 4x4 a una tabla 2x2 simplemente agarrando los extremos de cada pixel para tener un valor  “balanceado”.</a:t>
            </a:r>
            <a:endParaRPr sz="1800" b="0" i="0" u="none" strike="noStrike" cap="non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872</Words>
  <Application>Microsoft Office PowerPoint</Application>
  <PresentationFormat>Panorámica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Sebastian Arias Usma</cp:lastModifiedBy>
  <cp:revision>20</cp:revision>
  <dcterms:created xsi:type="dcterms:W3CDTF">2020-06-26T14:36:07Z</dcterms:created>
  <dcterms:modified xsi:type="dcterms:W3CDTF">2021-10-10T17:53:14Z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