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Tamaño de imagen(MB)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Hoja1!$A$2:$A$5</c:f>
              <c:strCache>
                <c:ptCount val="4"/>
                <c:pt idx="0">
                  <c:v>1,6Kb</c:v>
                </c:pt>
                <c:pt idx="1">
                  <c:v>2,7Mb</c:v>
                </c:pt>
                <c:pt idx="2">
                  <c:v>4,0Mb</c:v>
                </c:pt>
                <c:pt idx="3">
                  <c:v>5,2Mb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7.6</c:v>
                </c:pt>
                <c:pt idx="2">
                  <c:v>13.5</c:v>
                </c:pt>
                <c:pt idx="3">
                  <c:v>23.4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B-4161-9089-42AE44FB2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7945864"/>
        <c:axId val="527947176"/>
        <c:axId val="0"/>
      </c:bar3DChart>
      <c:catAx>
        <c:axId val="527945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27947176"/>
        <c:crosses val="autoZero"/>
        <c:auto val="1"/>
        <c:lblAlgn val="ctr"/>
        <c:lblOffset val="100"/>
        <c:noMultiLvlLbl val="0"/>
      </c:catAx>
      <c:valAx>
        <c:axId val="52794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27945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6.9431262204822111E-2"/>
          <c:y val="3.0202742579783799E-2"/>
          <c:w val="0.91622562690604648"/>
          <c:h val="0.768478013008168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Tamaño de imagen(MB)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Hoja1!$A$2:$A$5</c:f>
              <c:strCache>
                <c:ptCount val="4"/>
                <c:pt idx="0">
                  <c:v>1,6Mb</c:v>
                </c:pt>
                <c:pt idx="1">
                  <c:v>2,7Mb</c:v>
                </c:pt>
                <c:pt idx="2">
                  <c:v>4,0 Mb</c:v>
                </c:pt>
                <c:pt idx="3">
                  <c:v>5,2Mb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  <c:pt idx="2">
                  <c:v>93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3-4800-90B1-5DE0C0431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3279800"/>
        <c:axId val="523280128"/>
        <c:axId val="0"/>
      </c:bar3DChart>
      <c:catAx>
        <c:axId val="52327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23280128"/>
        <c:crosses val="autoZero"/>
        <c:auto val="1"/>
        <c:lblAlgn val="ctr"/>
        <c:lblOffset val="100"/>
        <c:noMultiLvlLbl val="0"/>
      </c:catAx>
      <c:valAx>
        <c:axId val="52328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2327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08851" y="270774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EL MONITOREO DE LA GANADERIA </a:t>
            </a:r>
            <a:r>
              <a:rPr lang="es-E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PRECISION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62399" y="6445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una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quieren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Sebastian Arias.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Samuel García Correa.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762250" y="6199009"/>
            <a:ext cx="8782343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s-CO" sz="2000" b="1" dirty="0">
                <a:solidFill>
                  <a:srgbClr val="001E33"/>
                </a:solidFill>
              </a:rPr>
              <a:t>https://github.com/sebasarias17/ST0245-003</a:t>
            </a:r>
            <a:endParaRPr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Marín.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6BF98-DA7E-4CB6-B1C3-0BA4E061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60" y="1900800"/>
            <a:ext cx="2102040" cy="21934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2E375-B542-4C35-91C2-D4958082D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47278">
            <a:off x="3577033" y="1882946"/>
            <a:ext cx="2171610" cy="2229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ganado enfermo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2200" b="1" i="0" u="none" strike="noStrike" cap="none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del ganado sano</a:t>
            </a:r>
            <a:endParaRPr sz="2200" b="1" i="0" u="none" strike="noStrike" cap="none" dirty="0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37604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308320" y="4132591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030463" y="3988089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Bicubic interpolation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err="1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100" b="1" i="0" u="none" strike="noStrike" cap="none" dirty="0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 enfermo</a:t>
            </a:r>
            <a:endParaRPr sz="2100" b="1" i="0" u="none" strike="noStrike" cap="none" dirty="0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4F9BBB-DF48-4FE1-91D8-842D6EE97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95" y="2522854"/>
            <a:ext cx="1366762" cy="1361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F8C9C2-86E1-4F6E-A0E7-329D00589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83" y="1818559"/>
            <a:ext cx="2273694" cy="22724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algoritmo de compresión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222179" y="4449915"/>
            <a:ext cx="6307500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 algoritmo de compresi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ón de imágenes para este proyecto fue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 interpolación bicubica la cual reduce el valor de los pixeles y vuelve la imagen en una imagen con perdida y de menor tamaño.</a:t>
            </a:r>
            <a:endParaRPr sz="1400" b="0" i="0" u="none" strike="noStrike" cap="none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8" descr="Principle of bicubic interpolation. | Download Scientific Diagram">
            <a:extLst>
              <a:ext uri="{FF2B5EF4-FFF2-40B4-BE49-F238E27FC236}">
                <a16:creationId xmlns:a16="http://schemas.microsoft.com/office/drawing/2014/main" id="{DC8BE43E-1300-4C72-8120-FC100079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9" y="979637"/>
            <a:ext cx="5930881" cy="30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 grupos de enfermedades que atacan al ganado en verano | CONtexto ganadero  | Noticias principales sobre ganadería y agricultura en Colombia">
            <a:extLst>
              <a:ext uri="{FF2B5EF4-FFF2-40B4-BE49-F238E27FC236}">
                <a16:creationId xmlns:a16="http://schemas.microsoft.com/office/drawing/2014/main" id="{DD11D4EF-D07D-4C6B-9995-E1EDFF9C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85" y="1871601"/>
            <a:ext cx="4132199" cy="28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algoritmo de compresión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8" name="Picture 6" descr="50+ 4K Ultra HD Vaca Fondos de pantalla | Fondos de Escritorio">
            <a:extLst>
              <a:ext uri="{FF2B5EF4-FFF2-40B4-BE49-F238E27FC236}">
                <a16:creationId xmlns:a16="http://schemas.microsoft.com/office/drawing/2014/main" id="{B8D632EF-E781-41B2-A8BC-D731CB06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1" y="1597840"/>
            <a:ext cx="4266762" cy="26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A78927-FD30-47A1-A2F5-3068B716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604" y="1290014"/>
            <a:ext cx="4700766" cy="3285427"/>
          </a:xfrm>
          <a:prstGeom prst="rect">
            <a:avLst/>
          </a:prstGeom>
        </p:spPr>
      </p:pic>
      <p:sp>
        <p:nvSpPr>
          <p:cNvPr id="25" name="Google Shape;346;gadd317ae2b_0_11">
            <a:extLst>
              <a:ext uri="{FF2B5EF4-FFF2-40B4-BE49-F238E27FC236}">
                <a16:creationId xmlns:a16="http://schemas.microsoft.com/office/drawing/2014/main" id="{1E37659D-281E-4A17-8D3C-0655069CDD56}"/>
              </a:ext>
            </a:extLst>
          </p:cNvPr>
          <p:cNvSpPr/>
          <p:nvPr/>
        </p:nvSpPr>
        <p:spPr>
          <a:xfrm>
            <a:off x="587784" y="4678356"/>
            <a:ext cx="4469477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Pasamos de una tabla 4x4 a una tabla 2x2 simplemente agarrando los extremos de cada pixel para tener un valor  “balanceado”.</a:t>
            </a: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485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Huffman en tiempo es O(nlogn) y en memoria es O(logn) ya que hay una </a:t>
            </a:r>
            <a:r>
              <a:rPr lang="en-US" dirty="0">
                <a:solidFill>
                  <a:srgbClr val="001E33"/>
                </a:solidFill>
              </a:rPr>
              <a:t>cantidad de O(n) interacciones para cada elemento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>
            <p:extLst>
              <p:ext uri="{D42A27DB-BD31-4B8C-83A1-F6EECF244321}">
                <p14:modId xmlns:p14="http://schemas.microsoft.com/office/powerpoint/2010/main" val="4230968975"/>
              </p:ext>
            </p:extLst>
          </p:nvPr>
        </p:nvGraphicFramePr>
        <p:xfrm>
          <a:off x="547920" y="1956240"/>
          <a:ext cx="5075650" cy="237747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Algoritmo de compression Huffman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O(nlogn)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400" dirty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decompression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Huffman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O(nlogn)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O(logn)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3427" y="1918444"/>
            <a:ext cx="4662476" cy="30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FDE07BA-80D7-4CB4-8B9A-202066A5F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805398"/>
              </p:ext>
            </p:extLst>
          </p:nvPr>
        </p:nvGraphicFramePr>
        <p:xfrm>
          <a:off x="1136073" y="1948873"/>
          <a:ext cx="4350327" cy="2884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318DF09-83D6-4872-A267-31D6D65DC0A4}"/>
              </a:ext>
            </a:extLst>
          </p:cNvPr>
          <p:cNvSpPr txBox="1"/>
          <p:nvPr/>
        </p:nvSpPr>
        <p:spPr>
          <a:xfrm rot="16200000">
            <a:off x="103408" y="2788897"/>
            <a:ext cx="2065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tx2">
                    <a:lumMod val="25000"/>
                  </a:schemeClr>
                </a:solidFill>
              </a:rPr>
              <a:t>Consumo del Tiempo(s)</a:t>
            </a:r>
            <a:endParaRPr lang="es-CO" sz="900" dirty="0">
              <a:solidFill>
                <a:schemeClr val="tx2">
                  <a:lumMod val="25000"/>
                </a:schemeClr>
              </a:solidFill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8106C805-1DC5-42E2-AF2D-1480C29DB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329212"/>
              </p:ext>
            </p:extLst>
          </p:nvPr>
        </p:nvGraphicFramePr>
        <p:xfrm>
          <a:off x="6588408" y="1976242"/>
          <a:ext cx="5061524" cy="2811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064D47D1-CDCC-4E7D-8DC8-89F9E5A6E033}"/>
              </a:ext>
            </a:extLst>
          </p:cNvPr>
          <p:cNvSpPr txBox="1"/>
          <p:nvPr/>
        </p:nvSpPr>
        <p:spPr>
          <a:xfrm rot="16200000">
            <a:off x="5592688" y="2959770"/>
            <a:ext cx="2065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tx2">
                    <a:lumMod val="25000"/>
                  </a:schemeClr>
                </a:solidFill>
              </a:rPr>
              <a:t>Consumo de Memoria(MB)</a:t>
            </a:r>
            <a:endParaRPr lang="es-CO" sz="9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41676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 dirty="0">
                <a:solidFill>
                  <a:srgbClr val="FFFFFF"/>
                </a:solidFill>
              </a:rPr>
              <a:t>promedio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4051422" cy="89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 dirty="0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 es de 4:1 ya que lo tomamos con la compression con perdidas la cual trabaja con el vecino mas cercano.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4204637657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 dirty="0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4:1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4:1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B25B0B8C-F228-4FDA-8E68-B4AB2F35D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221" y="2171098"/>
            <a:ext cx="2571750" cy="2562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506071-3411-4E53-BA1A-8AC880C7B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654" y="1864459"/>
            <a:ext cx="3130821" cy="3129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295</Words>
  <Application>Microsoft Office PowerPoint</Application>
  <PresentationFormat>Panorámica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Sebastian Arias Usma</cp:lastModifiedBy>
  <cp:revision>34</cp:revision>
  <dcterms:created xsi:type="dcterms:W3CDTF">2020-06-26T14:36:07Z</dcterms:created>
  <dcterms:modified xsi:type="dcterms:W3CDTF">2021-11-17T22:42:31Z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