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08851" y="270774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 PARA EL MONITOREO DEL ESTADO DEL GANADO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Sebastian Arias.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Samuel García Correa.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762250" y="6199009"/>
            <a:ext cx="8782343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>
              <a:buSzPts val="2200"/>
            </a:pPr>
            <a:r>
              <a:rPr lang="es-CO" sz="20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https://github.com/sebasarias17/ST0245-003</a:t>
            </a:r>
            <a:endParaRPr sz="20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Marín.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76BF98-DA7E-4CB6-B1C3-0BA4E06177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60" y="1900800"/>
            <a:ext cx="2102040" cy="219347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2E375-B542-4C35-91C2-D4958082D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47278">
            <a:off x="3591987" y="1884900"/>
            <a:ext cx="2171610" cy="22291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1049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Sebastian Arias Usma</cp:lastModifiedBy>
  <cp:revision>10</cp:revision>
  <dcterms:created xsi:type="dcterms:W3CDTF">2020-06-26T14:36:07Z</dcterms:created>
  <dcterms:modified xsi:type="dcterms:W3CDTF">2021-08-18T20:30:39Z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