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88400" y="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75960" y="540684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COMPRESSION FOR PRECISION LIVESTOCK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on a couch with a dog&#10;&#10;Description automatically generated with low confidence">
            <a:extLst>
              <a:ext uri="{FF2B5EF4-FFF2-40B4-BE49-F238E27FC236}">
                <a16:creationId xmlns:a16="http://schemas.microsoft.com/office/drawing/2014/main" id="{AFF09F7F-C2E3-4842-8745-C0A5638A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625" y="1900800"/>
            <a:ext cx="2193480" cy="2193480"/>
          </a:xfrm>
          <a:prstGeom prst="rect">
            <a:avLst/>
          </a:prstGeom>
        </p:spPr>
      </p:pic>
      <p:pic>
        <p:nvPicPr>
          <p:cNvPr id="5" name="Picture 4" descr="A child wearing glasses&#10;&#10;Description automatically generated with low confidence">
            <a:extLst>
              <a:ext uri="{FF2B5EF4-FFF2-40B4-BE49-F238E27FC236}">
                <a16:creationId xmlns:a16="http://schemas.microsoft.com/office/drawing/2014/main" id="{A0DDD484-8D39-4BAA-ACAF-3BE32AE2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3" y="1908586"/>
            <a:ext cx="2185694" cy="2185694"/>
          </a:xfrm>
          <a:prstGeom prst="rect">
            <a:avLst/>
          </a:prstGeom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Jairo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Marulanda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Sebastian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Beleño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7294487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https://github.com/sebasbeleno/ICPLF-ST0245-Eafit</a:t>
            </a:r>
            <a:endParaRPr lang="en-US"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921</Words>
  <Application>Microsoft Office PowerPoint</Application>
  <PresentationFormat>Widescreen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Sebastian Herrera Beleño</cp:lastModifiedBy>
  <cp:revision>2</cp:revision>
  <dcterms:created xsi:type="dcterms:W3CDTF">2020-06-26T14:36:07Z</dcterms:created>
  <dcterms:modified xsi:type="dcterms:W3CDTF">2021-02-14T15:14:55Z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