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Lst>
  <p:sldSz cy="21384000" cx="15120000"/>
  <p:notesSz cx="6858000" cy="9144000"/>
  <p:embeddedFontLst>
    <p:embeddedFont>
      <p:font typeface="Lato"/>
      <p:regular r:id="rId7"/>
      <p:bold r:id="rId8"/>
      <p:italic r:id="rId9"/>
      <p:boldItalic r:id="rId10"/>
    </p:embeddedFont>
    <p:embeddedFont>
      <p:font typeface="Lato Black"/>
      <p:bold r:id="rId11"/>
      <p:boldItalic r:id="rId12"/>
    </p:embeddedFont>
    <p:embeddedFont>
      <p:font typeface="Open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680">
          <p15:clr>
            <a:srgbClr val="9AA0A6"/>
          </p15:clr>
        </p15:guide>
        <p15:guide id="2" pos="8844">
          <p15:clr>
            <a:srgbClr val="9AA0A6"/>
          </p15:clr>
        </p15:guide>
        <p15:guide id="3" orient="horz" pos="732">
          <p15:clr>
            <a:srgbClr val="9AA0A6"/>
          </p15:clr>
        </p15:guide>
        <p15:guide id="4" orient="horz" pos="12786">
          <p15:clr>
            <a:srgbClr val="9AA0A6"/>
          </p15:clr>
        </p15:guide>
        <p15:guide id="5" orient="horz" pos="4195">
          <p15:clr>
            <a:srgbClr val="9AA0A6"/>
          </p15:clr>
        </p15:guide>
        <p15:guide id="6" orient="horz" pos="9859">
          <p15:clr>
            <a:srgbClr val="9AA0A6"/>
          </p15:clr>
        </p15:guide>
        <p15:guide id="7" pos="4657">
          <p15:clr>
            <a:srgbClr val="9AA0A6"/>
          </p15:clr>
        </p15:guide>
        <p15:guide id="8" pos="48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680"/>
        <p:guide pos="8844"/>
        <p:guide pos="732" orient="horz"/>
        <p:guide pos="12786" orient="horz"/>
        <p:guide pos="4195" orient="horz"/>
        <p:guide pos="9859" orient="horz"/>
        <p:guide pos="4657"/>
        <p:guide pos="4867"/>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lack-bold.fntdata"/><Relationship Id="rId10" Type="http://schemas.openxmlformats.org/officeDocument/2006/relationships/font" Target="fonts/Lato-boldItalic.fntdata"/><Relationship Id="rId13" Type="http://schemas.openxmlformats.org/officeDocument/2006/relationships/font" Target="fonts/OpenSans-regular.fntdata"/><Relationship Id="rId12" Type="http://schemas.openxmlformats.org/officeDocument/2006/relationships/font" Target="fonts/La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italic.fntdata"/><Relationship Id="rId15" Type="http://schemas.openxmlformats.org/officeDocument/2006/relationships/font" Target="fonts/OpenSans-italic.fntdata"/><Relationship Id="rId14" Type="http://schemas.openxmlformats.org/officeDocument/2006/relationships/font" Target="fonts/OpenSans-bold.fntdata"/><Relationship Id="rId16"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15423" y="3095556"/>
            <a:ext cx="14089200" cy="8533500"/>
          </a:xfrm>
          <a:prstGeom prst="rect">
            <a:avLst/>
          </a:prstGeom>
        </p:spPr>
        <p:txBody>
          <a:bodyPr anchorCtr="0" anchor="b" bIns="227475" lIns="227475" spcFirstLastPara="1" rIns="227475" wrap="square" tIns="227475">
            <a:noAutofit/>
          </a:bodyPr>
          <a:lstStyle>
            <a:lvl1pPr lvl="0" algn="ctr">
              <a:spcBef>
                <a:spcPts val="0"/>
              </a:spcBef>
              <a:spcAft>
                <a:spcPts val="0"/>
              </a:spcAft>
              <a:buSzPts val="12900"/>
              <a:buNone/>
              <a:defRPr sz="12900"/>
            </a:lvl1pPr>
            <a:lvl2pPr lvl="1" algn="ctr">
              <a:spcBef>
                <a:spcPts val="0"/>
              </a:spcBef>
              <a:spcAft>
                <a:spcPts val="0"/>
              </a:spcAft>
              <a:buSzPts val="12900"/>
              <a:buNone/>
              <a:defRPr sz="12900"/>
            </a:lvl2pPr>
            <a:lvl3pPr lvl="2" algn="ctr">
              <a:spcBef>
                <a:spcPts val="0"/>
              </a:spcBef>
              <a:spcAft>
                <a:spcPts val="0"/>
              </a:spcAft>
              <a:buSzPts val="12900"/>
              <a:buNone/>
              <a:defRPr sz="12900"/>
            </a:lvl3pPr>
            <a:lvl4pPr lvl="3" algn="ctr">
              <a:spcBef>
                <a:spcPts val="0"/>
              </a:spcBef>
              <a:spcAft>
                <a:spcPts val="0"/>
              </a:spcAft>
              <a:buSzPts val="12900"/>
              <a:buNone/>
              <a:defRPr sz="12900"/>
            </a:lvl4pPr>
            <a:lvl5pPr lvl="4" algn="ctr">
              <a:spcBef>
                <a:spcPts val="0"/>
              </a:spcBef>
              <a:spcAft>
                <a:spcPts val="0"/>
              </a:spcAft>
              <a:buSzPts val="12900"/>
              <a:buNone/>
              <a:defRPr sz="12900"/>
            </a:lvl5pPr>
            <a:lvl6pPr lvl="5" algn="ctr">
              <a:spcBef>
                <a:spcPts val="0"/>
              </a:spcBef>
              <a:spcAft>
                <a:spcPts val="0"/>
              </a:spcAft>
              <a:buSzPts val="12900"/>
              <a:buNone/>
              <a:defRPr sz="12900"/>
            </a:lvl6pPr>
            <a:lvl7pPr lvl="6" algn="ctr">
              <a:spcBef>
                <a:spcPts val="0"/>
              </a:spcBef>
              <a:spcAft>
                <a:spcPts val="0"/>
              </a:spcAft>
              <a:buSzPts val="12900"/>
              <a:buNone/>
              <a:defRPr sz="12900"/>
            </a:lvl7pPr>
            <a:lvl8pPr lvl="7" algn="ctr">
              <a:spcBef>
                <a:spcPts val="0"/>
              </a:spcBef>
              <a:spcAft>
                <a:spcPts val="0"/>
              </a:spcAft>
              <a:buSzPts val="12900"/>
              <a:buNone/>
              <a:defRPr sz="12900"/>
            </a:lvl8pPr>
            <a:lvl9pPr lvl="8" algn="ctr">
              <a:spcBef>
                <a:spcPts val="0"/>
              </a:spcBef>
              <a:spcAft>
                <a:spcPts val="0"/>
              </a:spcAft>
              <a:buSzPts val="12900"/>
              <a:buNone/>
              <a:defRPr sz="12900"/>
            </a:lvl9pPr>
          </a:lstStyle>
          <a:p/>
        </p:txBody>
      </p:sp>
      <p:sp>
        <p:nvSpPr>
          <p:cNvPr id="11" name="Google Shape;11;p2"/>
          <p:cNvSpPr txBox="1"/>
          <p:nvPr>
            <p:ph idx="1" type="subTitle"/>
          </p:nvPr>
        </p:nvSpPr>
        <p:spPr>
          <a:xfrm>
            <a:off x="515409" y="11782819"/>
            <a:ext cx="14089200" cy="3295200"/>
          </a:xfrm>
          <a:prstGeom prst="rect">
            <a:avLst/>
          </a:prstGeom>
        </p:spPr>
        <p:txBody>
          <a:bodyPr anchorCtr="0" anchor="t" bIns="227475" lIns="227475" spcFirstLastPara="1" rIns="227475" wrap="square" tIns="227475">
            <a:noAutofit/>
          </a:bodyPr>
          <a:lstStyle>
            <a:lvl1pPr lvl="0" algn="ctr">
              <a:lnSpc>
                <a:spcPct val="100000"/>
              </a:lnSpc>
              <a:spcBef>
                <a:spcPts val="0"/>
              </a:spcBef>
              <a:spcAft>
                <a:spcPts val="0"/>
              </a:spcAft>
              <a:buSzPts val="7000"/>
              <a:buNone/>
              <a:defRPr sz="7000"/>
            </a:lvl1pPr>
            <a:lvl2pPr lvl="1" algn="ctr">
              <a:lnSpc>
                <a:spcPct val="100000"/>
              </a:lnSpc>
              <a:spcBef>
                <a:spcPts val="0"/>
              </a:spcBef>
              <a:spcAft>
                <a:spcPts val="0"/>
              </a:spcAft>
              <a:buSzPts val="7000"/>
              <a:buNone/>
              <a:defRPr sz="7000"/>
            </a:lvl2pPr>
            <a:lvl3pPr lvl="2" algn="ctr">
              <a:lnSpc>
                <a:spcPct val="100000"/>
              </a:lnSpc>
              <a:spcBef>
                <a:spcPts val="0"/>
              </a:spcBef>
              <a:spcAft>
                <a:spcPts val="0"/>
              </a:spcAft>
              <a:buSzPts val="7000"/>
              <a:buNone/>
              <a:defRPr sz="7000"/>
            </a:lvl3pPr>
            <a:lvl4pPr lvl="3" algn="ctr">
              <a:lnSpc>
                <a:spcPct val="100000"/>
              </a:lnSpc>
              <a:spcBef>
                <a:spcPts val="0"/>
              </a:spcBef>
              <a:spcAft>
                <a:spcPts val="0"/>
              </a:spcAft>
              <a:buSzPts val="7000"/>
              <a:buNone/>
              <a:defRPr sz="7000"/>
            </a:lvl4pPr>
            <a:lvl5pPr lvl="4" algn="ctr">
              <a:lnSpc>
                <a:spcPct val="100000"/>
              </a:lnSpc>
              <a:spcBef>
                <a:spcPts val="0"/>
              </a:spcBef>
              <a:spcAft>
                <a:spcPts val="0"/>
              </a:spcAft>
              <a:buSzPts val="7000"/>
              <a:buNone/>
              <a:defRPr sz="7000"/>
            </a:lvl5pPr>
            <a:lvl6pPr lvl="5" algn="ctr">
              <a:lnSpc>
                <a:spcPct val="100000"/>
              </a:lnSpc>
              <a:spcBef>
                <a:spcPts val="0"/>
              </a:spcBef>
              <a:spcAft>
                <a:spcPts val="0"/>
              </a:spcAft>
              <a:buSzPts val="7000"/>
              <a:buNone/>
              <a:defRPr sz="7000"/>
            </a:lvl6pPr>
            <a:lvl7pPr lvl="6" algn="ctr">
              <a:lnSpc>
                <a:spcPct val="100000"/>
              </a:lnSpc>
              <a:spcBef>
                <a:spcPts val="0"/>
              </a:spcBef>
              <a:spcAft>
                <a:spcPts val="0"/>
              </a:spcAft>
              <a:buSzPts val="7000"/>
              <a:buNone/>
              <a:defRPr sz="7000"/>
            </a:lvl7pPr>
            <a:lvl8pPr lvl="7" algn="ctr">
              <a:lnSpc>
                <a:spcPct val="100000"/>
              </a:lnSpc>
              <a:spcBef>
                <a:spcPts val="0"/>
              </a:spcBef>
              <a:spcAft>
                <a:spcPts val="0"/>
              </a:spcAft>
              <a:buSzPts val="7000"/>
              <a:buNone/>
              <a:defRPr sz="7000"/>
            </a:lvl8pPr>
            <a:lvl9pPr lvl="8" algn="ctr">
              <a:lnSpc>
                <a:spcPct val="100000"/>
              </a:lnSpc>
              <a:spcBef>
                <a:spcPts val="0"/>
              </a:spcBef>
              <a:spcAft>
                <a:spcPts val="0"/>
              </a:spcAft>
              <a:buSzPts val="7000"/>
              <a:buNone/>
              <a:defRPr sz="7000"/>
            </a:lvl9pPr>
          </a:lstStyle>
          <a:p/>
        </p:txBody>
      </p:sp>
      <p:sp>
        <p:nvSpPr>
          <p:cNvPr id="12" name="Google Shape;12;p2"/>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515409" y="4598693"/>
            <a:ext cx="14089200" cy="8163300"/>
          </a:xfrm>
          <a:prstGeom prst="rect">
            <a:avLst/>
          </a:prstGeom>
        </p:spPr>
        <p:txBody>
          <a:bodyPr anchorCtr="0" anchor="b" bIns="227475" lIns="227475" spcFirstLastPara="1" rIns="227475" wrap="square" tIns="227475">
            <a:noAutofit/>
          </a:bodyPr>
          <a:lstStyle>
            <a:lvl1pPr lvl="0" algn="ctr">
              <a:spcBef>
                <a:spcPts val="0"/>
              </a:spcBef>
              <a:spcAft>
                <a:spcPts val="0"/>
              </a:spcAft>
              <a:buSzPts val="29900"/>
              <a:buNone/>
              <a:defRPr sz="29900"/>
            </a:lvl1pPr>
            <a:lvl2pPr lvl="1" algn="ctr">
              <a:spcBef>
                <a:spcPts val="0"/>
              </a:spcBef>
              <a:spcAft>
                <a:spcPts val="0"/>
              </a:spcAft>
              <a:buSzPts val="29900"/>
              <a:buNone/>
              <a:defRPr sz="29900"/>
            </a:lvl2pPr>
            <a:lvl3pPr lvl="2" algn="ctr">
              <a:spcBef>
                <a:spcPts val="0"/>
              </a:spcBef>
              <a:spcAft>
                <a:spcPts val="0"/>
              </a:spcAft>
              <a:buSzPts val="29900"/>
              <a:buNone/>
              <a:defRPr sz="29900"/>
            </a:lvl3pPr>
            <a:lvl4pPr lvl="3" algn="ctr">
              <a:spcBef>
                <a:spcPts val="0"/>
              </a:spcBef>
              <a:spcAft>
                <a:spcPts val="0"/>
              </a:spcAft>
              <a:buSzPts val="29900"/>
              <a:buNone/>
              <a:defRPr sz="29900"/>
            </a:lvl4pPr>
            <a:lvl5pPr lvl="4" algn="ctr">
              <a:spcBef>
                <a:spcPts val="0"/>
              </a:spcBef>
              <a:spcAft>
                <a:spcPts val="0"/>
              </a:spcAft>
              <a:buSzPts val="29900"/>
              <a:buNone/>
              <a:defRPr sz="29900"/>
            </a:lvl5pPr>
            <a:lvl6pPr lvl="5" algn="ctr">
              <a:spcBef>
                <a:spcPts val="0"/>
              </a:spcBef>
              <a:spcAft>
                <a:spcPts val="0"/>
              </a:spcAft>
              <a:buSzPts val="29900"/>
              <a:buNone/>
              <a:defRPr sz="29900"/>
            </a:lvl6pPr>
            <a:lvl7pPr lvl="6" algn="ctr">
              <a:spcBef>
                <a:spcPts val="0"/>
              </a:spcBef>
              <a:spcAft>
                <a:spcPts val="0"/>
              </a:spcAft>
              <a:buSzPts val="29900"/>
              <a:buNone/>
              <a:defRPr sz="29900"/>
            </a:lvl7pPr>
            <a:lvl8pPr lvl="7" algn="ctr">
              <a:spcBef>
                <a:spcPts val="0"/>
              </a:spcBef>
              <a:spcAft>
                <a:spcPts val="0"/>
              </a:spcAft>
              <a:buSzPts val="29900"/>
              <a:buNone/>
              <a:defRPr sz="29900"/>
            </a:lvl8pPr>
            <a:lvl9pPr lvl="8" algn="ctr">
              <a:spcBef>
                <a:spcPts val="0"/>
              </a:spcBef>
              <a:spcAft>
                <a:spcPts val="0"/>
              </a:spcAft>
              <a:buSzPts val="29900"/>
              <a:buNone/>
              <a:defRPr sz="29900"/>
            </a:lvl9pPr>
          </a:lstStyle>
          <a:p>
            <a:r>
              <a:t>xx%</a:t>
            </a:r>
          </a:p>
        </p:txBody>
      </p:sp>
      <p:sp>
        <p:nvSpPr>
          <p:cNvPr id="46" name="Google Shape;46;p11"/>
          <p:cNvSpPr txBox="1"/>
          <p:nvPr>
            <p:ph idx="1" type="body"/>
          </p:nvPr>
        </p:nvSpPr>
        <p:spPr>
          <a:xfrm>
            <a:off x="515409" y="13105313"/>
            <a:ext cx="14089200" cy="5408100"/>
          </a:xfrm>
          <a:prstGeom prst="rect">
            <a:avLst/>
          </a:prstGeom>
        </p:spPr>
        <p:txBody>
          <a:bodyPr anchorCtr="0" anchor="t" bIns="227475" lIns="227475" spcFirstLastPara="1" rIns="227475" wrap="square" tIns="227475">
            <a:noAutofit/>
          </a:bodyPr>
          <a:lstStyle>
            <a:lvl1pPr indent="-514350" lvl="0" marL="457200" algn="ctr">
              <a:spcBef>
                <a:spcPts val="0"/>
              </a:spcBef>
              <a:spcAft>
                <a:spcPts val="0"/>
              </a:spcAft>
              <a:buSzPts val="4500"/>
              <a:buChar char="●"/>
              <a:defRPr/>
            </a:lvl1pPr>
            <a:lvl2pPr indent="-450850" lvl="1" marL="914400" algn="ctr">
              <a:spcBef>
                <a:spcPts val="4000"/>
              </a:spcBef>
              <a:spcAft>
                <a:spcPts val="0"/>
              </a:spcAft>
              <a:buSzPts val="3500"/>
              <a:buChar char="○"/>
              <a:defRPr/>
            </a:lvl2pPr>
            <a:lvl3pPr indent="-450850" lvl="2" marL="1371600" algn="ctr">
              <a:spcBef>
                <a:spcPts val="4000"/>
              </a:spcBef>
              <a:spcAft>
                <a:spcPts val="0"/>
              </a:spcAft>
              <a:buSzPts val="3500"/>
              <a:buChar char="■"/>
              <a:defRPr/>
            </a:lvl3pPr>
            <a:lvl4pPr indent="-450850" lvl="3" marL="1828800" algn="ctr">
              <a:spcBef>
                <a:spcPts val="4000"/>
              </a:spcBef>
              <a:spcAft>
                <a:spcPts val="0"/>
              </a:spcAft>
              <a:buSzPts val="3500"/>
              <a:buChar char="●"/>
              <a:defRPr/>
            </a:lvl4pPr>
            <a:lvl5pPr indent="-450850" lvl="4" marL="2286000" algn="ctr">
              <a:spcBef>
                <a:spcPts val="4000"/>
              </a:spcBef>
              <a:spcAft>
                <a:spcPts val="0"/>
              </a:spcAft>
              <a:buSzPts val="3500"/>
              <a:buChar char="○"/>
              <a:defRPr/>
            </a:lvl5pPr>
            <a:lvl6pPr indent="-450850" lvl="5" marL="2743200" algn="ctr">
              <a:spcBef>
                <a:spcPts val="4000"/>
              </a:spcBef>
              <a:spcAft>
                <a:spcPts val="0"/>
              </a:spcAft>
              <a:buSzPts val="3500"/>
              <a:buChar char="■"/>
              <a:defRPr/>
            </a:lvl6pPr>
            <a:lvl7pPr indent="-450850" lvl="6" marL="3200400" algn="ctr">
              <a:spcBef>
                <a:spcPts val="4000"/>
              </a:spcBef>
              <a:spcAft>
                <a:spcPts val="0"/>
              </a:spcAft>
              <a:buSzPts val="3500"/>
              <a:buChar char="●"/>
              <a:defRPr/>
            </a:lvl7pPr>
            <a:lvl8pPr indent="-450850" lvl="7" marL="3657600" algn="ctr">
              <a:spcBef>
                <a:spcPts val="4000"/>
              </a:spcBef>
              <a:spcAft>
                <a:spcPts val="0"/>
              </a:spcAft>
              <a:buSzPts val="3500"/>
              <a:buChar char="○"/>
              <a:defRPr/>
            </a:lvl8pPr>
            <a:lvl9pPr indent="-450850" lvl="8" marL="4114800" algn="ctr">
              <a:spcBef>
                <a:spcPts val="4000"/>
              </a:spcBef>
              <a:spcAft>
                <a:spcPts val="4000"/>
              </a:spcAft>
              <a:buSzPts val="3500"/>
              <a:buChar char="■"/>
              <a:defRPr/>
            </a:lvl9pPr>
          </a:lstStyle>
          <a:p/>
        </p:txBody>
      </p:sp>
      <p:sp>
        <p:nvSpPr>
          <p:cNvPr id="47" name="Google Shape;47;p11"/>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515409" y="8942117"/>
            <a:ext cx="14089200" cy="3499800"/>
          </a:xfrm>
          <a:prstGeom prst="rect">
            <a:avLst/>
          </a:prstGeom>
        </p:spPr>
        <p:txBody>
          <a:bodyPr anchorCtr="0" anchor="ctr" bIns="227475" lIns="227475" spcFirstLastPara="1" rIns="227475" wrap="square" tIns="227475">
            <a:noAutofit/>
          </a:bodyPr>
          <a:lstStyle>
            <a:lvl1pPr lvl="0" algn="ctr">
              <a:spcBef>
                <a:spcPts val="0"/>
              </a:spcBef>
              <a:spcAft>
                <a:spcPts val="0"/>
              </a:spcAft>
              <a:buSzPts val="9000"/>
              <a:buNone/>
              <a:defRPr sz="9000"/>
            </a:lvl1pPr>
            <a:lvl2pPr lvl="1" algn="ctr">
              <a:spcBef>
                <a:spcPts val="0"/>
              </a:spcBef>
              <a:spcAft>
                <a:spcPts val="0"/>
              </a:spcAft>
              <a:buSzPts val="9000"/>
              <a:buNone/>
              <a:defRPr sz="9000"/>
            </a:lvl2pPr>
            <a:lvl3pPr lvl="2" algn="ctr">
              <a:spcBef>
                <a:spcPts val="0"/>
              </a:spcBef>
              <a:spcAft>
                <a:spcPts val="0"/>
              </a:spcAft>
              <a:buSzPts val="9000"/>
              <a:buNone/>
              <a:defRPr sz="9000"/>
            </a:lvl3pPr>
            <a:lvl4pPr lvl="3" algn="ctr">
              <a:spcBef>
                <a:spcPts val="0"/>
              </a:spcBef>
              <a:spcAft>
                <a:spcPts val="0"/>
              </a:spcAft>
              <a:buSzPts val="9000"/>
              <a:buNone/>
              <a:defRPr sz="9000"/>
            </a:lvl4pPr>
            <a:lvl5pPr lvl="4" algn="ctr">
              <a:spcBef>
                <a:spcPts val="0"/>
              </a:spcBef>
              <a:spcAft>
                <a:spcPts val="0"/>
              </a:spcAft>
              <a:buSzPts val="9000"/>
              <a:buNone/>
              <a:defRPr sz="9000"/>
            </a:lvl5pPr>
            <a:lvl6pPr lvl="5" algn="ctr">
              <a:spcBef>
                <a:spcPts val="0"/>
              </a:spcBef>
              <a:spcAft>
                <a:spcPts val="0"/>
              </a:spcAft>
              <a:buSzPts val="9000"/>
              <a:buNone/>
              <a:defRPr sz="9000"/>
            </a:lvl6pPr>
            <a:lvl7pPr lvl="6" algn="ctr">
              <a:spcBef>
                <a:spcPts val="0"/>
              </a:spcBef>
              <a:spcAft>
                <a:spcPts val="0"/>
              </a:spcAft>
              <a:buSzPts val="9000"/>
              <a:buNone/>
              <a:defRPr sz="9000"/>
            </a:lvl7pPr>
            <a:lvl8pPr lvl="7" algn="ctr">
              <a:spcBef>
                <a:spcPts val="0"/>
              </a:spcBef>
              <a:spcAft>
                <a:spcPts val="0"/>
              </a:spcAft>
              <a:buSzPts val="9000"/>
              <a:buNone/>
              <a:defRPr sz="9000"/>
            </a:lvl8pPr>
            <a:lvl9pPr lvl="8" algn="ctr">
              <a:spcBef>
                <a:spcPts val="0"/>
              </a:spcBef>
              <a:spcAft>
                <a:spcPts val="0"/>
              </a:spcAft>
              <a:buSzPts val="9000"/>
              <a:buNone/>
              <a:defRPr sz="9000"/>
            </a:lvl9pPr>
          </a:lstStyle>
          <a:p/>
        </p:txBody>
      </p:sp>
      <p:sp>
        <p:nvSpPr>
          <p:cNvPr id="15" name="Google Shape;15;p3"/>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5409" y="1850183"/>
            <a:ext cx="14089200" cy="2381100"/>
          </a:xfrm>
          <a:prstGeom prst="rect">
            <a:avLst/>
          </a:prstGeom>
        </p:spPr>
        <p:txBody>
          <a:bodyPr anchorCtr="0" anchor="t" bIns="227475" lIns="227475" spcFirstLastPara="1" rIns="227475" wrap="square" tIns="227475">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p:txBody>
      </p:sp>
      <p:sp>
        <p:nvSpPr>
          <p:cNvPr id="18" name="Google Shape;18;p4"/>
          <p:cNvSpPr txBox="1"/>
          <p:nvPr>
            <p:ph idx="1" type="body"/>
          </p:nvPr>
        </p:nvSpPr>
        <p:spPr>
          <a:xfrm>
            <a:off x="515409" y="4791392"/>
            <a:ext cx="14089200" cy="14203500"/>
          </a:xfrm>
          <a:prstGeom prst="rect">
            <a:avLst/>
          </a:prstGeom>
        </p:spPr>
        <p:txBody>
          <a:bodyPr anchorCtr="0" anchor="t" bIns="227475" lIns="227475" spcFirstLastPara="1" rIns="227475" wrap="square" tIns="227475">
            <a:noAutofit/>
          </a:bodyPr>
          <a:lstStyle>
            <a:lvl1pPr indent="-514350" lvl="0" marL="457200">
              <a:spcBef>
                <a:spcPts val="0"/>
              </a:spcBef>
              <a:spcAft>
                <a:spcPts val="0"/>
              </a:spcAft>
              <a:buSzPts val="4500"/>
              <a:buChar char="●"/>
              <a:defRPr/>
            </a:lvl1pPr>
            <a:lvl2pPr indent="-450850" lvl="1" marL="914400">
              <a:spcBef>
                <a:spcPts val="4000"/>
              </a:spcBef>
              <a:spcAft>
                <a:spcPts val="0"/>
              </a:spcAft>
              <a:buSzPts val="3500"/>
              <a:buChar char="○"/>
              <a:defRPr/>
            </a:lvl2pPr>
            <a:lvl3pPr indent="-450850" lvl="2" marL="1371600">
              <a:spcBef>
                <a:spcPts val="4000"/>
              </a:spcBef>
              <a:spcAft>
                <a:spcPts val="0"/>
              </a:spcAft>
              <a:buSzPts val="3500"/>
              <a:buChar char="■"/>
              <a:defRPr/>
            </a:lvl3pPr>
            <a:lvl4pPr indent="-450850" lvl="3" marL="1828800">
              <a:spcBef>
                <a:spcPts val="4000"/>
              </a:spcBef>
              <a:spcAft>
                <a:spcPts val="0"/>
              </a:spcAft>
              <a:buSzPts val="3500"/>
              <a:buChar char="●"/>
              <a:defRPr/>
            </a:lvl4pPr>
            <a:lvl5pPr indent="-450850" lvl="4" marL="2286000">
              <a:spcBef>
                <a:spcPts val="4000"/>
              </a:spcBef>
              <a:spcAft>
                <a:spcPts val="0"/>
              </a:spcAft>
              <a:buSzPts val="3500"/>
              <a:buChar char="○"/>
              <a:defRPr/>
            </a:lvl5pPr>
            <a:lvl6pPr indent="-450850" lvl="5" marL="2743200">
              <a:spcBef>
                <a:spcPts val="4000"/>
              </a:spcBef>
              <a:spcAft>
                <a:spcPts val="0"/>
              </a:spcAft>
              <a:buSzPts val="3500"/>
              <a:buChar char="■"/>
              <a:defRPr/>
            </a:lvl6pPr>
            <a:lvl7pPr indent="-450850" lvl="6" marL="3200400">
              <a:spcBef>
                <a:spcPts val="4000"/>
              </a:spcBef>
              <a:spcAft>
                <a:spcPts val="0"/>
              </a:spcAft>
              <a:buSzPts val="3500"/>
              <a:buChar char="●"/>
              <a:defRPr/>
            </a:lvl7pPr>
            <a:lvl8pPr indent="-450850" lvl="7" marL="3657600">
              <a:spcBef>
                <a:spcPts val="4000"/>
              </a:spcBef>
              <a:spcAft>
                <a:spcPts val="0"/>
              </a:spcAft>
              <a:buSzPts val="3500"/>
              <a:buChar char="○"/>
              <a:defRPr/>
            </a:lvl8pPr>
            <a:lvl9pPr indent="-450850" lvl="8" marL="4114800">
              <a:spcBef>
                <a:spcPts val="4000"/>
              </a:spcBef>
              <a:spcAft>
                <a:spcPts val="4000"/>
              </a:spcAft>
              <a:buSzPts val="3500"/>
              <a:buChar char="■"/>
              <a:defRPr/>
            </a:lvl9pPr>
          </a:lstStyle>
          <a:p/>
        </p:txBody>
      </p:sp>
      <p:sp>
        <p:nvSpPr>
          <p:cNvPr id="19" name="Google Shape;19;p4"/>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515409" y="1850183"/>
            <a:ext cx="14089200" cy="2381100"/>
          </a:xfrm>
          <a:prstGeom prst="rect">
            <a:avLst/>
          </a:prstGeom>
        </p:spPr>
        <p:txBody>
          <a:bodyPr anchorCtr="0" anchor="t" bIns="227475" lIns="227475" spcFirstLastPara="1" rIns="227475" wrap="square" tIns="227475">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p:txBody>
      </p:sp>
      <p:sp>
        <p:nvSpPr>
          <p:cNvPr id="22" name="Google Shape;22;p5"/>
          <p:cNvSpPr txBox="1"/>
          <p:nvPr>
            <p:ph idx="1" type="body"/>
          </p:nvPr>
        </p:nvSpPr>
        <p:spPr>
          <a:xfrm>
            <a:off x="515409" y="4791392"/>
            <a:ext cx="6614100" cy="14203500"/>
          </a:xfrm>
          <a:prstGeom prst="rect">
            <a:avLst/>
          </a:prstGeom>
        </p:spPr>
        <p:txBody>
          <a:bodyPr anchorCtr="0" anchor="t" bIns="227475" lIns="227475" spcFirstLastPara="1" rIns="227475" wrap="square" tIns="227475">
            <a:noAutofit/>
          </a:bodyPr>
          <a:lstStyle>
            <a:lvl1pPr indent="-450850" lvl="0" marL="457200">
              <a:spcBef>
                <a:spcPts val="0"/>
              </a:spcBef>
              <a:spcAft>
                <a:spcPts val="0"/>
              </a:spcAft>
              <a:buSzPts val="3500"/>
              <a:buChar char="●"/>
              <a:defRPr sz="3500"/>
            </a:lvl1pPr>
            <a:lvl2pPr indent="-419100" lvl="1" marL="914400">
              <a:spcBef>
                <a:spcPts val="4000"/>
              </a:spcBef>
              <a:spcAft>
                <a:spcPts val="0"/>
              </a:spcAft>
              <a:buSzPts val="3000"/>
              <a:buChar char="○"/>
              <a:defRPr sz="3000"/>
            </a:lvl2pPr>
            <a:lvl3pPr indent="-419100" lvl="2" marL="1371600">
              <a:spcBef>
                <a:spcPts val="4000"/>
              </a:spcBef>
              <a:spcAft>
                <a:spcPts val="0"/>
              </a:spcAft>
              <a:buSzPts val="3000"/>
              <a:buChar char="■"/>
              <a:defRPr sz="3000"/>
            </a:lvl3pPr>
            <a:lvl4pPr indent="-419100" lvl="3" marL="1828800">
              <a:spcBef>
                <a:spcPts val="4000"/>
              </a:spcBef>
              <a:spcAft>
                <a:spcPts val="0"/>
              </a:spcAft>
              <a:buSzPts val="3000"/>
              <a:buChar char="●"/>
              <a:defRPr sz="3000"/>
            </a:lvl4pPr>
            <a:lvl5pPr indent="-419100" lvl="4" marL="2286000">
              <a:spcBef>
                <a:spcPts val="4000"/>
              </a:spcBef>
              <a:spcAft>
                <a:spcPts val="0"/>
              </a:spcAft>
              <a:buSzPts val="3000"/>
              <a:buChar char="○"/>
              <a:defRPr sz="3000"/>
            </a:lvl5pPr>
            <a:lvl6pPr indent="-419100" lvl="5" marL="2743200">
              <a:spcBef>
                <a:spcPts val="4000"/>
              </a:spcBef>
              <a:spcAft>
                <a:spcPts val="0"/>
              </a:spcAft>
              <a:buSzPts val="3000"/>
              <a:buChar char="■"/>
              <a:defRPr sz="3000"/>
            </a:lvl6pPr>
            <a:lvl7pPr indent="-419100" lvl="6" marL="3200400">
              <a:spcBef>
                <a:spcPts val="4000"/>
              </a:spcBef>
              <a:spcAft>
                <a:spcPts val="0"/>
              </a:spcAft>
              <a:buSzPts val="3000"/>
              <a:buChar char="●"/>
              <a:defRPr sz="3000"/>
            </a:lvl7pPr>
            <a:lvl8pPr indent="-419100" lvl="7" marL="3657600">
              <a:spcBef>
                <a:spcPts val="4000"/>
              </a:spcBef>
              <a:spcAft>
                <a:spcPts val="0"/>
              </a:spcAft>
              <a:buSzPts val="3000"/>
              <a:buChar char="○"/>
              <a:defRPr sz="3000"/>
            </a:lvl8pPr>
            <a:lvl9pPr indent="-419100" lvl="8" marL="4114800">
              <a:spcBef>
                <a:spcPts val="4000"/>
              </a:spcBef>
              <a:spcAft>
                <a:spcPts val="4000"/>
              </a:spcAft>
              <a:buSzPts val="3000"/>
              <a:buChar char="■"/>
              <a:defRPr sz="3000"/>
            </a:lvl9pPr>
          </a:lstStyle>
          <a:p/>
        </p:txBody>
      </p:sp>
      <p:sp>
        <p:nvSpPr>
          <p:cNvPr id="23" name="Google Shape;23;p5"/>
          <p:cNvSpPr txBox="1"/>
          <p:nvPr>
            <p:ph idx="2" type="body"/>
          </p:nvPr>
        </p:nvSpPr>
        <p:spPr>
          <a:xfrm>
            <a:off x="7990583" y="4791392"/>
            <a:ext cx="6614100" cy="14203500"/>
          </a:xfrm>
          <a:prstGeom prst="rect">
            <a:avLst/>
          </a:prstGeom>
        </p:spPr>
        <p:txBody>
          <a:bodyPr anchorCtr="0" anchor="t" bIns="227475" lIns="227475" spcFirstLastPara="1" rIns="227475" wrap="square" tIns="227475">
            <a:noAutofit/>
          </a:bodyPr>
          <a:lstStyle>
            <a:lvl1pPr indent="-450850" lvl="0" marL="457200">
              <a:spcBef>
                <a:spcPts val="0"/>
              </a:spcBef>
              <a:spcAft>
                <a:spcPts val="0"/>
              </a:spcAft>
              <a:buSzPts val="3500"/>
              <a:buChar char="●"/>
              <a:defRPr sz="3500"/>
            </a:lvl1pPr>
            <a:lvl2pPr indent="-419100" lvl="1" marL="914400">
              <a:spcBef>
                <a:spcPts val="4000"/>
              </a:spcBef>
              <a:spcAft>
                <a:spcPts val="0"/>
              </a:spcAft>
              <a:buSzPts val="3000"/>
              <a:buChar char="○"/>
              <a:defRPr sz="3000"/>
            </a:lvl2pPr>
            <a:lvl3pPr indent="-419100" lvl="2" marL="1371600">
              <a:spcBef>
                <a:spcPts val="4000"/>
              </a:spcBef>
              <a:spcAft>
                <a:spcPts val="0"/>
              </a:spcAft>
              <a:buSzPts val="3000"/>
              <a:buChar char="■"/>
              <a:defRPr sz="3000"/>
            </a:lvl3pPr>
            <a:lvl4pPr indent="-419100" lvl="3" marL="1828800">
              <a:spcBef>
                <a:spcPts val="4000"/>
              </a:spcBef>
              <a:spcAft>
                <a:spcPts val="0"/>
              </a:spcAft>
              <a:buSzPts val="3000"/>
              <a:buChar char="●"/>
              <a:defRPr sz="3000"/>
            </a:lvl4pPr>
            <a:lvl5pPr indent="-419100" lvl="4" marL="2286000">
              <a:spcBef>
                <a:spcPts val="4000"/>
              </a:spcBef>
              <a:spcAft>
                <a:spcPts val="0"/>
              </a:spcAft>
              <a:buSzPts val="3000"/>
              <a:buChar char="○"/>
              <a:defRPr sz="3000"/>
            </a:lvl5pPr>
            <a:lvl6pPr indent="-419100" lvl="5" marL="2743200">
              <a:spcBef>
                <a:spcPts val="4000"/>
              </a:spcBef>
              <a:spcAft>
                <a:spcPts val="0"/>
              </a:spcAft>
              <a:buSzPts val="3000"/>
              <a:buChar char="■"/>
              <a:defRPr sz="3000"/>
            </a:lvl6pPr>
            <a:lvl7pPr indent="-419100" lvl="6" marL="3200400">
              <a:spcBef>
                <a:spcPts val="4000"/>
              </a:spcBef>
              <a:spcAft>
                <a:spcPts val="0"/>
              </a:spcAft>
              <a:buSzPts val="3000"/>
              <a:buChar char="●"/>
              <a:defRPr sz="3000"/>
            </a:lvl7pPr>
            <a:lvl8pPr indent="-419100" lvl="7" marL="3657600">
              <a:spcBef>
                <a:spcPts val="4000"/>
              </a:spcBef>
              <a:spcAft>
                <a:spcPts val="0"/>
              </a:spcAft>
              <a:buSzPts val="3000"/>
              <a:buChar char="○"/>
              <a:defRPr sz="3000"/>
            </a:lvl8pPr>
            <a:lvl9pPr indent="-419100" lvl="8" marL="4114800">
              <a:spcBef>
                <a:spcPts val="4000"/>
              </a:spcBef>
              <a:spcAft>
                <a:spcPts val="4000"/>
              </a:spcAft>
              <a:buSzPts val="3000"/>
              <a:buChar char="■"/>
              <a:defRPr sz="3000"/>
            </a:lvl9pPr>
          </a:lstStyle>
          <a:p/>
        </p:txBody>
      </p:sp>
      <p:sp>
        <p:nvSpPr>
          <p:cNvPr id="24" name="Google Shape;24;p5"/>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15409" y="1850183"/>
            <a:ext cx="14089200" cy="2381100"/>
          </a:xfrm>
          <a:prstGeom prst="rect">
            <a:avLst/>
          </a:prstGeom>
        </p:spPr>
        <p:txBody>
          <a:bodyPr anchorCtr="0" anchor="t" bIns="227475" lIns="227475" spcFirstLastPara="1" rIns="227475" wrap="square" tIns="227475">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p:txBody>
      </p:sp>
      <p:sp>
        <p:nvSpPr>
          <p:cNvPr id="27" name="Google Shape;27;p6"/>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515409" y="2309896"/>
            <a:ext cx="4643100" cy="3141900"/>
          </a:xfrm>
          <a:prstGeom prst="rect">
            <a:avLst/>
          </a:prstGeom>
        </p:spPr>
        <p:txBody>
          <a:bodyPr anchorCtr="0" anchor="b" bIns="227475" lIns="227475" spcFirstLastPara="1" rIns="227475" wrap="square" tIns="22747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30" name="Google Shape;30;p7"/>
          <p:cNvSpPr txBox="1"/>
          <p:nvPr>
            <p:ph idx="1" type="body"/>
          </p:nvPr>
        </p:nvSpPr>
        <p:spPr>
          <a:xfrm>
            <a:off x="515409" y="5777235"/>
            <a:ext cx="4643100" cy="13218300"/>
          </a:xfrm>
          <a:prstGeom prst="rect">
            <a:avLst/>
          </a:prstGeom>
        </p:spPr>
        <p:txBody>
          <a:bodyPr anchorCtr="0" anchor="t" bIns="227475" lIns="227475" spcFirstLastPara="1" rIns="227475" wrap="square" tIns="227475">
            <a:noAutofit/>
          </a:bodyPr>
          <a:lstStyle>
            <a:lvl1pPr indent="-419100" lvl="0" marL="457200">
              <a:spcBef>
                <a:spcPts val="0"/>
              </a:spcBef>
              <a:spcAft>
                <a:spcPts val="0"/>
              </a:spcAft>
              <a:buSzPts val="3000"/>
              <a:buChar char="●"/>
              <a:defRPr sz="3000"/>
            </a:lvl1pPr>
            <a:lvl2pPr indent="-419100" lvl="1" marL="914400">
              <a:spcBef>
                <a:spcPts val="4000"/>
              </a:spcBef>
              <a:spcAft>
                <a:spcPts val="0"/>
              </a:spcAft>
              <a:buSzPts val="3000"/>
              <a:buChar char="○"/>
              <a:defRPr sz="3000"/>
            </a:lvl2pPr>
            <a:lvl3pPr indent="-419100" lvl="2" marL="1371600">
              <a:spcBef>
                <a:spcPts val="4000"/>
              </a:spcBef>
              <a:spcAft>
                <a:spcPts val="0"/>
              </a:spcAft>
              <a:buSzPts val="3000"/>
              <a:buChar char="■"/>
              <a:defRPr sz="3000"/>
            </a:lvl3pPr>
            <a:lvl4pPr indent="-419100" lvl="3" marL="1828800">
              <a:spcBef>
                <a:spcPts val="4000"/>
              </a:spcBef>
              <a:spcAft>
                <a:spcPts val="0"/>
              </a:spcAft>
              <a:buSzPts val="3000"/>
              <a:buChar char="●"/>
              <a:defRPr sz="3000"/>
            </a:lvl4pPr>
            <a:lvl5pPr indent="-419100" lvl="4" marL="2286000">
              <a:spcBef>
                <a:spcPts val="4000"/>
              </a:spcBef>
              <a:spcAft>
                <a:spcPts val="0"/>
              </a:spcAft>
              <a:buSzPts val="3000"/>
              <a:buChar char="○"/>
              <a:defRPr sz="3000"/>
            </a:lvl5pPr>
            <a:lvl6pPr indent="-419100" lvl="5" marL="2743200">
              <a:spcBef>
                <a:spcPts val="4000"/>
              </a:spcBef>
              <a:spcAft>
                <a:spcPts val="0"/>
              </a:spcAft>
              <a:buSzPts val="3000"/>
              <a:buChar char="■"/>
              <a:defRPr sz="3000"/>
            </a:lvl6pPr>
            <a:lvl7pPr indent="-419100" lvl="6" marL="3200400">
              <a:spcBef>
                <a:spcPts val="4000"/>
              </a:spcBef>
              <a:spcAft>
                <a:spcPts val="0"/>
              </a:spcAft>
              <a:buSzPts val="3000"/>
              <a:buChar char="●"/>
              <a:defRPr sz="3000"/>
            </a:lvl7pPr>
            <a:lvl8pPr indent="-419100" lvl="7" marL="3657600">
              <a:spcBef>
                <a:spcPts val="4000"/>
              </a:spcBef>
              <a:spcAft>
                <a:spcPts val="0"/>
              </a:spcAft>
              <a:buSzPts val="3000"/>
              <a:buChar char="○"/>
              <a:defRPr sz="3000"/>
            </a:lvl8pPr>
            <a:lvl9pPr indent="-419100" lvl="8" marL="4114800">
              <a:spcBef>
                <a:spcPts val="4000"/>
              </a:spcBef>
              <a:spcAft>
                <a:spcPts val="4000"/>
              </a:spcAft>
              <a:buSzPts val="3000"/>
              <a:buChar char="■"/>
              <a:defRPr sz="3000"/>
            </a:lvl9pPr>
          </a:lstStyle>
          <a:p/>
        </p:txBody>
      </p:sp>
      <p:sp>
        <p:nvSpPr>
          <p:cNvPr id="31" name="Google Shape;31;p7"/>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810650" y="1871490"/>
            <a:ext cx="10529400" cy="17007300"/>
          </a:xfrm>
          <a:prstGeom prst="rect">
            <a:avLst/>
          </a:prstGeom>
        </p:spPr>
        <p:txBody>
          <a:bodyPr anchorCtr="0" anchor="ctr" bIns="227475" lIns="227475" spcFirstLastPara="1" rIns="227475" wrap="square" tIns="227475">
            <a:no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4" name="Google Shape;34;p8"/>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7560000" y="-520"/>
            <a:ext cx="7560000" cy="21384000"/>
          </a:xfrm>
          <a:prstGeom prst="rect">
            <a:avLst/>
          </a:prstGeom>
          <a:solidFill>
            <a:schemeClr val="lt2"/>
          </a:solidFill>
          <a:ln>
            <a:noFill/>
          </a:ln>
        </p:spPr>
        <p:txBody>
          <a:bodyPr anchorCtr="0" anchor="ctr" bIns="227475" lIns="227475" spcFirstLastPara="1" rIns="227475" wrap="square" tIns="227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439016" y="5126901"/>
            <a:ext cx="6688800" cy="6162600"/>
          </a:xfrm>
          <a:prstGeom prst="rect">
            <a:avLst/>
          </a:prstGeom>
        </p:spPr>
        <p:txBody>
          <a:bodyPr anchorCtr="0" anchor="b" bIns="227475" lIns="227475" spcFirstLastPara="1" rIns="227475" wrap="square" tIns="227475">
            <a:noAutofit/>
          </a:bodyPr>
          <a:lstStyle>
            <a:lvl1pPr lvl="0" algn="ctr">
              <a:spcBef>
                <a:spcPts val="0"/>
              </a:spcBef>
              <a:spcAft>
                <a:spcPts val="0"/>
              </a:spcAft>
              <a:buSzPts val="10500"/>
              <a:buNone/>
              <a:defRPr sz="10500"/>
            </a:lvl1pPr>
            <a:lvl2pPr lvl="1" algn="ctr">
              <a:spcBef>
                <a:spcPts val="0"/>
              </a:spcBef>
              <a:spcAft>
                <a:spcPts val="0"/>
              </a:spcAft>
              <a:buSzPts val="10500"/>
              <a:buNone/>
              <a:defRPr sz="10500"/>
            </a:lvl2pPr>
            <a:lvl3pPr lvl="2" algn="ctr">
              <a:spcBef>
                <a:spcPts val="0"/>
              </a:spcBef>
              <a:spcAft>
                <a:spcPts val="0"/>
              </a:spcAft>
              <a:buSzPts val="10500"/>
              <a:buNone/>
              <a:defRPr sz="10500"/>
            </a:lvl3pPr>
            <a:lvl4pPr lvl="3" algn="ctr">
              <a:spcBef>
                <a:spcPts val="0"/>
              </a:spcBef>
              <a:spcAft>
                <a:spcPts val="0"/>
              </a:spcAft>
              <a:buSzPts val="10500"/>
              <a:buNone/>
              <a:defRPr sz="10500"/>
            </a:lvl4pPr>
            <a:lvl5pPr lvl="4" algn="ctr">
              <a:spcBef>
                <a:spcPts val="0"/>
              </a:spcBef>
              <a:spcAft>
                <a:spcPts val="0"/>
              </a:spcAft>
              <a:buSzPts val="10500"/>
              <a:buNone/>
              <a:defRPr sz="10500"/>
            </a:lvl5pPr>
            <a:lvl6pPr lvl="5" algn="ctr">
              <a:spcBef>
                <a:spcPts val="0"/>
              </a:spcBef>
              <a:spcAft>
                <a:spcPts val="0"/>
              </a:spcAft>
              <a:buSzPts val="10500"/>
              <a:buNone/>
              <a:defRPr sz="10500"/>
            </a:lvl6pPr>
            <a:lvl7pPr lvl="6" algn="ctr">
              <a:spcBef>
                <a:spcPts val="0"/>
              </a:spcBef>
              <a:spcAft>
                <a:spcPts val="0"/>
              </a:spcAft>
              <a:buSzPts val="10500"/>
              <a:buNone/>
              <a:defRPr sz="10500"/>
            </a:lvl7pPr>
            <a:lvl8pPr lvl="7" algn="ctr">
              <a:spcBef>
                <a:spcPts val="0"/>
              </a:spcBef>
              <a:spcAft>
                <a:spcPts val="0"/>
              </a:spcAft>
              <a:buSzPts val="10500"/>
              <a:buNone/>
              <a:defRPr sz="10500"/>
            </a:lvl8pPr>
            <a:lvl9pPr lvl="8" algn="ctr">
              <a:spcBef>
                <a:spcPts val="0"/>
              </a:spcBef>
              <a:spcAft>
                <a:spcPts val="0"/>
              </a:spcAft>
              <a:buSzPts val="10500"/>
              <a:buNone/>
              <a:defRPr sz="10500"/>
            </a:lvl9pPr>
          </a:lstStyle>
          <a:p/>
        </p:txBody>
      </p:sp>
      <p:sp>
        <p:nvSpPr>
          <p:cNvPr id="38" name="Google Shape;38;p9"/>
          <p:cNvSpPr txBox="1"/>
          <p:nvPr>
            <p:ph idx="1" type="subTitle"/>
          </p:nvPr>
        </p:nvSpPr>
        <p:spPr>
          <a:xfrm>
            <a:off x="439016" y="11653729"/>
            <a:ext cx="6688800" cy="5134800"/>
          </a:xfrm>
          <a:prstGeom prst="rect">
            <a:avLst/>
          </a:prstGeom>
        </p:spPr>
        <p:txBody>
          <a:bodyPr anchorCtr="0" anchor="t" bIns="227475" lIns="227475" spcFirstLastPara="1" rIns="227475" wrap="square" tIns="22747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 name="Google Shape;39;p9"/>
          <p:cNvSpPr txBox="1"/>
          <p:nvPr>
            <p:ph idx="2" type="body"/>
          </p:nvPr>
        </p:nvSpPr>
        <p:spPr>
          <a:xfrm>
            <a:off x="8167677" y="3010328"/>
            <a:ext cx="6344700" cy="15362400"/>
          </a:xfrm>
          <a:prstGeom prst="rect">
            <a:avLst/>
          </a:prstGeom>
        </p:spPr>
        <p:txBody>
          <a:bodyPr anchorCtr="0" anchor="ctr" bIns="227475" lIns="227475" spcFirstLastPara="1" rIns="227475" wrap="square" tIns="227475">
            <a:noAutofit/>
          </a:bodyPr>
          <a:lstStyle>
            <a:lvl1pPr indent="-514350" lvl="0" marL="457200">
              <a:spcBef>
                <a:spcPts val="0"/>
              </a:spcBef>
              <a:spcAft>
                <a:spcPts val="0"/>
              </a:spcAft>
              <a:buSzPts val="4500"/>
              <a:buChar char="●"/>
              <a:defRPr/>
            </a:lvl1pPr>
            <a:lvl2pPr indent="-450850" lvl="1" marL="914400">
              <a:spcBef>
                <a:spcPts val="4000"/>
              </a:spcBef>
              <a:spcAft>
                <a:spcPts val="0"/>
              </a:spcAft>
              <a:buSzPts val="3500"/>
              <a:buChar char="○"/>
              <a:defRPr/>
            </a:lvl2pPr>
            <a:lvl3pPr indent="-450850" lvl="2" marL="1371600">
              <a:spcBef>
                <a:spcPts val="4000"/>
              </a:spcBef>
              <a:spcAft>
                <a:spcPts val="0"/>
              </a:spcAft>
              <a:buSzPts val="3500"/>
              <a:buChar char="■"/>
              <a:defRPr/>
            </a:lvl3pPr>
            <a:lvl4pPr indent="-450850" lvl="3" marL="1828800">
              <a:spcBef>
                <a:spcPts val="4000"/>
              </a:spcBef>
              <a:spcAft>
                <a:spcPts val="0"/>
              </a:spcAft>
              <a:buSzPts val="3500"/>
              <a:buChar char="●"/>
              <a:defRPr/>
            </a:lvl4pPr>
            <a:lvl5pPr indent="-450850" lvl="4" marL="2286000">
              <a:spcBef>
                <a:spcPts val="4000"/>
              </a:spcBef>
              <a:spcAft>
                <a:spcPts val="0"/>
              </a:spcAft>
              <a:buSzPts val="3500"/>
              <a:buChar char="○"/>
              <a:defRPr/>
            </a:lvl5pPr>
            <a:lvl6pPr indent="-450850" lvl="5" marL="2743200">
              <a:spcBef>
                <a:spcPts val="4000"/>
              </a:spcBef>
              <a:spcAft>
                <a:spcPts val="0"/>
              </a:spcAft>
              <a:buSzPts val="3500"/>
              <a:buChar char="■"/>
              <a:defRPr/>
            </a:lvl6pPr>
            <a:lvl7pPr indent="-450850" lvl="6" marL="3200400">
              <a:spcBef>
                <a:spcPts val="4000"/>
              </a:spcBef>
              <a:spcAft>
                <a:spcPts val="0"/>
              </a:spcAft>
              <a:buSzPts val="3500"/>
              <a:buChar char="●"/>
              <a:defRPr/>
            </a:lvl7pPr>
            <a:lvl8pPr indent="-450850" lvl="7" marL="3657600">
              <a:spcBef>
                <a:spcPts val="4000"/>
              </a:spcBef>
              <a:spcAft>
                <a:spcPts val="0"/>
              </a:spcAft>
              <a:buSzPts val="3500"/>
              <a:buChar char="○"/>
              <a:defRPr/>
            </a:lvl8pPr>
            <a:lvl9pPr indent="-450850" lvl="8" marL="4114800">
              <a:spcBef>
                <a:spcPts val="4000"/>
              </a:spcBef>
              <a:spcAft>
                <a:spcPts val="4000"/>
              </a:spcAft>
              <a:buSzPts val="3500"/>
              <a:buChar char="■"/>
              <a:defRPr/>
            </a:lvl9pPr>
          </a:lstStyle>
          <a:p/>
        </p:txBody>
      </p:sp>
      <p:sp>
        <p:nvSpPr>
          <p:cNvPr id="40" name="Google Shape;40;p9"/>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515409" y="17588532"/>
            <a:ext cx="9919200" cy="2515800"/>
          </a:xfrm>
          <a:prstGeom prst="rect">
            <a:avLst/>
          </a:prstGeom>
        </p:spPr>
        <p:txBody>
          <a:bodyPr anchorCtr="0" anchor="ctr" bIns="227475" lIns="227475" spcFirstLastPara="1" rIns="227475" wrap="square" tIns="227475">
            <a:noAutofit/>
          </a:bodyPr>
          <a:lstStyle>
            <a:lvl1pPr indent="-228600" lvl="0" marL="457200">
              <a:lnSpc>
                <a:spcPct val="100000"/>
              </a:lnSpc>
              <a:spcBef>
                <a:spcPts val="0"/>
              </a:spcBef>
              <a:spcAft>
                <a:spcPts val="0"/>
              </a:spcAft>
              <a:buSzPts val="4500"/>
              <a:buNone/>
              <a:defRPr/>
            </a:lvl1pPr>
          </a:lstStyle>
          <a:p/>
        </p:txBody>
      </p:sp>
      <p:sp>
        <p:nvSpPr>
          <p:cNvPr id="43" name="Google Shape;43;p10"/>
          <p:cNvSpPr txBox="1"/>
          <p:nvPr>
            <p:ph idx="12" type="sldNum"/>
          </p:nvPr>
        </p:nvSpPr>
        <p:spPr>
          <a:xfrm>
            <a:off x="14009576" y="19387232"/>
            <a:ext cx="907200" cy="1636500"/>
          </a:xfrm>
          <a:prstGeom prst="rect">
            <a:avLst/>
          </a:prstGeom>
        </p:spPr>
        <p:txBody>
          <a:bodyPr anchorCtr="0" anchor="ctr" bIns="227475" lIns="227475" spcFirstLastPara="1" rIns="227475" wrap="square" tIns="2274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5409" y="1850183"/>
            <a:ext cx="14089200" cy="2381100"/>
          </a:xfrm>
          <a:prstGeom prst="rect">
            <a:avLst/>
          </a:prstGeom>
          <a:noFill/>
          <a:ln>
            <a:noFill/>
          </a:ln>
        </p:spPr>
        <p:txBody>
          <a:bodyPr anchorCtr="0" anchor="t" bIns="227475" lIns="227475" spcFirstLastPara="1" rIns="227475" wrap="square" tIns="227475">
            <a:noAutofit/>
          </a:bodyPr>
          <a:lstStyle>
            <a:lvl1pPr lvl="0">
              <a:spcBef>
                <a:spcPts val="0"/>
              </a:spcBef>
              <a:spcAft>
                <a:spcPts val="0"/>
              </a:spcAft>
              <a:buClr>
                <a:schemeClr val="dk1"/>
              </a:buClr>
              <a:buSzPts val="7000"/>
              <a:buNone/>
              <a:defRPr sz="7000">
                <a:solidFill>
                  <a:schemeClr val="dk1"/>
                </a:solidFill>
              </a:defRPr>
            </a:lvl1pPr>
            <a:lvl2pPr lvl="1">
              <a:spcBef>
                <a:spcPts val="0"/>
              </a:spcBef>
              <a:spcAft>
                <a:spcPts val="0"/>
              </a:spcAft>
              <a:buClr>
                <a:schemeClr val="dk1"/>
              </a:buClr>
              <a:buSzPts val="7000"/>
              <a:buNone/>
              <a:defRPr sz="7000">
                <a:solidFill>
                  <a:schemeClr val="dk1"/>
                </a:solidFill>
              </a:defRPr>
            </a:lvl2pPr>
            <a:lvl3pPr lvl="2">
              <a:spcBef>
                <a:spcPts val="0"/>
              </a:spcBef>
              <a:spcAft>
                <a:spcPts val="0"/>
              </a:spcAft>
              <a:buClr>
                <a:schemeClr val="dk1"/>
              </a:buClr>
              <a:buSzPts val="7000"/>
              <a:buNone/>
              <a:defRPr sz="7000">
                <a:solidFill>
                  <a:schemeClr val="dk1"/>
                </a:solidFill>
              </a:defRPr>
            </a:lvl3pPr>
            <a:lvl4pPr lvl="3">
              <a:spcBef>
                <a:spcPts val="0"/>
              </a:spcBef>
              <a:spcAft>
                <a:spcPts val="0"/>
              </a:spcAft>
              <a:buClr>
                <a:schemeClr val="dk1"/>
              </a:buClr>
              <a:buSzPts val="7000"/>
              <a:buNone/>
              <a:defRPr sz="7000">
                <a:solidFill>
                  <a:schemeClr val="dk1"/>
                </a:solidFill>
              </a:defRPr>
            </a:lvl4pPr>
            <a:lvl5pPr lvl="4">
              <a:spcBef>
                <a:spcPts val="0"/>
              </a:spcBef>
              <a:spcAft>
                <a:spcPts val="0"/>
              </a:spcAft>
              <a:buClr>
                <a:schemeClr val="dk1"/>
              </a:buClr>
              <a:buSzPts val="7000"/>
              <a:buNone/>
              <a:defRPr sz="7000">
                <a:solidFill>
                  <a:schemeClr val="dk1"/>
                </a:solidFill>
              </a:defRPr>
            </a:lvl5pPr>
            <a:lvl6pPr lvl="5">
              <a:spcBef>
                <a:spcPts val="0"/>
              </a:spcBef>
              <a:spcAft>
                <a:spcPts val="0"/>
              </a:spcAft>
              <a:buClr>
                <a:schemeClr val="dk1"/>
              </a:buClr>
              <a:buSzPts val="7000"/>
              <a:buNone/>
              <a:defRPr sz="7000">
                <a:solidFill>
                  <a:schemeClr val="dk1"/>
                </a:solidFill>
              </a:defRPr>
            </a:lvl6pPr>
            <a:lvl7pPr lvl="6">
              <a:spcBef>
                <a:spcPts val="0"/>
              </a:spcBef>
              <a:spcAft>
                <a:spcPts val="0"/>
              </a:spcAft>
              <a:buClr>
                <a:schemeClr val="dk1"/>
              </a:buClr>
              <a:buSzPts val="7000"/>
              <a:buNone/>
              <a:defRPr sz="7000">
                <a:solidFill>
                  <a:schemeClr val="dk1"/>
                </a:solidFill>
              </a:defRPr>
            </a:lvl7pPr>
            <a:lvl8pPr lvl="7">
              <a:spcBef>
                <a:spcPts val="0"/>
              </a:spcBef>
              <a:spcAft>
                <a:spcPts val="0"/>
              </a:spcAft>
              <a:buClr>
                <a:schemeClr val="dk1"/>
              </a:buClr>
              <a:buSzPts val="7000"/>
              <a:buNone/>
              <a:defRPr sz="7000">
                <a:solidFill>
                  <a:schemeClr val="dk1"/>
                </a:solidFill>
              </a:defRPr>
            </a:lvl8pPr>
            <a:lvl9pPr lvl="8">
              <a:spcBef>
                <a:spcPts val="0"/>
              </a:spcBef>
              <a:spcAft>
                <a:spcPts val="0"/>
              </a:spcAft>
              <a:buClr>
                <a:schemeClr val="dk1"/>
              </a:buClr>
              <a:buSzPts val="7000"/>
              <a:buNone/>
              <a:defRPr sz="7000">
                <a:solidFill>
                  <a:schemeClr val="dk1"/>
                </a:solidFill>
              </a:defRPr>
            </a:lvl9pPr>
          </a:lstStyle>
          <a:p/>
        </p:txBody>
      </p:sp>
      <p:sp>
        <p:nvSpPr>
          <p:cNvPr id="7" name="Google Shape;7;p1"/>
          <p:cNvSpPr txBox="1"/>
          <p:nvPr>
            <p:ph idx="1" type="body"/>
          </p:nvPr>
        </p:nvSpPr>
        <p:spPr>
          <a:xfrm>
            <a:off x="515409" y="4791392"/>
            <a:ext cx="14089200" cy="14203500"/>
          </a:xfrm>
          <a:prstGeom prst="rect">
            <a:avLst/>
          </a:prstGeom>
          <a:noFill/>
          <a:ln>
            <a:noFill/>
          </a:ln>
        </p:spPr>
        <p:txBody>
          <a:bodyPr anchorCtr="0" anchor="t" bIns="227475" lIns="227475" spcFirstLastPara="1" rIns="227475" wrap="square" tIns="227475">
            <a:noAutofit/>
          </a:bodyPr>
          <a:lstStyle>
            <a:lvl1pPr indent="-514350" lvl="0" marL="457200">
              <a:lnSpc>
                <a:spcPct val="115000"/>
              </a:lnSpc>
              <a:spcBef>
                <a:spcPts val="0"/>
              </a:spcBef>
              <a:spcAft>
                <a:spcPts val="0"/>
              </a:spcAft>
              <a:buClr>
                <a:schemeClr val="dk2"/>
              </a:buClr>
              <a:buSzPts val="4500"/>
              <a:buChar char="●"/>
              <a:defRPr sz="4500">
                <a:solidFill>
                  <a:schemeClr val="dk2"/>
                </a:solidFill>
              </a:defRPr>
            </a:lvl1pPr>
            <a:lvl2pPr indent="-450850" lvl="1" marL="914400">
              <a:lnSpc>
                <a:spcPct val="115000"/>
              </a:lnSpc>
              <a:spcBef>
                <a:spcPts val="4000"/>
              </a:spcBef>
              <a:spcAft>
                <a:spcPts val="0"/>
              </a:spcAft>
              <a:buClr>
                <a:schemeClr val="dk2"/>
              </a:buClr>
              <a:buSzPts val="3500"/>
              <a:buChar char="○"/>
              <a:defRPr sz="3500">
                <a:solidFill>
                  <a:schemeClr val="dk2"/>
                </a:solidFill>
              </a:defRPr>
            </a:lvl2pPr>
            <a:lvl3pPr indent="-450850" lvl="2" marL="1371600">
              <a:lnSpc>
                <a:spcPct val="115000"/>
              </a:lnSpc>
              <a:spcBef>
                <a:spcPts val="4000"/>
              </a:spcBef>
              <a:spcAft>
                <a:spcPts val="0"/>
              </a:spcAft>
              <a:buClr>
                <a:schemeClr val="dk2"/>
              </a:buClr>
              <a:buSzPts val="3500"/>
              <a:buChar char="■"/>
              <a:defRPr sz="3500">
                <a:solidFill>
                  <a:schemeClr val="dk2"/>
                </a:solidFill>
              </a:defRPr>
            </a:lvl3pPr>
            <a:lvl4pPr indent="-450850" lvl="3" marL="1828800">
              <a:lnSpc>
                <a:spcPct val="115000"/>
              </a:lnSpc>
              <a:spcBef>
                <a:spcPts val="4000"/>
              </a:spcBef>
              <a:spcAft>
                <a:spcPts val="0"/>
              </a:spcAft>
              <a:buClr>
                <a:schemeClr val="dk2"/>
              </a:buClr>
              <a:buSzPts val="3500"/>
              <a:buChar char="●"/>
              <a:defRPr sz="3500">
                <a:solidFill>
                  <a:schemeClr val="dk2"/>
                </a:solidFill>
              </a:defRPr>
            </a:lvl4pPr>
            <a:lvl5pPr indent="-450850" lvl="4" marL="2286000">
              <a:lnSpc>
                <a:spcPct val="115000"/>
              </a:lnSpc>
              <a:spcBef>
                <a:spcPts val="4000"/>
              </a:spcBef>
              <a:spcAft>
                <a:spcPts val="0"/>
              </a:spcAft>
              <a:buClr>
                <a:schemeClr val="dk2"/>
              </a:buClr>
              <a:buSzPts val="3500"/>
              <a:buChar char="○"/>
              <a:defRPr sz="3500">
                <a:solidFill>
                  <a:schemeClr val="dk2"/>
                </a:solidFill>
              </a:defRPr>
            </a:lvl5pPr>
            <a:lvl6pPr indent="-450850" lvl="5" marL="2743200">
              <a:lnSpc>
                <a:spcPct val="115000"/>
              </a:lnSpc>
              <a:spcBef>
                <a:spcPts val="4000"/>
              </a:spcBef>
              <a:spcAft>
                <a:spcPts val="0"/>
              </a:spcAft>
              <a:buClr>
                <a:schemeClr val="dk2"/>
              </a:buClr>
              <a:buSzPts val="3500"/>
              <a:buChar char="■"/>
              <a:defRPr sz="3500">
                <a:solidFill>
                  <a:schemeClr val="dk2"/>
                </a:solidFill>
              </a:defRPr>
            </a:lvl6pPr>
            <a:lvl7pPr indent="-450850" lvl="6" marL="3200400">
              <a:lnSpc>
                <a:spcPct val="115000"/>
              </a:lnSpc>
              <a:spcBef>
                <a:spcPts val="4000"/>
              </a:spcBef>
              <a:spcAft>
                <a:spcPts val="0"/>
              </a:spcAft>
              <a:buClr>
                <a:schemeClr val="dk2"/>
              </a:buClr>
              <a:buSzPts val="3500"/>
              <a:buChar char="●"/>
              <a:defRPr sz="3500">
                <a:solidFill>
                  <a:schemeClr val="dk2"/>
                </a:solidFill>
              </a:defRPr>
            </a:lvl7pPr>
            <a:lvl8pPr indent="-450850" lvl="7" marL="3657600">
              <a:lnSpc>
                <a:spcPct val="115000"/>
              </a:lnSpc>
              <a:spcBef>
                <a:spcPts val="4000"/>
              </a:spcBef>
              <a:spcAft>
                <a:spcPts val="0"/>
              </a:spcAft>
              <a:buClr>
                <a:schemeClr val="dk2"/>
              </a:buClr>
              <a:buSzPts val="3500"/>
              <a:buChar char="○"/>
              <a:defRPr sz="3500">
                <a:solidFill>
                  <a:schemeClr val="dk2"/>
                </a:solidFill>
              </a:defRPr>
            </a:lvl8pPr>
            <a:lvl9pPr indent="-450850" lvl="8" marL="4114800">
              <a:lnSpc>
                <a:spcPct val="115000"/>
              </a:lnSpc>
              <a:spcBef>
                <a:spcPts val="4000"/>
              </a:spcBef>
              <a:spcAft>
                <a:spcPts val="4000"/>
              </a:spcAft>
              <a:buClr>
                <a:schemeClr val="dk2"/>
              </a:buClr>
              <a:buSzPts val="3500"/>
              <a:buChar char="■"/>
              <a:defRPr sz="3500">
                <a:solidFill>
                  <a:schemeClr val="dk2"/>
                </a:solidFill>
              </a:defRPr>
            </a:lvl9pPr>
          </a:lstStyle>
          <a:p/>
        </p:txBody>
      </p:sp>
      <p:sp>
        <p:nvSpPr>
          <p:cNvPr id="8" name="Google Shape;8;p1"/>
          <p:cNvSpPr txBox="1"/>
          <p:nvPr>
            <p:ph idx="12" type="sldNum"/>
          </p:nvPr>
        </p:nvSpPr>
        <p:spPr>
          <a:xfrm>
            <a:off x="14009576" y="19387232"/>
            <a:ext cx="907200" cy="1636500"/>
          </a:xfrm>
          <a:prstGeom prst="rect">
            <a:avLst/>
          </a:prstGeom>
          <a:noFill/>
          <a:ln>
            <a:noFill/>
          </a:ln>
        </p:spPr>
        <p:txBody>
          <a:bodyPr anchorCtr="0" anchor="ctr" bIns="227475" lIns="227475" spcFirstLastPara="1" rIns="227475" wrap="square" tIns="227475">
            <a:no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1077175" y="648825"/>
            <a:ext cx="12954000" cy="2119800"/>
          </a:xfrm>
          <a:prstGeom prst="rect">
            <a:avLst/>
          </a:prstGeom>
          <a:solidFill>
            <a:srgbClr val="006C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13"/>
          <p:cNvGrpSpPr/>
          <p:nvPr/>
        </p:nvGrpSpPr>
        <p:grpSpPr>
          <a:xfrm>
            <a:off x="1065000" y="6694738"/>
            <a:ext cx="6474000" cy="3498963"/>
            <a:chOff x="1065000" y="6694738"/>
            <a:chExt cx="6474000" cy="3498963"/>
          </a:xfrm>
        </p:grpSpPr>
        <p:sp>
          <p:nvSpPr>
            <p:cNvPr id="56" name="Google Shape;56;p13"/>
            <p:cNvSpPr txBox="1"/>
            <p:nvPr/>
          </p:nvSpPr>
          <p:spPr>
            <a:xfrm>
              <a:off x="1065000" y="7415400"/>
              <a:ext cx="6474000" cy="27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Lorem ipsum dolor sit amet, consectetur adipiscing elit. Praesent pellentesque ipsum et augue molestie, eget aliquet leo congue. Etiam sit amet dui non risus pretium tempus sit amet et mauris. Fusce in orci ac lacus porta tincidunt vel id justo. Aliquam rhoncus feugiat lorem ac commodo. Curabitur dictum blandit lacus quis ultrices. Aliquam ornare ac leo non facilisis.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Donec ut semper quam, vitae aliquet massa. Duis ut mi urna. Maecenas laoreet porta orci ut venenatis. Class aptent taciti sociosqu ad litora torquent per conubia nostra, </a:t>
              </a:r>
              <a:endParaRPr sz="1500">
                <a:solidFill>
                  <a:schemeClr val="dk1"/>
                </a:solidFill>
                <a:highlight>
                  <a:srgbClr val="FFFFFF"/>
                </a:highlight>
                <a:latin typeface="Open Sans"/>
                <a:ea typeface="Open Sans"/>
                <a:cs typeface="Open Sans"/>
                <a:sym typeface="Open Sans"/>
              </a:endParaRPr>
            </a:p>
          </p:txBody>
        </p:sp>
        <p:sp>
          <p:nvSpPr>
            <p:cNvPr id="57" name="Google Shape;57;p13"/>
            <p:cNvSpPr txBox="1"/>
            <p:nvPr/>
          </p:nvSpPr>
          <p:spPr>
            <a:xfrm>
              <a:off x="1065000" y="6694738"/>
              <a:ext cx="41910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500">
                  <a:solidFill>
                    <a:srgbClr val="006CB7"/>
                  </a:solidFill>
                  <a:latin typeface="Lato Black"/>
                  <a:ea typeface="Lato Black"/>
                  <a:cs typeface="Lato Black"/>
                  <a:sym typeface="Lato Black"/>
                </a:rPr>
                <a:t>Necesidad identificada</a:t>
              </a:r>
              <a:endParaRPr sz="2500">
                <a:solidFill>
                  <a:srgbClr val="006CB7"/>
                </a:solidFill>
                <a:latin typeface="Lato Black"/>
                <a:ea typeface="Lato Black"/>
                <a:cs typeface="Lato Black"/>
                <a:sym typeface="Lato Black"/>
              </a:endParaRPr>
            </a:p>
            <a:p>
              <a:pPr indent="0" lvl="0" marL="0" rtl="0" algn="l">
                <a:spcBef>
                  <a:spcPts val="0"/>
                </a:spcBef>
                <a:spcAft>
                  <a:spcPts val="0"/>
                </a:spcAft>
                <a:buNone/>
              </a:pPr>
              <a:r>
                <a:t/>
              </a:r>
              <a:endParaRPr/>
            </a:p>
          </p:txBody>
        </p:sp>
      </p:grpSp>
      <p:sp>
        <p:nvSpPr>
          <p:cNvPr id="58" name="Google Shape;58;p13"/>
          <p:cNvSpPr txBox="1"/>
          <p:nvPr/>
        </p:nvSpPr>
        <p:spPr>
          <a:xfrm>
            <a:off x="4095925" y="3204475"/>
            <a:ext cx="9944400" cy="263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419" sz="2000">
                <a:latin typeface="Lato"/>
                <a:ea typeface="Lato"/>
                <a:cs typeface="Lato"/>
                <a:sym typeface="Lato"/>
              </a:rPr>
              <a:t>DESARROLLO DE UNA HERRAMIENTA INFORMÁTICA PARA LA VISUALIZACIÓN 3D DEL AVANCE Y EVOLUCIÓN DE FORMAS DE FONDO (DUNAS) MEDIDAS EN EL RÍO PARANÁ.</a:t>
            </a:r>
            <a:endParaRPr b="1" sz="2000">
              <a:latin typeface="Lato"/>
              <a:ea typeface="Lato"/>
              <a:cs typeface="Lato"/>
              <a:sym typeface="Lato"/>
            </a:endParaRPr>
          </a:p>
          <a:p>
            <a:pPr indent="0" lvl="0" marL="0" rtl="0" algn="l">
              <a:lnSpc>
                <a:spcPct val="115000"/>
              </a:lnSpc>
              <a:spcBef>
                <a:spcPts val="0"/>
              </a:spcBef>
              <a:spcAft>
                <a:spcPts val="0"/>
              </a:spcAft>
              <a:buNone/>
            </a:pPr>
            <a:r>
              <a:rPr b="1" lang="es-419" sz="2000">
                <a:latin typeface="Lato"/>
                <a:ea typeface="Lato"/>
                <a:cs typeface="Lato"/>
                <a:sym typeface="Lato"/>
              </a:rPr>
              <a:t>Autor: Rizzo Miguel Daniel</a:t>
            </a:r>
            <a:endParaRPr b="1" sz="2000">
              <a:latin typeface="Lato"/>
              <a:ea typeface="Lato"/>
              <a:cs typeface="Lato"/>
              <a:sym typeface="Lato"/>
            </a:endParaRPr>
          </a:p>
          <a:p>
            <a:pPr indent="0" lvl="0" marL="0" rtl="0" algn="l">
              <a:lnSpc>
                <a:spcPct val="115000"/>
              </a:lnSpc>
              <a:spcBef>
                <a:spcPts val="0"/>
              </a:spcBef>
              <a:spcAft>
                <a:spcPts val="0"/>
              </a:spcAft>
              <a:buNone/>
            </a:pPr>
            <a:r>
              <a:rPr b="1" lang="es-419" sz="2000">
                <a:latin typeface="Lato"/>
                <a:ea typeface="Lato"/>
                <a:cs typeface="Lato"/>
                <a:sym typeface="Lato"/>
              </a:rPr>
              <a:t>Director: Dr. Calvo Néstor </a:t>
            </a:r>
            <a:endParaRPr b="1" sz="2000">
              <a:latin typeface="Lato"/>
              <a:ea typeface="Lato"/>
              <a:cs typeface="Lato"/>
              <a:sym typeface="Lato"/>
            </a:endParaRPr>
          </a:p>
          <a:p>
            <a:pPr indent="0" lvl="0" marL="0" rtl="0" algn="l">
              <a:lnSpc>
                <a:spcPct val="115000"/>
              </a:lnSpc>
              <a:spcBef>
                <a:spcPts val="0"/>
              </a:spcBef>
              <a:spcAft>
                <a:spcPts val="0"/>
              </a:spcAft>
              <a:buNone/>
            </a:pPr>
            <a:r>
              <a:rPr b="1" lang="es-419" sz="2000">
                <a:latin typeface="Lato"/>
                <a:ea typeface="Lato"/>
                <a:cs typeface="Lato"/>
                <a:sym typeface="Lato"/>
              </a:rPr>
              <a:t>Asesor temático: Prendes Hugo</a:t>
            </a:r>
            <a:endParaRPr b="1" sz="2000">
              <a:latin typeface="Lato"/>
              <a:ea typeface="Lato"/>
              <a:cs typeface="Lato"/>
              <a:sym typeface="Lato"/>
            </a:endParaRPr>
          </a:p>
          <a:p>
            <a:pPr indent="0" lvl="0" marL="0" rtl="0" algn="l">
              <a:lnSpc>
                <a:spcPct val="115000"/>
              </a:lnSpc>
              <a:spcBef>
                <a:spcPts val="0"/>
              </a:spcBef>
              <a:spcAft>
                <a:spcPts val="0"/>
              </a:spcAft>
              <a:buNone/>
            </a:pPr>
            <a:r>
              <a:rPr b="1" lang="es-419" sz="2000">
                <a:latin typeface="Lato"/>
                <a:ea typeface="Lato"/>
                <a:cs typeface="Lato"/>
                <a:sym typeface="Lato"/>
              </a:rPr>
              <a:t>Fecha de presentación</a:t>
            </a:r>
            <a:r>
              <a:rPr b="1" lang="es-419" sz="2500">
                <a:latin typeface="Lato"/>
                <a:ea typeface="Lato"/>
                <a:cs typeface="Lato"/>
                <a:sym typeface="Lato"/>
              </a:rPr>
              <a:t>: 11 abril 2019</a:t>
            </a:r>
            <a:endParaRPr b="1" sz="2500">
              <a:latin typeface="Lato"/>
              <a:ea typeface="Lato"/>
              <a:cs typeface="Lato"/>
              <a:sym typeface="Lato"/>
            </a:endParaRPr>
          </a:p>
        </p:txBody>
      </p:sp>
      <p:sp>
        <p:nvSpPr>
          <p:cNvPr id="59" name="Google Shape;59;p13"/>
          <p:cNvSpPr/>
          <p:nvPr/>
        </p:nvSpPr>
        <p:spPr>
          <a:xfrm>
            <a:off x="1065000" y="3204475"/>
            <a:ext cx="2633400" cy="263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419"/>
              <a:t> </a:t>
            </a:r>
            <a:endParaRPr/>
          </a:p>
        </p:txBody>
      </p:sp>
      <p:sp>
        <p:nvSpPr>
          <p:cNvPr id="60" name="Google Shape;60;p13"/>
          <p:cNvSpPr txBox="1"/>
          <p:nvPr/>
        </p:nvSpPr>
        <p:spPr>
          <a:xfrm>
            <a:off x="2110350" y="4152025"/>
            <a:ext cx="5427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800">
                <a:latin typeface="Lato"/>
                <a:ea typeface="Lato"/>
                <a:cs typeface="Lato"/>
                <a:sym typeface="Lato"/>
              </a:rPr>
              <a:t>QR</a:t>
            </a:r>
            <a:endParaRPr b="1" sz="1800">
              <a:latin typeface="Lato"/>
              <a:ea typeface="Lato"/>
              <a:cs typeface="Lato"/>
              <a:sym typeface="Lato"/>
            </a:endParaRPr>
          </a:p>
        </p:txBody>
      </p:sp>
      <p:cxnSp>
        <p:nvCxnSpPr>
          <p:cNvPr id="61" name="Google Shape;61;p13"/>
          <p:cNvCxnSpPr/>
          <p:nvPr/>
        </p:nvCxnSpPr>
        <p:spPr>
          <a:xfrm>
            <a:off x="1074150" y="6273775"/>
            <a:ext cx="12954000" cy="0"/>
          </a:xfrm>
          <a:prstGeom prst="straightConnector1">
            <a:avLst/>
          </a:prstGeom>
          <a:noFill/>
          <a:ln cap="flat" cmpd="sng" w="19050">
            <a:solidFill>
              <a:srgbClr val="999999"/>
            </a:solidFill>
            <a:prstDash val="solid"/>
            <a:round/>
            <a:headEnd len="med" w="med" type="none"/>
            <a:tailEnd len="med" w="med" type="none"/>
          </a:ln>
        </p:spPr>
      </p:cxnSp>
      <p:sp>
        <p:nvSpPr>
          <p:cNvPr id="62" name="Google Shape;62;p13"/>
          <p:cNvSpPr txBox="1"/>
          <p:nvPr/>
        </p:nvSpPr>
        <p:spPr>
          <a:xfrm>
            <a:off x="1915375" y="1009800"/>
            <a:ext cx="4648200" cy="7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5000">
                <a:solidFill>
                  <a:srgbClr val="FFFFFF"/>
                </a:solidFill>
                <a:latin typeface="Lato Black"/>
                <a:ea typeface="Lato Black"/>
                <a:cs typeface="Lato Black"/>
                <a:sym typeface="Lato Black"/>
              </a:rPr>
              <a:t>Expo</a:t>
            </a:r>
            <a:r>
              <a:rPr lang="es-419" sz="5000">
                <a:solidFill>
                  <a:srgbClr val="FFFFFF"/>
                </a:solidFill>
                <a:latin typeface="Lato"/>
                <a:ea typeface="Lato"/>
                <a:cs typeface="Lato"/>
                <a:sym typeface="Lato"/>
              </a:rPr>
              <a:t>proyectos</a:t>
            </a:r>
            <a:endParaRPr sz="5000">
              <a:solidFill>
                <a:srgbClr val="FFFFFF"/>
              </a:solidFill>
              <a:latin typeface="Lato"/>
              <a:ea typeface="Lato"/>
              <a:cs typeface="Lato"/>
              <a:sym typeface="Lato"/>
            </a:endParaRPr>
          </a:p>
        </p:txBody>
      </p:sp>
      <p:sp>
        <p:nvSpPr>
          <p:cNvPr id="63" name="Google Shape;63;p13"/>
          <p:cNvSpPr txBox="1"/>
          <p:nvPr/>
        </p:nvSpPr>
        <p:spPr>
          <a:xfrm>
            <a:off x="1915375" y="1909588"/>
            <a:ext cx="57150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FFFFFF"/>
                </a:solidFill>
                <a:latin typeface="Lato"/>
                <a:ea typeface="Lato"/>
                <a:cs typeface="Lato"/>
                <a:sym typeface="Lato"/>
              </a:rPr>
              <a:t>Proyecto Final de Carrera</a:t>
            </a:r>
            <a:r>
              <a:rPr b="1" lang="es-419" sz="2000">
                <a:solidFill>
                  <a:srgbClr val="FFFFFF"/>
                </a:solidFill>
                <a:latin typeface="Lato"/>
                <a:ea typeface="Lato"/>
                <a:cs typeface="Lato"/>
                <a:sym typeface="Lato"/>
              </a:rPr>
              <a:t> Ingeniería Informática</a:t>
            </a:r>
            <a:endParaRPr b="1" sz="2000">
              <a:solidFill>
                <a:srgbClr val="FFFFFF"/>
              </a:solidFill>
              <a:latin typeface="Lato"/>
              <a:ea typeface="Lato"/>
              <a:cs typeface="Lato"/>
              <a:sym typeface="Lato"/>
            </a:endParaRPr>
          </a:p>
        </p:txBody>
      </p:sp>
      <p:grpSp>
        <p:nvGrpSpPr>
          <p:cNvPr id="64" name="Google Shape;64;p13"/>
          <p:cNvGrpSpPr/>
          <p:nvPr/>
        </p:nvGrpSpPr>
        <p:grpSpPr>
          <a:xfrm>
            <a:off x="7734025" y="6694738"/>
            <a:ext cx="6320400" cy="3498963"/>
            <a:chOff x="7734025" y="6694738"/>
            <a:chExt cx="6320400" cy="3498963"/>
          </a:xfrm>
        </p:grpSpPr>
        <p:sp>
          <p:nvSpPr>
            <p:cNvPr id="65" name="Google Shape;65;p13"/>
            <p:cNvSpPr txBox="1"/>
            <p:nvPr/>
          </p:nvSpPr>
          <p:spPr>
            <a:xfrm>
              <a:off x="7734025" y="6694738"/>
              <a:ext cx="41910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500">
                  <a:solidFill>
                    <a:srgbClr val="006CB7"/>
                  </a:solidFill>
                  <a:latin typeface="Lato Black"/>
                  <a:ea typeface="Lato Black"/>
                  <a:cs typeface="Lato Black"/>
                  <a:sym typeface="Lato Black"/>
                </a:rPr>
                <a:t>Objetivos</a:t>
              </a:r>
              <a:endParaRPr sz="2500">
                <a:solidFill>
                  <a:srgbClr val="006CB7"/>
                </a:solidFill>
                <a:latin typeface="Lato Black"/>
                <a:ea typeface="Lato Black"/>
                <a:cs typeface="Lato Black"/>
                <a:sym typeface="Lato Black"/>
              </a:endParaRPr>
            </a:p>
            <a:p>
              <a:pPr indent="0" lvl="0" marL="0" rtl="0" algn="l">
                <a:spcBef>
                  <a:spcPts val="0"/>
                </a:spcBef>
                <a:spcAft>
                  <a:spcPts val="0"/>
                </a:spcAft>
                <a:buNone/>
              </a:pPr>
              <a:r>
                <a:t/>
              </a:r>
              <a:endParaRPr/>
            </a:p>
          </p:txBody>
        </p:sp>
        <p:sp>
          <p:nvSpPr>
            <p:cNvPr id="66" name="Google Shape;66;p13"/>
            <p:cNvSpPr txBox="1"/>
            <p:nvPr/>
          </p:nvSpPr>
          <p:spPr>
            <a:xfrm>
              <a:off x="7734025" y="7415400"/>
              <a:ext cx="6320400" cy="27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Lorem ipsum dolor sit amet, consectetur adipiscing elit. Praesent pellentesque ipsum et augue molestie, eget aliquet leo congue. Etiam sit amet dui non risus pretium tempus sit amet et mauris. Fusce in orci ac lacus porta tincidunt vel id justo. Aliquam rhoncus feugiat lorem ac commodo. Curabitur dictum blandit lacus quis ultrices. Aliquam ornare ac leo non facilisis.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Donec ut semper quam, vitae aliquet massa. Duis ut mi urna. Maecenas laoreet porta orci ut venenatis. Class aptent taciti sociosqu ad litora torquent per conubia nostra, </a:t>
              </a:r>
              <a:endParaRPr sz="1500">
                <a:solidFill>
                  <a:schemeClr val="dk1"/>
                </a:solidFill>
                <a:highlight>
                  <a:srgbClr val="FFFFFF"/>
                </a:highlight>
                <a:latin typeface="Open Sans"/>
                <a:ea typeface="Open Sans"/>
                <a:cs typeface="Open Sans"/>
                <a:sym typeface="Open Sans"/>
              </a:endParaRPr>
            </a:p>
          </p:txBody>
        </p:sp>
      </p:grpSp>
      <p:grpSp>
        <p:nvGrpSpPr>
          <p:cNvPr id="67" name="Google Shape;67;p13"/>
          <p:cNvGrpSpPr/>
          <p:nvPr/>
        </p:nvGrpSpPr>
        <p:grpSpPr>
          <a:xfrm>
            <a:off x="1068313" y="16260888"/>
            <a:ext cx="6320413" cy="4000863"/>
            <a:chOff x="1068313" y="16260888"/>
            <a:chExt cx="6320413" cy="4000863"/>
          </a:xfrm>
        </p:grpSpPr>
        <p:sp>
          <p:nvSpPr>
            <p:cNvPr id="68" name="Google Shape;68;p13"/>
            <p:cNvSpPr txBox="1"/>
            <p:nvPr/>
          </p:nvSpPr>
          <p:spPr>
            <a:xfrm>
              <a:off x="1068325" y="16981550"/>
              <a:ext cx="6320400" cy="32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Lorem ipsum dolor sit amet, consectetur adipiscing elit. Praesent pellentesque ipsum et augue molestie, eget aliquet leo congue. Etiam sit amet dui non risus pretium tempus sit amet et mauris. Fusce in orci ac lacus porta tincidunt vel id justo. Aliquam rhoncus feugiat lorem ac commodo. Curabitur dictum blandit lacus quis ultrices. Aliquam ornare ac leo non facilisis.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Donec ut semper quam, vitae aliquet massa. Duis ut mi urna. Maecenas laoreet porta orci ut venenatis. Class aptent taciti sociosqu ad litora torquent per conubia nostra,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s-419" sz="1500">
                  <a:solidFill>
                    <a:schemeClr val="dk1"/>
                  </a:solidFill>
                  <a:highlight>
                    <a:schemeClr val="lt1"/>
                  </a:highlight>
                  <a:latin typeface="Open Sans"/>
                  <a:ea typeface="Open Sans"/>
                  <a:cs typeface="Open Sans"/>
                  <a:sym typeface="Open Sans"/>
                </a:rPr>
                <a:t>Lorem ipsum dolor sit amet, consectetur adipiscing elit. Praesent pellentesque ipsum et augue molestie, eget aliquet leo congue. Etiam sit amet dui non risus pretium tempus </a:t>
              </a:r>
              <a:endParaRPr sz="1500">
                <a:solidFill>
                  <a:schemeClr val="dk1"/>
                </a:solidFill>
                <a:highlight>
                  <a:srgbClr val="FFFFFF"/>
                </a:highlight>
                <a:latin typeface="Open Sans"/>
                <a:ea typeface="Open Sans"/>
                <a:cs typeface="Open Sans"/>
                <a:sym typeface="Open Sans"/>
              </a:endParaRPr>
            </a:p>
          </p:txBody>
        </p:sp>
        <p:sp>
          <p:nvSpPr>
            <p:cNvPr id="69" name="Google Shape;69;p13"/>
            <p:cNvSpPr txBox="1"/>
            <p:nvPr/>
          </p:nvSpPr>
          <p:spPr>
            <a:xfrm>
              <a:off x="1068313" y="16260888"/>
              <a:ext cx="41910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2500">
                  <a:solidFill>
                    <a:srgbClr val="006CB7"/>
                  </a:solidFill>
                  <a:latin typeface="Lato Black"/>
                  <a:ea typeface="Lato Black"/>
                  <a:cs typeface="Lato Black"/>
                  <a:sym typeface="Lato Black"/>
                </a:rPr>
                <a:t>Desarrollo</a:t>
              </a:r>
              <a:endParaRPr sz="2500">
                <a:solidFill>
                  <a:srgbClr val="006CB7"/>
                </a:solidFill>
                <a:latin typeface="Lato Black"/>
                <a:ea typeface="Lato Black"/>
                <a:cs typeface="Lato Black"/>
                <a:sym typeface="Lato Black"/>
              </a:endParaRPr>
            </a:p>
            <a:p>
              <a:pPr indent="0" lvl="0" marL="0" rtl="0" algn="l">
                <a:spcBef>
                  <a:spcPts val="0"/>
                </a:spcBef>
                <a:spcAft>
                  <a:spcPts val="0"/>
                </a:spcAft>
                <a:buNone/>
              </a:pPr>
              <a:r>
                <a:t/>
              </a:r>
              <a:endParaRPr/>
            </a:p>
          </p:txBody>
        </p:sp>
      </p:grpSp>
      <p:grpSp>
        <p:nvGrpSpPr>
          <p:cNvPr id="70" name="Google Shape;70;p13"/>
          <p:cNvGrpSpPr/>
          <p:nvPr/>
        </p:nvGrpSpPr>
        <p:grpSpPr>
          <a:xfrm>
            <a:off x="7737338" y="16260888"/>
            <a:ext cx="6320413" cy="4000863"/>
            <a:chOff x="7737338" y="16260888"/>
            <a:chExt cx="6320413" cy="4000863"/>
          </a:xfrm>
        </p:grpSpPr>
        <p:sp>
          <p:nvSpPr>
            <p:cNvPr id="71" name="Google Shape;71;p13"/>
            <p:cNvSpPr txBox="1"/>
            <p:nvPr/>
          </p:nvSpPr>
          <p:spPr>
            <a:xfrm>
              <a:off x="7737338" y="16260888"/>
              <a:ext cx="4191000" cy="5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500">
                  <a:solidFill>
                    <a:srgbClr val="006CB7"/>
                  </a:solidFill>
                  <a:latin typeface="Lato Black"/>
                  <a:ea typeface="Lato Black"/>
                  <a:cs typeface="Lato Black"/>
                  <a:sym typeface="Lato Black"/>
                </a:rPr>
                <a:t>Resultados-Conclusiones</a:t>
              </a:r>
              <a:endParaRPr sz="2500">
                <a:solidFill>
                  <a:srgbClr val="006CB7"/>
                </a:solidFill>
                <a:latin typeface="Lato Black"/>
                <a:ea typeface="Lato Black"/>
                <a:cs typeface="Lato Black"/>
                <a:sym typeface="Lato Black"/>
              </a:endParaRPr>
            </a:p>
            <a:p>
              <a:pPr indent="0" lvl="0" marL="0" rtl="0" algn="l">
                <a:spcBef>
                  <a:spcPts val="0"/>
                </a:spcBef>
                <a:spcAft>
                  <a:spcPts val="0"/>
                </a:spcAft>
                <a:buNone/>
              </a:pPr>
              <a:r>
                <a:t/>
              </a:r>
              <a:endParaRPr/>
            </a:p>
          </p:txBody>
        </p:sp>
        <p:sp>
          <p:nvSpPr>
            <p:cNvPr id="72" name="Google Shape;72;p13"/>
            <p:cNvSpPr txBox="1"/>
            <p:nvPr/>
          </p:nvSpPr>
          <p:spPr>
            <a:xfrm>
              <a:off x="7737350" y="16981550"/>
              <a:ext cx="6320400" cy="32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Lorem ipsum dolor sit amet, consectetur adipiscing elit. Praesent pellentesque ipsum et augue molestie, eget aliquet leo congue. Etiam sit amet dui non risus pretium tempus sit amet et mauris. Fusce in orci ac lacus porta tincidunt vel id justo. Aliquam rhoncus feugiat lorem ac commodo. Curabitur dictum blandit lacus quis ultrices. Aliquam ornare ac leo non facilisis.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rPr lang="es-419" sz="1500">
                  <a:solidFill>
                    <a:schemeClr val="dk1"/>
                  </a:solidFill>
                  <a:highlight>
                    <a:srgbClr val="FFFFFF"/>
                  </a:highlight>
                  <a:latin typeface="Open Sans"/>
                  <a:ea typeface="Open Sans"/>
                  <a:cs typeface="Open Sans"/>
                  <a:sym typeface="Open Sans"/>
                </a:rPr>
                <a:t>Donec ut semper quam, vitae aliquet massa. Duis ut mi urna. Maecenas laoreet porta orci ut venenatis. Class aptent taciti sociosqu ad litora torquent per conubia nostra, </a:t>
              </a:r>
              <a:endParaRPr sz="1500">
                <a:solidFill>
                  <a:schemeClr val="dk1"/>
                </a:solidFill>
                <a:highlight>
                  <a:srgbClr val="FFFFFF"/>
                </a:highlight>
                <a:latin typeface="Open Sans"/>
                <a:ea typeface="Open Sans"/>
                <a:cs typeface="Open Sans"/>
                <a:sym typeface="Open Sans"/>
              </a:endParaRPr>
            </a:p>
            <a:p>
              <a:pPr indent="0" lvl="0" marL="0" rtl="0" algn="l">
                <a:lnSpc>
                  <a:spcPct val="115000"/>
                </a:lnSpc>
                <a:spcBef>
                  <a:spcPts val="0"/>
                </a:spcBef>
                <a:spcAft>
                  <a:spcPts val="0"/>
                </a:spcAft>
                <a:buNone/>
              </a:pPr>
              <a:r>
                <a:rPr lang="es-419" sz="1500">
                  <a:solidFill>
                    <a:schemeClr val="dk1"/>
                  </a:solidFill>
                  <a:highlight>
                    <a:schemeClr val="lt1"/>
                  </a:highlight>
                  <a:latin typeface="Open Sans"/>
                  <a:ea typeface="Open Sans"/>
                  <a:cs typeface="Open Sans"/>
                  <a:sym typeface="Open Sans"/>
                </a:rPr>
                <a:t>Lorem ipsum dolor sit amet, consectetur adipiscing elit. Praesent pellentesque ipsum et augue molestie, eget aliquet leo congue. Etiam sit amet dui non risus pretium tempus </a:t>
              </a:r>
              <a:endParaRPr sz="1500">
                <a:solidFill>
                  <a:schemeClr val="dk1"/>
                </a:solidFill>
                <a:highlight>
                  <a:srgbClr val="FFFFFF"/>
                </a:highlight>
                <a:latin typeface="Open Sans"/>
                <a:ea typeface="Open Sans"/>
                <a:cs typeface="Open Sans"/>
                <a:sym typeface="Open Sans"/>
              </a:endParaRPr>
            </a:p>
          </p:txBody>
        </p:sp>
      </p:grpSp>
      <p:grpSp>
        <p:nvGrpSpPr>
          <p:cNvPr id="73" name="Google Shape;73;p13"/>
          <p:cNvGrpSpPr/>
          <p:nvPr/>
        </p:nvGrpSpPr>
        <p:grpSpPr>
          <a:xfrm>
            <a:off x="1072500" y="10717332"/>
            <a:ext cx="6333925" cy="5019924"/>
            <a:chOff x="1072500" y="10560051"/>
            <a:chExt cx="6333925" cy="5019924"/>
          </a:xfrm>
        </p:grpSpPr>
        <p:sp>
          <p:nvSpPr>
            <p:cNvPr id="74" name="Google Shape;74;p13"/>
            <p:cNvSpPr/>
            <p:nvPr/>
          </p:nvSpPr>
          <p:spPr>
            <a:xfrm>
              <a:off x="1072500" y="10560051"/>
              <a:ext cx="6320400" cy="4513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txBox="1"/>
            <p:nvPr/>
          </p:nvSpPr>
          <p:spPr>
            <a:xfrm>
              <a:off x="1086025" y="15208575"/>
              <a:ext cx="63204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500">
                  <a:solidFill>
                    <a:srgbClr val="666666"/>
                  </a:solidFill>
                  <a:latin typeface="Lato"/>
                  <a:ea typeface="Lato"/>
                  <a:cs typeface="Lato"/>
                  <a:sym typeface="Lato"/>
                </a:rPr>
                <a:t>Pie de imagen</a:t>
              </a:r>
              <a:endParaRPr sz="1500">
                <a:solidFill>
                  <a:srgbClr val="666666"/>
                </a:solidFill>
                <a:latin typeface="Lato"/>
                <a:ea typeface="Lato"/>
                <a:cs typeface="Lato"/>
                <a:sym typeface="Lato"/>
              </a:endParaRPr>
            </a:p>
          </p:txBody>
        </p:sp>
      </p:grpSp>
      <p:grpSp>
        <p:nvGrpSpPr>
          <p:cNvPr id="76" name="Google Shape;76;p13"/>
          <p:cNvGrpSpPr/>
          <p:nvPr/>
        </p:nvGrpSpPr>
        <p:grpSpPr>
          <a:xfrm>
            <a:off x="7727125" y="10681769"/>
            <a:ext cx="6320400" cy="5091049"/>
            <a:chOff x="7727125" y="10560051"/>
            <a:chExt cx="6320400" cy="5091049"/>
          </a:xfrm>
        </p:grpSpPr>
        <p:sp>
          <p:nvSpPr>
            <p:cNvPr id="77" name="Google Shape;77;p13"/>
            <p:cNvSpPr/>
            <p:nvPr/>
          </p:nvSpPr>
          <p:spPr>
            <a:xfrm>
              <a:off x="7727125" y="10560051"/>
              <a:ext cx="6320400" cy="45132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txBox="1"/>
            <p:nvPr/>
          </p:nvSpPr>
          <p:spPr>
            <a:xfrm>
              <a:off x="7727125" y="15279700"/>
              <a:ext cx="63204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500">
                  <a:solidFill>
                    <a:srgbClr val="666666"/>
                  </a:solidFill>
                  <a:latin typeface="Lato"/>
                  <a:ea typeface="Lato"/>
                  <a:cs typeface="Lato"/>
                  <a:sym typeface="Lato"/>
                </a:rPr>
                <a:t>Pie de imagen</a:t>
              </a:r>
              <a:endParaRPr sz="1500">
                <a:solidFill>
                  <a:srgbClr val="666666"/>
                </a:solidFill>
                <a:latin typeface="Lato"/>
                <a:ea typeface="Lato"/>
                <a:cs typeface="Lato"/>
                <a:sym typeface="Lato"/>
              </a:endParaRPr>
            </a:p>
          </p:txBody>
        </p:sp>
      </p:grpSp>
      <p:pic>
        <p:nvPicPr>
          <p:cNvPr id="79" name="Google Shape;79;p13"/>
          <p:cNvPicPr preferRelativeResize="0"/>
          <p:nvPr/>
        </p:nvPicPr>
        <p:blipFill>
          <a:blip r:embed="rId3">
            <a:alphaModFix/>
          </a:blip>
          <a:stretch>
            <a:fillRect/>
          </a:stretch>
        </p:blipFill>
        <p:spPr>
          <a:xfrm>
            <a:off x="9752255" y="1010775"/>
            <a:ext cx="3969245" cy="1413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