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21384000" cx="15120000"/>
  <p:notesSz cx="6858000" cy="9144000"/>
  <p:embeddedFontLst>
    <p:embeddedFont>
      <p:font typeface="Lato"/>
      <p:regular r:id="rId7"/>
      <p:bold r:id="rId8"/>
      <p:italic r:id="rId9"/>
      <p:boldItalic r:id="rId10"/>
    </p:embeddedFont>
    <p:embeddedFont>
      <p:font typeface="Lato Black"/>
      <p:bold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680">
          <p15:clr>
            <a:srgbClr val="9AA0A6"/>
          </p15:clr>
        </p15:guide>
        <p15:guide id="2" pos="8844">
          <p15:clr>
            <a:srgbClr val="9AA0A6"/>
          </p15:clr>
        </p15:guide>
        <p15:guide id="3" orient="horz" pos="732">
          <p15:clr>
            <a:srgbClr val="9AA0A6"/>
          </p15:clr>
        </p15:guide>
        <p15:guide id="4" orient="horz" pos="12786">
          <p15:clr>
            <a:srgbClr val="9AA0A6"/>
          </p15:clr>
        </p15:guide>
        <p15:guide id="5" orient="horz" pos="4195">
          <p15:clr>
            <a:srgbClr val="9AA0A6"/>
          </p15:clr>
        </p15:guide>
        <p15:guide id="6" orient="horz" pos="9859">
          <p15:clr>
            <a:srgbClr val="9AA0A6"/>
          </p15:clr>
        </p15:guide>
        <p15:guide id="7" pos="4657">
          <p15:clr>
            <a:srgbClr val="9AA0A6"/>
          </p15:clr>
        </p15:guide>
        <p15:guide id="8" pos="4867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80"/>
        <p:guide pos="8844"/>
        <p:guide pos="732" orient="horz"/>
        <p:guide pos="12786" orient="horz"/>
        <p:guide pos="4195" orient="horz"/>
        <p:guide pos="9859" orient="horz"/>
        <p:guide pos="4657"/>
        <p:guide pos="48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LatoBlack-bold.fntdata"/><Relationship Id="rId10" Type="http://schemas.openxmlformats.org/officeDocument/2006/relationships/font" Target="fonts/Lato-boldItalic.fntdata"/><Relationship Id="rId12" Type="http://schemas.openxmlformats.org/officeDocument/2006/relationships/font" Target="fonts/LatoBlack-boldItalic.fntdata"/><Relationship Id="rId9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Lato-regular.fntdata"/><Relationship Id="rId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515423" y="3095556"/>
            <a:ext cx="14089200" cy="85335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900"/>
              <a:buNone/>
              <a:defRPr sz="129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15409" y="11782819"/>
            <a:ext cx="14089200" cy="32952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515409" y="4598693"/>
            <a:ext cx="14089200" cy="81633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1pPr>
            <a:lvl2pPr lvl="1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2pPr>
            <a:lvl3pPr lvl="2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3pPr>
            <a:lvl4pPr lvl="3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4pPr>
            <a:lvl5pPr lvl="4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5pPr>
            <a:lvl6pPr lvl="5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6pPr>
            <a:lvl7pPr lvl="6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7pPr>
            <a:lvl8pPr lvl="7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8pPr>
            <a:lvl9pPr lvl="8" algn="ctr">
              <a:spcBef>
                <a:spcPts val="0"/>
              </a:spcBef>
              <a:spcAft>
                <a:spcPts val="0"/>
              </a:spcAft>
              <a:buSzPts val="29900"/>
              <a:buNone/>
              <a:defRPr sz="299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515409" y="13105313"/>
            <a:ext cx="14089200" cy="5408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514350" lvl="0" marL="457200" algn="ctr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 algn="ctr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 algn="ctr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 algn="ctr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 algn="ctr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15409" y="8942117"/>
            <a:ext cx="14089200" cy="3499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515409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990583" y="4791392"/>
            <a:ext cx="6614100" cy="142035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450850" lvl="0" marL="457200">
              <a:spcBef>
                <a:spcPts val="0"/>
              </a:spcBef>
              <a:spcAft>
                <a:spcPts val="0"/>
              </a:spcAft>
              <a:buSzPts val="3500"/>
              <a:buChar char="●"/>
              <a:defRPr sz="35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515409" y="2309896"/>
            <a:ext cx="4643100" cy="31419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515409" y="5777235"/>
            <a:ext cx="4643100" cy="132183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1pPr>
            <a:lvl2pPr indent="-419100" lvl="1" marL="9144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2pPr>
            <a:lvl3pPr indent="-419100" lvl="2" marL="13716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3pPr>
            <a:lvl4pPr indent="-419100" lvl="3" marL="18288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4pPr>
            <a:lvl5pPr indent="-419100" lvl="4" marL="22860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5pPr>
            <a:lvl6pPr indent="-419100" lvl="5" marL="2743200">
              <a:spcBef>
                <a:spcPts val="4000"/>
              </a:spcBef>
              <a:spcAft>
                <a:spcPts val="0"/>
              </a:spcAft>
              <a:buSzPts val="3000"/>
              <a:buChar char="■"/>
              <a:defRPr sz="3000"/>
            </a:lvl6pPr>
            <a:lvl7pPr indent="-419100" lvl="6" marL="3200400">
              <a:spcBef>
                <a:spcPts val="4000"/>
              </a:spcBef>
              <a:spcAft>
                <a:spcPts val="0"/>
              </a:spcAft>
              <a:buSzPts val="3000"/>
              <a:buChar char="●"/>
              <a:defRPr sz="3000"/>
            </a:lvl7pPr>
            <a:lvl8pPr indent="-419100" lvl="7" marL="3657600">
              <a:spcBef>
                <a:spcPts val="4000"/>
              </a:spcBef>
              <a:spcAft>
                <a:spcPts val="0"/>
              </a:spcAft>
              <a:buSzPts val="3000"/>
              <a:buChar char="○"/>
              <a:defRPr sz="3000"/>
            </a:lvl8pPr>
            <a:lvl9pPr indent="-419100" lvl="8" marL="4114800">
              <a:spcBef>
                <a:spcPts val="4000"/>
              </a:spcBef>
              <a:spcAft>
                <a:spcPts val="4000"/>
              </a:spcAft>
              <a:buSzPts val="3000"/>
              <a:buChar char="■"/>
              <a:defRPr sz="3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810650" y="1871490"/>
            <a:ext cx="10529400" cy="170073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1pPr>
            <a:lvl2pPr lvl="1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2pPr>
            <a:lvl3pPr lvl="2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3pPr>
            <a:lvl4pPr lvl="3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4pPr>
            <a:lvl5pPr lvl="4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5pPr>
            <a:lvl6pPr lvl="5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6pPr>
            <a:lvl7pPr lvl="6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7pPr>
            <a:lvl8pPr lvl="7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8pPr>
            <a:lvl9pPr lvl="8">
              <a:spcBef>
                <a:spcPts val="0"/>
              </a:spcBef>
              <a:spcAft>
                <a:spcPts val="0"/>
              </a:spcAft>
              <a:buSzPts val="11900"/>
              <a:buNone/>
              <a:defRPr sz="119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7560000" y="-520"/>
            <a:ext cx="7560000" cy="2138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439016" y="5126901"/>
            <a:ext cx="6688800" cy="6162600"/>
          </a:xfrm>
          <a:prstGeom prst="rect">
            <a:avLst/>
          </a:prstGeom>
        </p:spPr>
        <p:txBody>
          <a:bodyPr anchorCtr="0" anchor="b" bIns="227475" lIns="227475" spcFirstLastPara="1" rIns="227475" wrap="square" tIns="2274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500"/>
              <a:buNone/>
              <a:defRPr sz="105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439016" y="11653729"/>
            <a:ext cx="6688800" cy="5134800"/>
          </a:xfrm>
          <a:prstGeom prst="rect">
            <a:avLst/>
          </a:prstGeom>
        </p:spPr>
        <p:txBody>
          <a:bodyPr anchorCtr="0" anchor="t" bIns="227475" lIns="227475" spcFirstLastPara="1" rIns="227475" wrap="square" tIns="2274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8167677" y="3010328"/>
            <a:ext cx="6344700" cy="153624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indent="-514350" lvl="0" marL="457200">
              <a:spcBef>
                <a:spcPts val="0"/>
              </a:spcBef>
              <a:spcAft>
                <a:spcPts val="0"/>
              </a:spcAft>
              <a:buSzPts val="4500"/>
              <a:buChar char="●"/>
              <a:defRPr/>
            </a:lvl1pPr>
            <a:lvl2pPr indent="-450850" lvl="1" marL="9144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2pPr>
            <a:lvl3pPr indent="-450850" lvl="2" marL="13716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3pPr>
            <a:lvl4pPr indent="-450850" lvl="3" marL="18288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4pPr>
            <a:lvl5pPr indent="-450850" lvl="4" marL="22860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5pPr>
            <a:lvl6pPr indent="-450850" lvl="5" marL="2743200">
              <a:spcBef>
                <a:spcPts val="4000"/>
              </a:spcBef>
              <a:spcAft>
                <a:spcPts val="0"/>
              </a:spcAft>
              <a:buSzPts val="3500"/>
              <a:buChar char="■"/>
              <a:defRPr/>
            </a:lvl6pPr>
            <a:lvl7pPr indent="-450850" lvl="6" marL="3200400">
              <a:spcBef>
                <a:spcPts val="4000"/>
              </a:spcBef>
              <a:spcAft>
                <a:spcPts val="0"/>
              </a:spcAft>
              <a:buSzPts val="3500"/>
              <a:buChar char="●"/>
              <a:defRPr/>
            </a:lvl7pPr>
            <a:lvl8pPr indent="-450850" lvl="7" marL="3657600">
              <a:spcBef>
                <a:spcPts val="4000"/>
              </a:spcBef>
              <a:spcAft>
                <a:spcPts val="0"/>
              </a:spcAft>
              <a:buSzPts val="3500"/>
              <a:buChar char="○"/>
              <a:defRPr/>
            </a:lvl8pPr>
            <a:lvl9pPr indent="-450850" lvl="8" marL="4114800">
              <a:spcBef>
                <a:spcPts val="4000"/>
              </a:spcBef>
              <a:spcAft>
                <a:spcPts val="4000"/>
              </a:spcAft>
              <a:buSzPts val="35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515409" y="17588532"/>
            <a:ext cx="9919200" cy="25158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5409" y="1850183"/>
            <a:ext cx="14089200" cy="23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None/>
              <a:defRPr sz="7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5409" y="4791392"/>
            <a:ext cx="14089200" cy="142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7475" lIns="227475" spcFirstLastPara="1" rIns="227475" wrap="square" tIns="227475">
            <a:noAutofit/>
          </a:bodyPr>
          <a:lstStyle>
            <a:lvl1pPr indent="-5143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Char char="●"/>
              <a:defRPr sz="4500">
                <a:solidFill>
                  <a:schemeClr val="dk2"/>
                </a:solidFill>
              </a:defRPr>
            </a:lvl1pPr>
            <a:lvl2pPr indent="-450850" lvl="1" marL="914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2pPr>
            <a:lvl3pPr indent="-450850" lvl="2" marL="1371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3pPr>
            <a:lvl4pPr indent="-450850" lvl="3" marL="18288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4pPr>
            <a:lvl5pPr indent="-450850" lvl="4" marL="22860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5pPr>
            <a:lvl6pPr indent="-450850" lvl="5" marL="27432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6pPr>
            <a:lvl7pPr indent="-450850" lvl="6" marL="32004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●"/>
              <a:defRPr sz="3500">
                <a:solidFill>
                  <a:schemeClr val="dk2"/>
                </a:solidFill>
              </a:defRPr>
            </a:lvl7pPr>
            <a:lvl8pPr indent="-450850" lvl="7" marL="3657600">
              <a:lnSpc>
                <a:spcPct val="115000"/>
              </a:lnSpc>
              <a:spcBef>
                <a:spcPts val="4000"/>
              </a:spcBef>
              <a:spcAft>
                <a:spcPts val="0"/>
              </a:spcAft>
              <a:buClr>
                <a:schemeClr val="dk2"/>
              </a:buClr>
              <a:buSzPts val="3500"/>
              <a:buChar char="○"/>
              <a:defRPr sz="3500">
                <a:solidFill>
                  <a:schemeClr val="dk2"/>
                </a:solidFill>
              </a:defRPr>
            </a:lvl8pPr>
            <a:lvl9pPr indent="-450850" lvl="8" marL="4114800">
              <a:lnSpc>
                <a:spcPct val="115000"/>
              </a:lnSpc>
              <a:spcBef>
                <a:spcPts val="4000"/>
              </a:spcBef>
              <a:spcAft>
                <a:spcPts val="4000"/>
              </a:spcAft>
              <a:buClr>
                <a:schemeClr val="dk2"/>
              </a:buClr>
              <a:buSzPts val="3500"/>
              <a:buChar char="■"/>
              <a:defRPr sz="35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4009576" y="19387232"/>
            <a:ext cx="907200" cy="163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7475" lIns="227475" spcFirstLastPara="1" rIns="227475" wrap="square" tIns="227475">
            <a:noAutofit/>
          </a:bodyPr>
          <a:lstStyle>
            <a:lvl1pPr lvl="0" algn="r">
              <a:buNone/>
              <a:defRPr sz="2500">
                <a:solidFill>
                  <a:schemeClr val="dk2"/>
                </a:solidFill>
              </a:defRPr>
            </a:lvl1pPr>
            <a:lvl2pPr lvl="1" algn="r">
              <a:buNone/>
              <a:defRPr sz="2500">
                <a:solidFill>
                  <a:schemeClr val="dk2"/>
                </a:solidFill>
              </a:defRPr>
            </a:lvl2pPr>
            <a:lvl3pPr lvl="2" algn="r">
              <a:buNone/>
              <a:defRPr sz="2500">
                <a:solidFill>
                  <a:schemeClr val="dk2"/>
                </a:solidFill>
              </a:defRPr>
            </a:lvl3pPr>
            <a:lvl4pPr lvl="3" algn="r">
              <a:buNone/>
              <a:defRPr sz="2500">
                <a:solidFill>
                  <a:schemeClr val="dk2"/>
                </a:solidFill>
              </a:defRPr>
            </a:lvl4pPr>
            <a:lvl5pPr lvl="4" algn="r">
              <a:buNone/>
              <a:defRPr sz="2500">
                <a:solidFill>
                  <a:schemeClr val="dk2"/>
                </a:solidFill>
              </a:defRPr>
            </a:lvl5pPr>
            <a:lvl6pPr lvl="5" algn="r">
              <a:buNone/>
              <a:defRPr sz="2500">
                <a:solidFill>
                  <a:schemeClr val="dk2"/>
                </a:solidFill>
              </a:defRPr>
            </a:lvl6pPr>
            <a:lvl7pPr lvl="6" algn="r">
              <a:buNone/>
              <a:defRPr sz="2500">
                <a:solidFill>
                  <a:schemeClr val="dk2"/>
                </a:solidFill>
              </a:defRPr>
            </a:lvl7pPr>
            <a:lvl8pPr lvl="7" algn="r">
              <a:buNone/>
              <a:defRPr sz="2500">
                <a:solidFill>
                  <a:schemeClr val="dk2"/>
                </a:solidFill>
              </a:defRPr>
            </a:lvl8pPr>
            <a:lvl9pPr lvl="8" algn="r">
              <a:buNone/>
              <a:defRPr sz="25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074150" y="648775"/>
            <a:ext cx="12954000" cy="2119800"/>
          </a:xfrm>
          <a:prstGeom prst="rect">
            <a:avLst/>
          </a:prstGeom>
          <a:solidFill>
            <a:srgbClr val="006C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4095925" y="3204475"/>
            <a:ext cx="9944400" cy="26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Título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 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Au</a:t>
            </a:r>
            <a:r>
              <a:rPr b="1" lang="es-419" sz="2000">
                <a:latin typeface="Lato"/>
                <a:ea typeface="Lato"/>
                <a:cs typeface="Lato"/>
                <a:sym typeface="Lato"/>
              </a:rPr>
              <a:t>to</a:t>
            </a:r>
            <a:r>
              <a:rPr b="1" lang="es-419" sz="2000">
                <a:latin typeface="Lato"/>
                <a:ea typeface="Lato"/>
                <a:cs typeface="Lato"/>
                <a:sym typeface="Lato"/>
              </a:rPr>
              <a:t>r(es)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Director-Codirector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Asesor temático </a:t>
            </a:r>
            <a:endParaRPr b="1" sz="20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000">
                <a:latin typeface="Lato"/>
                <a:ea typeface="Lato"/>
                <a:cs typeface="Lato"/>
                <a:sym typeface="Lato"/>
              </a:rPr>
              <a:t>Fecha de presentación</a:t>
            </a:r>
            <a:r>
              <a:rPr b="1" lang="es-419" sz="2500">
                <a:latin typeface="Lato"/>
                <a:ea typeface="Lato"/>
                <a:cs typeface="Lato"/>
                <a:sym typeface="Lato"/>
              </a:rPr>
              <a:t> </a:t>
            </a:r>
            <a:endParaRPr b="1" sz="25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65000" y="3204475"/>
            <a:ext cx="2633400" cy="263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2110350" y="4152025"/>
            <a:ext cx="542700" cy="43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800">
                <a:latin typeface="Lato"/>
                <a:ea typeface="Lato"/>
                <a:cs typeface="Lato"/>
                <a:sym typeface="Lato"/>
              </a:rPr>
              <a:t>QR</a:t>
            </a:r>
            <a:endParaRPr b="1" sz="18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>
            <a:off x="1074150" y="6273775"/>
            <a:ext cx="12954000" cy="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9" name="Google Shape;59;p13"/>
          <p:cNvGrpSpPr/>
          <p:nvPr/>
        </p:nvGrpSpPr>
        <p:grpSpPr>
          <a:xfrm>
            <a:off x="1648087" y="1009750"/>
            <a:ext cx="11806125" cy="1414000"/>
            <a:chOff x="1915375" y="1009800"/>
            <a:chExt cx="11806125" cy="1414000"/>
          </a:xfrm>
        </p:grpSpPr>
        <p:sp>
          <p:nvSpPr>
            <p:cNvPr id="60" name="Google Shape;60;p13"/>
            <p:cNvSpPr txBox="1"/>
            <p:nvPr/>
          </p:nvSpPr>
          <p:spPr>
            <a:xfrm>
              <a:off x="1915375" y="1009800"/>
              <a:ext cx="4648200" cy="74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5000">
                  <a:solidFill>
                    <a:srgbClr val="FFFFFF"/>
                  </a:solidFill>
                  <a:latin typeface="Lato Black"/>
                  <a:ea typeface="Lato Black"/>
                  <a:cs typeface="Lato Black"/>
                  <a:sym typeface="Lato Black"/>
                </a:rPr>
                <a:t>Expo</a:t>
              </a:r>
              <a:r>
                <a:rPr lang="es-419" sz="5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proyectos</a:t>
              </a:r>
              <a:endParaRPr sz="5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61" name="Google Shape;61;p13"/>
            <p:cNvSpPr txBox="1"/>
            <p:nvPr/>
          </p:nvSpPr>
          <p:spPr>
            <a:xfrm>
              <a:off x="1915375" y="1909588"/>
              <a:ext cx="5715000" cy="43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Proyecto Final de Carrera</a:t>
              </a:r>
              <a:r>
                <a:rPr b="1" lang="es-419" sz="2000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 Ingeniería Informática</a:t>
              </a:r>
              <a:endParaRPr b="1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9752255" y="1010775"/>
              <a:ext cx="3969245" cy="1413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