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lacial Indifference Bold" charset="1" panose="00000800000000000000"/>
      <p:regular r:id="rId12"/>
    </p:embeddedFont>
    <p:embeddedFont>
      <p:font typeface="Tenor Sans" charset="1" panose="02000000000000000000"/>
      <p:regular r:id="rId13"/>
    </p:embeddedFont>
    <p:embeddedFont>
      <p:font typeface="Open Sans Bold" charset="1" panose="020B0806030504020204"/>
      <p:regular r:id="rId14"/>
    </p:embeddedFont>
    <p:embeddedFont>
      <p:font typeface="Glacial Indifference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670" y="3506309"/>
            <a:ext cx="17836661" cy="3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46"/>
              </a:lnSpc>
            </a:pPr>
            <a:r>
              <a:rPr lang="en-US" b="true" sz="15920" spc="-509">
                <a:solidFill>
                  <a:srgbClr val="0220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PIEDRA, PAPEL Y TIJERA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101429" y="1884757"/>
            <a:ext cx="8085142" cy="938466"/>
            <a:chOff x="0" y="0"/>
            <a:chExt cx="2129420" cy="247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9420" cy="247168"/>
            </a:xfrm>
            <a:custGeom>
              <a:avLst/>
              <a:gdLst/>
              <a:ahLst/>
              <a:cxnLst/>
              <a:rect r="r" b="b" t="t" l="l"/>
              <a:pathLst>
                <a:path h="247168" w="2129420">
                  <a:moveTo>
                    <a:pt x="24896" y="0"/>
                  </a:moveTo>
                  <a:lnTo>
                    <a:pt x="2104524" y="0"/>
                  </a:lnTo>
                  <a:cubicBezTo>
                    <a:pt x="2111127" y="0"/>
                    <a:pt x="2117459" y="2623"/>
                    <a:pt x="2122128" y="7292"/>
                  </a:cubicBezTo>
                  <a:cubicBezTo>
                    <a:pt x="2126797" y="11961"/>
                    <a:pt x="2129420" y="18293"/>
                    <a:pt x="2129420" y="24896"/>
                  </a:cubicBezTo>
                  <a:lnTo>
                    <a:pt x="2129420" y="222272"/>
                  </a:lnTo>
                  <a:cubicBezTo>
                    <a:pt x="2129420" y="228875"/>
                    <a:pt x="2126797" y="235207"/>
                    <a:pt x="2122128" y="239876"/>
                  </a:cubicBezTo>
                  <a:cubicBezTo>
                    <a:pt x="2117459" y="244545"/>
                    <a:pt x="2111127" y="247168"/>
                    <a:pt x="2104524" y="247168"/>
                  </a:cubicBezTo>
                  <a:lnTo>
                    <a:pt x="24896" y="247168"/>
                  </a:lnTo>
                  <a:cubicBezTo>
                    <a:pt x="11146" y="247168"/>
                    <a:pt x="0" y="236022"/>
                    <a:pt x="0" y="222272"/>
                  </a:cubicBezTo>
                  <a:lnTo>
                    <a:pt x="0" y="24896"/>
                  </a:lnTo>
                  <a:cubicBezTo>
                    <a:pt x="0" y="18293"/>
                    <a:pt x="2623" y="11961"/>
                    <a:pt x="7292" y="7292"/>
                  </a:cubicBezTo>
                  <a:cubicBezTo>
                    <a:pt x="11961" y="2623"/>
                    <a:pt x="18293" y="0"/>
                    <a:pt x="24896" y="0"/>
                  </a:cubicBezTo>
                  <a:close/>
                </a:path>
              </a:pathLst>
            </a:custGeom>
            <a:solidFill>
              <a:srgbClr val="F3E7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9420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09474" y="6630732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362774" y="-3082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531874" y="7031606"/>
            <a:ext cx="1237134" cy="1200949"/>
            <a:chOff x="0" y="0"/>
            <a:chExt cx="325830" cy="3162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289726" y="639307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02016" y="7527306"/>
            <a:ext cx="3883968" cy="74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EN 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0674" y="1928781"/>
            <a:ext cx="7746653" cy="74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SOFTWARE DEL JUEGO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804199" y="8450476"/>
            <a:ext cx="971055" cy="934870"/>
            <a:chOff x="0" y="0"/>
            <a:chExt cx="255751" cy="24622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34706" y="5284201"/>
            <a:ext cx="4372659" cy="4878220"/>
          </a:xfrm>
          <a:custGeom>
            <a:avLst/>
            <a:gdLst/>
            <a:ahLst/>
            <a:cxnLst/>
            <a:rect r="r" b="b" t="t" l="l"/>
            <a:pathLst>
              <a:path h="4878220" w="4372659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8174" y="3707475"/>
            <a:ext cx="14619506" cy="3153453"/>
            <a:chOff x="0" y="0"/>
            <a:chExt cx="3850405" cy="8305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50405" cy="830539"/>
            </a:xfrm>
            <a:custGeom>
              <a:avLst/>
              <a:gdLst/>
              <a:ahLst/>
              <a:cxnLst/>
              <a:rect r="r" b="b" t="t" l="l"/>
              <a:pathLst>
                <a:path h="830539" w="3850405">
                  <a:moveTo>
                    <a:pt x="0" y="0"/>
                  </a:moveTo>
                  <a:lnTo>
                    <a:pt x="3850405" y="0"/>
                  </a:lnTo>
                  <a:lnTo>
                    <a:pt x="3850405" y="830539"/>
                  </a:lnTo>
                  <a:lnTo>
                    <a:pt x="0" y="830539"/>
                  </a:ln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850405" cy="906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Desarrollar un juego interactivo donde el usuario puedo jugar contra la computadora con reglas claras y funcionalidades sencillas.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7047" y="1819187"/>
            <a:ext cx="18321759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IDENTIFICACION DEL PROBLEMA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8974" y="3690195"/>
            <a:ext cx="13874905" cy="3099589"/>
            <a:chOff x="0" y="0"/>
            <a:chExt cx="3654296" cy="8163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54296" cy="816352"/>
            </a:xfrm>
            <a:custGeom>
              <a:avLst/>
              <a:gdLst/>
              <a:ahLst/>
              <a:cxnLst/>
              <a:rect r="r" b="b" t="t" l="l"/>
              <a:pathLst>
                <a:path h="816352" w="3654296">
                  <a:moveTo>
                    <a:pt x="0" y="0"/>
                  </a:moveTo>
                  <a:lnTo>
                    <a:pt x="3654296" y="0"/>
                  </a:lnTo>
                  <a:lnTo>
                    <a:pt x="3654296" y="816352"/>
                  </a:lnTo>
                  <a:lnTo>
                    <a:pt x="0" y="816352"/>
                  </a:ln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654296" cy="921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b="true" sz="53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Permitir que el jugador pueda competir en contra  de la computadora con reglas sencillas y un código funcional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1560" y="1041505"/>
            <a:ext cx="1486488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 DEL JUEGO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119352" y="-1500496"/>
            <a:ext cx="6167406" cy="6167406"/>
          </a:xfrm>
          <a:custGeom>
            <a:avLst/>
            <a:gdLst/>
            <a:ahLst/>
            <a:cxnLst/>
            <a:rect r="r" b="b" t="t" l="l"/>
            <a:pathLst>
              <a:path h="6167406" w="6167406">
                <a:moveTo>
                  <a:pt x="0" y="0"/>
                </a:moveTo>
                <a:lnTo>
                  <a:pt x="6167406" y="0"/>
                </a:lnTo>
                <a:lnTo>
                  <a:pt x="6167406" y="6167406"/>
                </a:lnTo>
                <a:lnTo>
                  <a:pt x="0" y="616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1383030"/>
            <a:ext cx="18288000" cy="7520940"/>
          </a:xfrm>
          <a:custGeom>
            <a:avLst/>
            <a:gdLst/>
            <a:ahLst/>
            <a:cxnLst/>
            <a:rect r="r" b="b" t="t" l="l"/>
            <a:pathLst>
              <a:path h="7520940" w="18288000">
                <a:moveTo>
                  <a:pt x="0" y="0"/>
                </a:moveTo>
                <a:lnTo>
                  <a:pt x="18288000" y="0"/>
                </a:lnTo>
                <a:lnTo>
                  <a:pt x="18288000" y="7520940"/>
                </a:lnTo>
                <a:lnTo>
                  <a:pt x="0" y="752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7916" y="0"/>
            <a:ext cx="10992168" cy="12203377"/>
          </a:xfrm>
          <a:custGeom>
            <a:avLst/>
            <a:gdLst/>
            <a:ahLst/>
            <a:cxnLst/>
            <a:rect r="r" b="b" t="t" l="l"/>
            <a:pathLst>
              <a:path h="12203377" w="10992168">
                <a:moveTo>
                  <a:pt x="0" y="0"/>
                </a:moveTo>
                <a:lnTo>
                  <a:pt x="10992168" y="0"/>
                </a:lnTo>
                <a:lnTo>
                  <a:pt x="10992168" y="12203377"/>
                </a:lnTo>
                <a:lnTo>
                  <a:pt x="0" y="12203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271" t="-5632" r="-58315" b="-359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0356" y="2835832"/>
            <a:ext cx="14427288" cy="469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42"/>
              </a:lnSpc>
            </a:pPr>
            <a:r>
              <a:rPr lang="en-US" sz="19394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¡MUCHAS GRACIAS!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354670" y="-390474"/>
            <a:ext cx="4009030" cy="4009030"/>
          </a:xfrm>
          <a:custGeom>
            <a:avLst/>
            <a:gdLst/>
            <a:ahLst/>
            <a:cxnLst/>
            <a:rect r="r" b="b" t="t" l="l"/>
            <a:pathLst>
              <a:path h="4009030" w="4009030">
                <a:moveTo>
                  <a:pt x="0" y="0"/>
                </a:moveTo>
                <a:lnTo>
                  <a:pt x="4009029" y="0"/>
                </a:lnTo>
                <a:lnTo>
                  <a:pt x="4009029" y="4009030"/>
                </a:lnTo>
                <a:lnTo>
                  <a:pt x="0" y="400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86589" y="7759322"/>
            <a:ext cx="971055" cy="934870"/>
            <a:chOff x="0" y="0"/>
            <a:chExt cx="255751" cy="2462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187905" y="5982697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DAGZmCKAvmw</dc:identifier>
  <dcterms:modified xsi:type="dcterms:W3CDTF">2011-08-01T06:04:30Z</dcterms:modified>
  <cp:revision>1</cp:revision>
  <dc:title>Presentación Proyecto Trabajo Creativa Profesional Azul</dc:title>
</cp:coreProperties>
</file>