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4"/>
  </p:sldMasterIdLst>
  <p:notesMasterIdLst>
    <p:notesMasterId r:id="rId33"/>
  </p:notesMasterIdLst>
  <p:sldIdLst>
    <p:sldId id="359" r:id="rId5"/>
    <p:sldId id="318" r:id="rId6"/>
    <p:sldId id="319" r:id="rId7"/>
    <p:sldId id="353" r:id="rId8"/>
    <p:sldId id="397" r:id="rId9"/>
    <p:sldId id="402" r:id="rId10"/>
    <p:sldId id="403" r:id="rId11"/>
    <p:sldId id="404" r:id="rId12"/>
    <p:sldId id="405" r:id="rId13"/>
    <p:sldId id="398" r:id="rId14"/>
    <p:sldId id="407" r:id="rId15"/>
    <p:sldId id="408" r:id="rId16"/>
    <p:sldId id="406" r:id="rId17"/>
    <p:sldId id="399" r:id="rId18"/>
    <p:sldId id="410" r:id="rId19"/>
    <p:sldId id="393" r:id="rId20"/>
    <p:sldId id="386" r:id="rId21"/>
    <p:sldId id="395" r:id="rId22"/>
    <p:sldId id="411" r:id="rId23"/>
    <p:sldId id="412" r:id="rId24"/>
    <p:sldId id="400" r:id="rId25"/>
    <p:sldId id="413" r:id="rId26"/>
    <p:sldId id="414" r:id="rId27"/>
    <p:sldId id="415" r:id="rId28"/>
    <p:sldId id="416" r:id="rId29"/>
    <p:sldId id="401" r:id="rId30"/>
    <p:sldId id="348" r:id="rId31"/>
    <p:sldId id="29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08E1D55-DB7D-1744-8F01-1BA770634552}">
          <p14:sldIdLst>
            <p14:sldId id="359"/>
            <p14:sldId id="318"/>
            <p14:sldId id="319"/>
            <p14:sldId id="353"/>
          </p14:sldIdLst>
        </p14:section>
        <p14:section name="01" id="{AE2595CB-0387-4C22-9AC1-196086276F5D}">
          <p14:sldIdLst>
            <p14:sldId id="397"/>
            <p14:sldId id="402"/>
            <p14:sldId id="403"/>
            <p14:sldId id="404"/>
            <p14:sldId id="405"/>
          </p14:sldIdLst>
        </p14:section>
        <p14:section name="02" id="{8D6A9E85-A107-478A-93DB-896AD017D672}">
          <p14:sldIdLst>
            <p14:sldId id="398"/>
            <p14:sldId id="407"/>
            <p14:sldId id="408"/>
            <p14:sldId id="406"/>
          </p14:sldIdLst>
        </p14:section>
        <p14:section name="03" id="{BEE56687-6DB3-4F9F-9259-995BC116DF5A}">
          <p14:sldIdLst>
            <p14:sldId id="399"/>
            <p14:sldId id="410"/>
            <p14:sldId id="393"/>
            <p14:sldId id="386"/>
            <p14:sldId id="395"/>
            <p14:sldId id="411"/>
            <p14:sldId id="412"/>
          </p14:sldIdLst>
        </p14:section>
        <p14:section name="04" id="{CF587F51-2CBC-491F-8DFE-4620BEA2843E}">
          <p14:sldIdLst>
            <p14:sldId id="400"/>
            <p14:sldId id="413"/>
            <p14:sldId id="414"/>
            <p14:sldId id="415"/>
            <p14:sldId id="416"/>
          </p14:sldIdLst>
        </p14:section>
        <p14:section name="05" id="{EA621A4C-1503-4000-9F94-42CE151314AF}">
          <p14:sldIdLst>
            <p14:sldId id="401"/>
            <p14:sldId id="348"/>
          </p14:sldIdLst>
        </p14:section>
        <p14:section name="End" id="{4F0D0037-DAC4-4287-AFFC-4EC85E5D07D0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orient="horz" pos="2544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evete, Danielle" initials="PD" lastIdx="1" clrIdx="0">
    <p:extLst>
      <p:ext uri="{19B8F6BF-5375-455C-9EA6-DF929625EA0E}">
        <p15:presenceInfo xmlns:p15="http://schemas.microsoft.com/office/powerpoint/2012/main" userId="S::danielle.prevete@landorandfitch.com::ea741048-338b-4cc5-acdc-1e3087087a08" providerId="AD"/>
      </p:ext>
    </p:extLst>
  </p:cmAuthor>
  <p:cmAuthor id="2" name="Grace Jung" initials="GJ" lastIdx="3" clrIdx="1">
    <p:extLst>
      <p:ext uri="{19B8F6BF-5375-455C-9EA6-DF929625EA0E}">
        <p15:presenceInfo xmlns:p15="http://schemas.microsoft.com/office/powerpoint/2012/main" userId="S::grace.jung@landorandfitch.com::97d4d1cb-889a-4aa0-8ca0-500bfccc13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DEA"/>
    <a:srgbClr val="F2F2EE"/>
    <a:srgbClr val="29707A"/>
    <a:srgbClr val="E3E2DC"/>
    <a:srgbClr val="F8F7F5"/>
    <a:srgbClr val="F8F7F6"/>
    <a:srgbClr val="F8F8F6"/>
    <a:srgbClr val="F8F9F6"/>
    <a:srgbClr val="F8FAF6"/>
    <a:srgbClr val="F8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D76EE7-5703-43CB-8349-85FBE25ADB51}" v="207" dt="2022-10-11T22:29:55.8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0"/>
    <p:restoredTop sz="95500"/>
  </p:normalViewPr>
  <p:slideViewPr>
    <p:cSldViewPr snapToGrid="0">
      <p:cViewPr varScale="1">
        <p:scale>
          <a:sx n="77" d="100"/>
          <a:sy n="77" d="100"/>
        </p:scale>
        <p:origin x="320" y="72"/>
      </p:cViewPr>
      <p:guideLst>
        <p:guide orient="horz" pos="1344"/>
        <p:guide orient="horz" pos="2544"/>
        <p:guide orient="horz" pos="38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Alfonso Palomares" userId="249f880f-9fef-4c37-96da-43c64fe42410" providerId="ADAL" clId="{43105AF3-3124-413C-B544-456754C8A859}"/>
    <pc:docChg chg="modSld">
      <pc:chgData name="Luis Alfonso Palomares" userId="249f880f-9fef-4c37-96da-43c64fe42410" providerId="ADAL" clId="{43105AF3-3124-413C-B544-456754C8A859}" dt="2022-10-11T22:38:28.207" v="11" actId="20577"/>
      <pc:docMkLst>
        <pc:docMk/>
      </pc:docMkLst>
      <pc:sldChg chg="modSp mod">
        <pc:chgData name="Luis Alfonso Palomares" userId="249f880f-9fef-4c37-96da-43c64fe42410" providerId="ADAL" clId="{43105AF3-3124-413C-B544-456754C8A859}" dt="2022-10-11T22:38:28.207" v="11" actId="20577"/>
        <pc:sldMkLst>
          <pc:docMk/>
          <pc:sldMk cId="4239619256" sldId="291"/>
        </pc:sldMkLst>
        <pc:spChg chg="mod">
          <ac:chgData name="Luis Alfonso Palomares" userId="249f880f-9fef-4c37-96da-43c64fe42410" providerId="ADAL" clId="{43105AF3-3124-413C-B544-456754C8A859}" dt="2022-10-11T22:38:28.207" v="11" actId="20577"/>
          <ac:spMkLst>
            <pc:docMk/>
            <pc:sldMk cId="4239619256" sldId="291"/>
            <ac:spMk id="6" creationId="{8C5FC814-AC05-5F4C-8836-EFA166F94A01}"/>
          </ac:spMkLst>
        </pc:spChg>
      </pc:sldChg>
    </pc:docChg>
  </pc:docChgLst>
  <pc:docChgLst>
    <pc:chgData name="Luis Alfonso Palomares" userId="249f880f-9fef-4c37-96da-43c64fe42410" providerId="ADAL" clId="{ACD76EE7-5703-43CB-8349-85FBE25ADB51}"/>
    <pc:docChg chg="undo redo custSel addSld delSld modSld sldOrd addSection delSection modSection">
      <pc:chgData name="Luis Alfonso Palomares" userId="249f880f-9fef-4c37-96da-43c64fe42410" providerId="ADAL" clId="{ACD76EE7-5703-43CB-8349-85FBE25ADB51}" dt="2022-10-11T22:31:41.071" v="1723" actId="18676"/>
      <pc:docMkLst>
        <pc:docMk/>
      </pc:docMkLst>
      <pc:sldChg chg="del">
        <pc:chgData name="Luis Alfonso Palomares" userId="249f880f-9fef-4c37-96da-43c64fe42410" providerId="ADAL" clId="{ACD76EE7-5703-43CB-8349-85FBE25ADB51}" dt="2022-10-11T22:31:22.723" v="1719" actId="18676"/>
        <pc:sldMkLst>
          <pc:docMk/>
          <pc:sldMk cId="883816545" sldId="257"/>
        </pc:sldMkLst>
      </pc:sldChg>
      <pc:sldChg chg="del">
        <pc:chgData name="Luis Alfonso Palomares" userId="249f880f-9fef-4c37-96da-43c64fe42410" providerId="ADAL" clId="{ACD76EE7-5703-43CB-8349-85FBE25ADB51}" dt="2022-10-11T22:31:31.263" v="1721" actId="18676"/>
        <pc:sldMkLst>
          <pc:docMk/>
          <pc:sldMk cId="1174213238" sldId="259"/>
        </pc:sldMkLst>
      </pc:sldChg>
      <pc:sldChg chg="del">
        <pc:chgData name="Luis Alfonso Palomares" userId="249f880f-9fef-4c37-96da-43c64fe42410" providerId="ADAL" clId="{ACD76EE7-5703-43CB-8349-85FBE25ADB51}" dt="2022-10-11T22:31:22.723" v="1719" actId="18676"/>
        <pc:sldMkLst>
          <pc:docMk/>
          <pc:sldMk cId="642020571" sldId="262"/>
        </pc:sldMkLst>
      </pc:sldChg>
      <pc:sldChg chg="del">
        <pc:chgData name="Luis Alfonso Palomares" userId="249f880f-9fef-4c37-96da-43c64fe42410" providerId="ADAL" clId="{ACD76EE7-5703-43CB-8349-85FBE25ADB51}" dt="2022-10-11T22:31:22.723" v="1719" actId="18676"/>
        <pc:sldMkLst>
          <pc:docMk/>
          <pc:sldMk cId="2848667104" sldId="267"/>
        </pc:sldMkLst>
      </pc:sldChg>
      <pc:sldChg chg="del">
        <pc:chgData name="Luis Alfonso Palomares" userId="249f880f-9fef-4c37-96da-43c64fe42410" providerId="ADAL" clId="{ACD76EE7-5703-43CB-8349-85FBE25ADB51}" dt="2022-10-11T22:31:22.723" v="1719" actId="18676"/>
        <pc:sldMkLst>
          <pc:docMk/>
          <pc:sldMk cId="2984237007" sldId="268"/>
        </pc:sldMkLst>
      </pc:sldChg>
      <pc:sldChg chg="del">
        <pc:chgData name="Luis Alfonso Palomares" userId="249f880f-9fef-4c37-96da-43c64fe42410" providerId="ADAL" clId="{ACD76EE7-5703-43CB-8349-85FBE25ADB51}" dt="2022-10-11T22:31:22.723" v="1719" actId="18676"/>
        <pc:sldMkLst>
          <pc:docMk/>
          <pc:sldMk cId="1732541112" sldId="269"/>
        </pc:sldMkLst>
      </pc:sldChg>
      <pc:sldChg chg="del">
        <pc:chgData name="Luis Alfonso Palomares" userId="249f880f-9fef-4c37-96da-43c64fe42410" providerId="ADAL" clId="{ACD76EE7-5703-43CB-8349-85FBE25ADB51}" dt="2022-10-11T22:31:26.973" v="1720" actId="18676"/>
        <pc:sldMkLst>
          <pc:docMk/>
          <pc:sldMk cId="1237288867" sldId="272"/>
        </pc:sldMkLst>
      </pc:sldChg>
      <pc:sldChg chg="del">
        <pc:chgData name="Luis Alfonso Palomares" userId="249f880f-9fef-4c37-96da-43c64fe42410" providerId="ADAL" clId="{ACD76EE7-5703-43CB-8349-85FBE25ADB51}" dt="2022-10-11T22:31:26.973" v="1720" actId="18676"/>
        <pc:sldMkLst>
          <pc:docMk/>
          <pc:sldMk cId="977762157" sldId="273"/>
        </pc:sldMkLst>
      </pc:sldChg>
      <pc:sldChg chg="del">
        <pc:chgData name="Luis Alfonso Palomares" userId="249f880f-9fef-4c37-96da-43c64fe42410" providerId="ADAL" clId="{ACD76EE7-5703-43CB-8349-85FBE25ADB51}" dt="2022-10-11T22:31:26.973" v="1720" actId="18676"/>
        <pc:sldMkLst>
          <pc:docMk/>
          <pc:sldMk cId="3949230375" sldId="274"/>
        </pc:sldMkLst>
      </pc:sldChg>
      <pc:sldChg chg="del">
        <pc:chgData name="Luis Alfonso Palomares" userId="249f880f-9fef-4c37-96da-43c64fe42410" providerId="ADAL" clId="{ACD76EE7-5703-43CB-8349-85FBE25ADB51}" dt="2022-10-11T22:31:26.973" v="1720" actId="18676"/>
        <pc:sldMkLst>
          <pc:docMk/>
          <pc:sldMk cId="3394875641" sldId="275"/>
        </pc:sldMkLst>
      </pc:sldChg>
      <pc:sldChg chg="del">
        <pc:chgData name="Luis Alfonso Palomares" userId="249f880f-9fef-4c37-96da-43c64fe42410" providerId="ADAL" clId="{ACD76EE7-5703-43CB-8349-85FBE25ADB51}" dt="2022-10-11T22:31:22.723" v="1719" actId="18676"/>
        <pc:sldMkLst>
          <pc:docMk/>
          <pc:sldMk cId="4068783434" sldId="276"/>
        </pc:sldMkLst>
      </pc:sldChg>
      <pc:sldChg chg="del">
        <pc:chgData name="Luis Alfonso Palomares" userId="249f880f-9fef-4c37-96da-43c64fe42410" providerId="ADAL" clId="{ACD76EE7-5703-43CB-8349-85FBE25ADB51}" dt="2022-10-11T22:31:26.973" v="1720" actId="18676"/>
        <pc:sldMkLst>
          <pc:docMk/>
          <pc:sldMk cId="3224166736" sldId="278"/>
        </pc:sldMkLst>
      </pc:sldChg>
      <pc:sldChg chg="del">
        <pc:chgData name="Luis Alfonso Palomares" userId="249f880f-9fef-4c37-96da-43c64fe42410" providerId="ADAL" clId="{ACD76EE7-5703-43CB-8349-85FBE25ADB51}" dt="2022-10-11T22:31:26.973" v="1720" actId="18676"/>
        <pc:sldMkLst>
          <pc:docMk/>
          <pc:sldMk cId="2270662739" sldId="279"/>
        </pc:sldMkLst>
      </pc:sldChg>
      <pc:sldChg chg="del">
        <pc:chgData name="Luis Alfonso Palomares" userId="249f880f-9fef-4c37-96da-43c64fe42410" providerId="ADAL" clId="{ACD76EE7-5703-43CB-8349-85FBE25ADB51}" dt="2022-10-11T22:31:31.263" v="1721" actId="18676"/>
        <pc:sldMkLst>
          <pc:docMk/>
          <pc:sldMk cId="2468005840" sldId="280"/>
        </pc:sldMkLst>
      </pc:sldChg>
      <pc:sldChg chg="del">
        <pc:chgData name="Luis Alfonso Palomares" userId="249f880f-9fef-4c37-96da-43c64fe42410" providerId="ADAL" clId="{ACD76EE7-5703-43CB-8349-85FBE25ADB51}" dt="2022-10-11T22:31:31.263" v="1721" actId="18676"/>
        <pc:sldMkLst>
          <pc:docMk/>
          <pc:sldMk cId="1559533725" sldId="281"/>
        </pc:sldMkLst>
      </pc:sldChg>
      <pc:sldChg chg="del">
        <pc:chgData name="Luis Alfonso Palomares" userId="249f880f-9fef-4c37-96da-43c64fe42410" providerId="ADAL" clId="{ACD76EE7-5703-43CB-8349-85FBE25ADB51}" dt="2022-10-11T22:31:26.973" v="1720" actId="18676"/>
        <pc:sldMkLst>
          <pc:docMk/>
          <pc:sldMk cId="1378550944" sldId="282"/>
        </pc:sldMkLst>
      </pc:sldChg>
      <pc:sldChg chg="del">
        <pc:chgData name="Luis Alfonso Palomares" userId="249f880f-9fef-4c37-96da-43c64fe42410" providerId="ADAL" clId="{ACD76EE7-5703-43CB-8349-85FBE25ADB51}" dt="2022-10-11T22:31:26.973" v="1720" actId="18676"/>
        <pc:sldMkLst>
          <pc:docMk/>
          <pc:sldMk cId="1501670446" sldId="284"/>
        </pc:sldMkLst>
      </pc:sldChg>
      <pc:sldChg chg="del">
        <pc:chgData name="Luis Alfonso Palomares" userId="249f880f-9fef-4c37-96da-43c64fe42410" providerId="ADAL" clId="{ACD76EE7-5703-43CB-8349-85FBE25ADB51}" dt="2022-10-11T22:31:22.723" v="1719" actId="18676"/>
        <pc:sldMkLst>
          <pc:docMk/>
          <pc:sldMk cId="434879812" sldId="285"/>
        </pc:sldMkLst>
      </pc:sldChg>
      <pc:sldChg chg="del">
        <pc:chgData name="Luis Alfonso Palomares" userId="249f880f-9fef-4c37-96da-43c64fe42410" providerId="ADAL" clId="{ACD76EE7-5703-43CB-8349-85FBE25ADB51}" dt="2022-10-11T22:31:22.723" v="1719" actId="18676"/>
        <pc:sldMkLst>
          <pc:docMk/>
          <pc:sldMk cId="3990769219" sldId="286"/>
        </pc:sldMkLst>
      </pc:sldChg>
      <pc:sldChg chg="del">
        <pc:chgData name="Luis Alfonso Palomares" userId="249f880f-9fef-4c37-96da-43c64fe42410" providerId="ADAL" clId="{ACD76EE7-5703-43CB-8349-85FBE25ADB51}" dt="2022-10-11T22:31:26.973" v="1720" actId="18676"/>
        <pc:sldMkLst>
          <pc:docMk/>
          <pc:sldMk cId="1291236551" sldId="288"/>
        </pc:sldMkLst>
      </pc:sldChg>
      <pc:sldChg chg="del">
        <pc:chgData name="Luis Alfonso Palomares" userId="249f880f-9fef-4c37-96da-43c64fe42410" providerId="ADAL" clId="{ACD76EE7-5703-43CB-8349-85FBE25ADB51}" dt="2022-10-11T22:31:41.071" v="1723" actId="18676"/>
        <pc:sldMkLst>
          <pc:docMk/>
          <pc:sldMk cId="1990635465" sldId="290"/>
        </pc:sldMkLst>
      </pc:sldChg>
      <pc:sldChg chg="ord">
        <pc:chgData name="Luis Alfonso Palomares" userId="249f880f-9fef-4c37-96da-43c64fe42410" providerId="ADAL" clId="{ACD76EE7-5703-43CB-8349-85FBE25ADB51}" dt="2022-10-11T19:11:02.532" v="314"/>
        <pc:sldMkLst>
          <pc:docMk/>
          <pc:sldMk cId="4239619256" sldId="291"/>
        </pc:sldMkLst>
      </pc:sldChg>
      <pc:sldChg chg="del">
        <pc:chgData name="Luis Alfonso Palomares" userId="249f880f-9fef-4c37-96da-43c64fe42410" providerId="ADAL" clId="{ACD76EE7-5703-43CB-8349-85FBE25ADB51}" dt="2022-10-11T22:31:26.973" v="1720" actId="18676"/>
        <pc:sldMkLst>
          <pc:docMk/>
          <pc:sldMk cId="293911227" sldId="294"/>
        </pc:sldMkLst>
      </pc:sldChg>
      <pc:sldChg chg="addSp delSp modSp del mod ord">
        <pc:chgData name="Luis Alfonso Palomares" userId="249f880f-9fef-4c37-96da-43c64fe42410" providerId="ADAL" clId="{ACD76EE7-5703-43CB-8349-85FBE25ADB51}" dt="2022-10-11T18:50:26.283" v="236" actId="47"/>
        <pc:sldMkLst>
          <pc:docMk/>
          <pc:sldMk cId="1348908976" sldId="295"/>
        </pc:sldMkLst>
        <pc:spChg chg="mod">
          <ac:chgData name="Luis Alfonso Palomares" userId="249f880f-9fef-4c37-96da-43c64fe42410" providerId="ADAL" clId="{ACD76EE7-5703-43CB-8349-85FBE25ADB51}" dt="2022-10-11T18:43:47.517" v="88" actId="20577"/>
          <ac:spMkLst>
            <pc:docMk/>
            <pc:sldMk cId="1348908976" sldId="295"/>
            <ac:spMk id="2" creationId="{8E086F3D-7A63-FF4E-A8C5-709CB6801AD3}"/>
          </ac:spMkLst>
        </pc:spChg>
        <pc:spChg chg="mod">
          <ac:chgData name="Luis Alfonso Palomares" userId="249f880f-9fef-4c37-96da-43c64fe42410" providerId="ADAL" clId="{ACD76EE7-5703-43CB-8349-85FBE25ADB51}" dt="2022-10-11T18:43:57.687" v="107" actId="20577"/>
          <ac:spMkLst>
            <pc:docMk/>
            <pc:sldMk cId="1348908976" sldId="295"/>
            <ac:spMk id="5" creationId="{A6D21BAF-E2D6-0740-9262-018AA6773362}"/>
          </ac:spMkLst>
        </pc:spChg>
        <pc:spChg chg="mod">
          <ac:chgData name="Luis Alfonso Palomares" userId="249f880f-9fef-4c37-96da-43c64fe42410" providerId="ADAL" clId="{ACD76EE7-5703-43CB-8349-85FBE25ADB51}" dt="2022-10-11T18:46:22.745" v="178" actId="20577"/>
          <ac:spMkLst>
            <pc:docMk/>
            <pc:sldMk cId="1348908976" sldId="295"/>
            <ac:spMk id="6" creationId="{73CFBC3D-B444-D245-85C3-7C79542834E6}"/>
          </ac:spMkLst>
        </pc:spChg>
        <pc:picChg chg="add del">
          <ac:chgData name="Luis Alfonso Palomares" userId="249f880f-9fef-4c37-96da-43c64fe42410" providerId="ADAL" clId="{ACD76EE7-5703-43CB-8349-85FBE25ADB51}" dt="2022-10-11T18:44:24.050" v="144" actId="478"/>
          <ac:picMkLst>
            <pc:docMk/>
            <pc:sldMk cId="1348908976" sldId="295"/>
            <ac:picMk id="19" creationId="{1D7CF5AA-8D38-2642-9F20-1CBCA0DE528A}"/>
          </ac:picMkLst>
        </pc:picChg>
      </pc:sldChg>
      <pc:sldChg chg="del">
        <pc:chgData name="Luis Alfonso Palomares" userId="249f880f-9fef-4c37-96da-43c64fe42410" providerId="ADAL" clId="{ACD76EE7-5703-43CB-8349-85FBE25ADB51}" dt="2022-10-11T22:31:26.973" v="1720" actId="18676"/>
        <pc:sldMkLst>
          <pc:docMk/>
          <pc:sldMk cId="3347709727" sldId="296"/>
        </pc:sldMkLst>
      </pc:sldChg>
      <pc:sldChg chg="del">
        <pc:chgData name="Luis Alfonso Palomares" userId="249f880f-9fef-4c37-96da-43c64fe42410" providerId="ADAL" clId="{ACD76EE7-5703-43CB-8349-85FBE25ADB51}" dt="2022-10-11T22:31:26.973" v="1720" actId="18676"/>
        <pc:sldMkLst>
          <pc:docMk/>
          <pc:sldMk cId="368265002" sldId="297"/>
        </pc:sldMkLst>
      </pc:sldChg>
      <pc:sldChg chg="del">
        <pc:chgData name="Luis Alfonso Palomares" userId="249f880f-9fef-4c37-96da-43c64fe42410" providerId="ADAL" clId="{ACD76EE7-5703-43CB-8349-85FBE25ADB51}" dt="2022-10-11T22:31:26.973" v="1720" actId="18676"/>
        <pc:sldMkLst>
          <pc:docMk/>
          <pc:sldMk cId="1856802187" sldId="299"/>
        </pc:sldMkLst>
      </pc:sldChg>
      <pc:sldChg chg="del">
        <pc:chgData name="Luis Alfonso Palomares" userId="249f880f-9fef-4c37-96da-43c64fe42410" providerId="ADAL" clId="{ACD76EE7-5703-43CB-8349-85FBE25ADB51}" dt="2022-10-11T22:31:31.263" v="1721" actId="18676"/>
        <pc:sldMkLst>
          <pc:docMk/>
          <pc:sldMk cId="2213079551" sldId="300"/>
        </pc:sldMkLst>
      </pc:sldChg>
      <pc:sldChg chg="del">
        <pc:chgData name="Luis Alfonso Palomares" userId="249f880f-9fef-4c37-96da-43c64fe42410" providerId="ADAL" clId="{ACD76EE7-5703-43CB-8349-85FBE25ADB51}" dt="2022-10-11T22:31:22.723" v="1719" actId="18676"/>
        <pc:sldMkLst>
          <pc:docMk/>
          <pc:sldMk cId="4164209469" sldId="301"/>
        </pc:sldMkLst>
      </pc:sldChg>
      <pc:sldChg chg="del">
        <pc:chgData name="Luis Alfonso Palomares" userId="249f880f-9fef-4c37-96da-43c64fe42410" providerId="ADAL" clId="{ACD76EE7-5703-43CB-8349-85FBE25ADB51}" dt="2022-10-11T22:31:26.973" v="1720" actId="18676"/>
        <pc:sldMkLst>
          <pc:docMk/>
          <pc:sldMk cId="1737625901" sldId="306"/>
        </pc:sldMkLst>
      </pc:sldChg>
      <pc:sldChg chg="del">
        <pc:chgData name="Luis Alfonso Palomares" userId="249f880f-9fef-4c37-96da-43c64fe42410" providerId="ADAL" clId="{ACD76EE7-5703-43CB-8349-85FBE25ADB51}" dt="2022-10-11T22:31:26.973" v="1720" actId="18676"/>
        <pc:sldMkLst>
          <pc:docMk/>
          <pc:sldMk cId="2838523900" sldId="307"/>
        </pc:sldMkLst>
      </pc:sldChg>
      <pc:sldChg chg="del">
        <pc:chgData name="Luis Alfonso Palomares" userId="249f880f-9fef-4c37-96da-43c64fe42410" providerId="ADAL" clId="{ACD76EE7-5703-43CB-8349-85FBE25ADB51}" dt="2022-10-11T22:31:26.973" v="1720" actId="18676"/>
        <pc:sldMkLst>
          <pc:docMk/>
          <pc:sldMk cId="3186378819" sldId="308"/>
        </pc:sldMkLst>
      </pc:sldChg>
      <pc:sldChg chg="del">
        <pc:chgData name="Luis Alfonso Palomares" userId="249f880f-9fef-4c37-96da-43c64fe42410" providerId="ADAL" clId="{ACD76EE7-5703-43CB-8349-85FBE25ADB51}" dt="2022-10-11T22:31:26.973" v="1720" actId="18676"/>
        <pc:sldMkLst>
          <pc:docMk/>
          <pc:sldMk cId="3715100436" sldId="309"/>
        </pc:sldMkLst>
      </pc:sldChg>
      <pc:sldChg chg="del">
        <pc:chgData name="Luis Alfonso Palomares" userId="249f880f-9fef-4c37-96da-43c64fe42410" providerId="ADAL" clId="{ACD76EE7-5703-43CB-8349-85FBE25ADB51}" dt="2022-10-11T22:31:26.973" v="1720" actId="18676"/>
        <pc:sldMkLst>
          <pc:docMk/>
          <pc:sldMk cId="2851133953" sldId="311"/>
        </pc:sldMkLst>
      </pc:sldChg>
      <pc:sldChg chg="del">
        <pc:chgData name="Luis Alfonso Palomares" userId="249f880f-9fef-4c37-96da-43c64fe42410" providerId="ADAL" clId="{ACD76EE7-5703-43CB-8349-85FBE25ADB51}" dt="2022-10-11T22:31:26.973" v="1720" actId="18676"/>
        <pc:sldMkLst>
          <pc:docMk/>
          <pc:sldMk cId="2378769678" sldId="312"/>
        </pc:sldMkLst>
      </pc:sldChg>
      <pc:sldChg chg="del">
        <pc:chgData name="Luis Alfonso Palomares" userId="249f880f-9fef-4c37-96da-43c64fe42410" providerId="ADAL" clId="{ACD76EE7-5703-43CB-8349-85FBE25ADB51}" dt="2022-10-11T22:31:26.973" v="1720" actId="18676"/>
        <pc:sldMkLst>
          <pc:docMk/>
          <pc:sldMk cId="1642115062" sldId="313"/>
        </pc:sldMkLst>
      </pc:sldChg>
      <pc:sldChg chg="del">
        <pc:chgData name="Luis Alfonso Palomares" userId="249f880f-9fef-4c37-96da-43c64fe42410" providerId="ADAL" clId="{ACD76EE7-5703-43CB-8349-85FBE25ADB51}" dt="2022-10-11T22:31:26.973" v="1720" actId="18676"/>
        <pc:sldMkLst>
          <pc:docMk/>
          <pc:sldMk cId="1065574999" sldId="314"/>
        </pc:sldMkLst>
      </pc:sldChg>
      <pc:sldChg chg="del">
        <pc:chgData name="Luis Alfonso Palomares" userId="249f880f-9fef-4c37-96da-43c64fe42410" providerId="ADAL" clId="{ACD76EE7-5703-43CB-8349-85FBE25ADB51}" dt="2022-10-11T22:31:26.973" v="1720" actId="18676"/>
        <pc:sldMkLst>
          <pc:docMk/>
          <pc:sldMk cId="2496584037" sldId="315"/>
        </pc:sldMkLst>
      </pc:sldChg>
      <pc:sldChg chg="del">
        <pc:chgData name="Luis Alfonso Palomares" userId="249f880f-9fef-4c37-96da-43c64fe42410" providerId="ADAL" clId="{ACD76EE7-5703-43CB-8349-85FBE25ADB51}" dt="2022-10-11T22:31:26.973" v="1720" actId="18676"/>
        <pc:sldMkLst>
          <pc:docMk/>
          <pc:sldMk cId="81208696" sldId="316"/>
        </pc:sldMkLst>
      </pc:sldChg>
      <pc:sldChg chg="del">
        <pc:chgData name="Luis Alfonso Palomares" userId="249f880f-9fef-4c37-96da-43c64fe42410" providerId="ADAL" clId="{ACD76EE7-5703-43CB-8349-85FBE25ADB51}" dt="2022-10-11T22:31:26.973" v="1720" actId="18676"/>
        <pc:sldMkLst>
          <pc:docMk/>
          <pc:sldMk cId="1392288933" sldId="317"/>
        </pc:sldMkLst>
      </pc:sldChg>
      <pc:sldChg chg="addSp delSp modSp mod ord">
        <pc:chgData name="Luis Alfonso Palomares" userId="249f880f-9fef-4c37-96da-43c64fe42410" providerId="ADAL" clId="{ACD76EE7-5703-43CB-8349-85FBE25ADB51}" dt="2022-10-11T18:41:23.999" v="54" actId="14100"/>
        <pc:sldMkLst>
          <pc:docMk/>
          <pc:sldMk cId="1812683333" sldId="318"/>
        </pc:sldMkLst>
        <pc:spChg chg="mod">
          <ac:chgData name="Luis Alfonso Palomares" userId="249f880f-9fef-4c37-96da-43c64fe42410" providerId="ADAL" clId="{ACD76EE7-5703-43CB-8349-85FBE25ADB51}" dt="2022-10-11T18:41:23.999" v="54" actId="14100"/>
          <ac:spMkLst>
            <pc:docMk/>
            <pc:sldMk cId="1812683333" sldId="318"/>
            <ac:spMk id="2" creationId="{35481A20-237A-9E48-AF21-50FE4B999174}"/>
          </ac:spMkLst>
        </pc:spChg>
        <pc:spChg chg="mod">
          <ac:chgData name="Luis Alfonso Palomares" userId="249f880f-9fef-4c37-96da-43c64fe42410" providerId="ADAL" clId="{ACD76EE7-5703-43CB-8349-85FBE25ADB51}" dt="2022-10-11T18:41:13.999" v="49" actId="20577"/>
          <ac:spMkLst>
            <pc:docMk/>
            <pc:sldMk cId="1812683333" sldId="318"/>
            <ac:spMk id="3" creationId="{F6C660DF-902E-D342-9782-5A45045513E8}"/>
          </ac:spMkLst>
        </pc:spChg>
        <pc:graphicFrameChg chg="add del mod">
          <ac:chgData name="Luis Alfonso Palomares" userId="249f880f-9fef-4c37-96da-43c64fe42410" providerId="ADAL" clId="{ACD76EE7-5703-43CB-8349-85FBE25ADB51}" dt="2022-10-11T18:40:36.215" v="40"/>
          <ac:graphicFrameMkLst>
            <pc:docMk/>
            <pc:sldMk cId="1812683333" sldId="318"/>
            <ac:graphicFrameMk id="5" creationId="{0170F4F3-CA74-4995-3506-85E3D287C2CE}"/>
          </ac:graphicFrameMkLst>
        </pc:graphicFrameChg>
      </pc:sldChg>
      <pc:sldChg chg="del">
        <pc:chgData name="Luis Alfonso Palomares" userId="249f880f-9fef-4c37-96da-43c64fe42410" providerId="ADAL" clId="{ACD76EE7-5703-43CB-8349-85FBE25ADB51}" dt="2022-10-11T22:31:22.723" v="1719" actId="18676"/>
        <pc:sldMkLst>
          <pc:docMk/>
          <pc:sldMk cId="1615134400" sldId="326"/>
        </pc:sldMkLst>
      </pc:sldChg>
      <pc:sldChg chg="del">
        <pc:chgData name="Luis Alfonso Palomares" userId="249f880f-9fef-4c37-96da-43c64fe42410" providerId="ADAL" clId="{ACD76EE7-5703-43CB-8349-85FBE25ADB51}" dt="2022-10-11T22:31:22.723" v="1719" actId="18676"/>
        <pc:sldMkLst>
          <pc:docMk/>
          <pc:sldMk cId="3507532730" sldId="327"/>
        </pc:sldMkLst>
      </pc:sldChg>
      <pc:sldChg chg="del">
        <pc:chgData name="Luis Alfonso Palomares" userId="249f880f-9fef-4c37-96da-43c64fe42410" providerId="ADAL" clId="{ACD76EE7-5703-43CB-8349-85FBE25ADB51}" dt="2022-10-11T22:31:22.723" v="1719" actId="18676"/>
        <pc:sldMkLst>
          <pc:docMk/>
          <pc:sldMk cId="2924611164" sldId="328"/>
        </pc:sldMkLst>
      </pc:sldChg>
      <pc:sldChg chg="del">
        <pc:chgData name="Luis Alfonso Palomares" userId="249f880f-9fef-4c37-96da-43c64fe42410" providerId="ADAL" clId="{ACD76EE7-5703-43CB-8349-85FBE25ADB51}" dt="2022-10-11T22:31:22.723" v="1719" actId="18676"/>
        <pc:sldMkLst>
          <pc:docMk/>
          <pc:sldMk cId="1441937719" sldId="329"/>
        </pc:sldMkLst>
      </pc:sldChg>
      <pc:sldChg chg="del">
        <pc:chgData name="Luis Alfonso Palomares" userId="249f880f-9fef-4c37-96da-43c64fe42410" providerId="ADAL" clId="{ACD76EE7-5703-43CB-8349-85FBE25ADB51}" dt="2022-10-11T22:31:22.723" v="1719" actId="18676"/>
        <pc:sldMkLst>
          <pc:docMk/>
          <pc:sldMk cId="2389613392" sldId="330"/>
        </pc:sldMkLst>
      </pc:sldChg>
      <pc:sldChg chg="del">
        <pc:chgData name="Luis Alfonso Palomares" userId="249f880f-9fef-4c37-96da-43c64fe42410" providerId="ADAL" clId="{ACD76EE7-5703-43CB-8349-85FBE25ADB51}" dt="2022-10-11T22:31:22.723" v="1719" actId="18676"/>
        <pc:sldMkLst>
          <pc:docMk/>
          <pc:sldMk cId="3754096488" sldId="331"/>
        </pc:sldMkLst>
      </pc:sldChg>
      <pc:sldChg chg="del">
        <pc:chgData name="Luis Alfonso Palomares" userId="249f880f-9fef-4c37-96da-43c64fe42410" providerId="ADAL" clId="{ACD76EE7-5703-43CB-8349-85FBE25ADB51}" dt="2022-10-11T22:31:22.723" v="1719" actId="18676"/>
        <pc:sldMkLst>
          <pc:docMk/>
          <pc:sldMk cId="882845228" sldId="332"/>
        </pc:sldMkLst>
      </pc:sldChg>
      <pc:sldChg chg="del">
        <pc:chgData name="Luis Alfonso Palomares" userId="249f880f-9fef-4c37-96da-43c64fe42410" providerId="ADAL" clId="{ACD76EE7-5703-43CB-8349-85FBE25ADB51}" dt="2022-10-11T22:31:22.723" v="1719" actId="18676"/>
        <pc:sldMkLst>
          <pc:docMk/>
          <pc:sldMk cId="2046666634" sldId="333"/>
        </pc:sldMkLst>
      </pc:sldChg>
      <pc:sldChg chg="del">
        <pc:chgData name="Luis Alfonso Palomares" userId="249f880f-9fef-4c37-96da-43c64fe42410" providerId="ADAL" clId="{ACD76EE7-5703-43CB-8349-85FBE25ADB51}" dt="2022-10-11T22:31:22.723" v="1719" actId="18676"/>
        <pc:sldMkLst>
          <pc:docMk/>
          <pc:sldMk cId="1855269886" sldId="335"/>
        </pc:sldMkLst>
      </pc:sldChg>
      <pc:sldChg chg="del">
        <pc:chgData name="Luis Alfonso Palomares" userId="249f880f-9fef-4c37-96da-43c64fe42410" providerId="ADAL" clId="{ACD76EE7-5703-43CB-8349-85FBE25ADB51}" dt="2022-10-11T22:31:22.723" v="1719" actId="18676"/>
        <pc:sldMkLst>
          <pc:docMk/>
          <pc:sldMk cId="941146585" sldId="336"/>
        </pc:sldMkLst>
      </pc:sldChg>
      <pc:sldChg chg="del">
        <pc:chgData name="Luis Alfonso Palomares" userId="249f880f-9fef-4c37-96da-43c64fe42410" providerId="ADAL" clId="{ACD76EE7-5703-43CB-8349-85FBE25ADB51}" dt="2022-10-11T22:31:22.723" v="1719" actId="18676"/>
        <pc:sldMkLst>
          <pc:docMk/>
          <pc:sldMk cId="3689592703" sldId="337"/>
        </pc:sldMkLst>
      </pc:sldChg>
      <pc:sldChg chg="del">
        <pc:chgData name="Luis Alfonso Palomares" userId="249f880f-9fef-4c37-96da-43c64fe42410" providerId="ADAL" clId="{ACD76EE7-5703-43CB-8349-85FBE25ADB51}" dt="2022-10-11T22:31:22.723" v="1719" actId="18676"/>
        <pc:sldMkLst>
          <pc:docMk/>
          <pc:sldMk cId="3421386275" sldId="338"/>
        </pc:sldMkLst>
      </pc:sldChg>
      <pc:sldChg chg="del">
        <pc:chgData name="Luis Alfonso Palomares" userId="249f880f-9fef-4c37-96da-43c64fe42410" providerId="ADAL" clId="{ACD76EE7-5703-43CB-8349-85FBE25ADB51}" dt="2022-10-11T22:31:26.973" v="1720" actId="18676"/>
        <pc:sldMkLst>
          <pc:docMk/>
          <pc:sldMk cId="3164403892" sldId="340"/>
        </pc:sldMkLst>
      </pc:sldChg>
      <pc:sldChg chg="del">
        <pc:chgData name="Luis Alfonso Palomares" userId="249f880f-9fef-4c37-96da-43c64fe42410" providerId="ADAL" clId="{ACD76EE7-5703-43CB-8349-85FBE25ADB51}" dt="2022-10-11T22:31:26.973" v="1720" actId="18676"/>
        <pc:sldMkLst>
          <pc:docMk/>
          <pc:sldMk cId="3786810650" sldId="341"/>
        </pc:sldMkLst>
      </pc:sldChg>
      <pc:sldChg chg="del">
        <pc:chgData name="Luis Alfonso Palomares" userId="249f880f-9fef-4c37-96da-43c64fe42410" providerId="ADAL" clId="{ACD76EE7-5703-43CB-8349-85FBE25ADB51}" dt="2022-10-11T22:31:26.973" v="1720" actId="18676"/>
        <pc:sldMkLst>
          <pc:docMk/>
          <pc:sldMk cId="1407377865" sldId="342"/>
        </pc:sldMkLst>
      </pc:sldChg>
      <pc:sldChg chg="del">
        <pc:chgData name="Luis Alfonso Palomares" userId="249f880f-9fef-4c37-96da-43c64fe42410" providerId="ADAL" clId="{ACD76EE7-5703-43CB-8349-85FBE25ADB51}" dt="2022-10-11T22:31:26.973" v="1720" actId="18676"/>
        <pc:sldMkLst>
          <pc:docMk/>
          <pc:sldMk cId="3348310130" sldId="343"/>
        </pc:sldMkLst>
      </pc:sldChg>
      <pc:sldChg chg="del">
        <pc:chgData name="Luis Alfonso Palomares" userId="249f880f-9fef-4c37-96da-43c64fe42410" providerId="ADAL" clId="{ACD76EE7-5703-43CB-8349-85FBE25ADB51}" dt="2022-10-11T22:31:26.973" v="1720" actId="18676"/>
        <pc:sldMkLst>
          <pc:docMk/>
          <pc:sldMk cId="2727357029" sldId="344"/>
        </pc:sldMkLst>
      </pc:sldChg>
      <pc:sldChg chg="del">
        <pc:chgData name="Luis Alfonso Palomares" userId="249f880f-9fef-4c37-96da-43c64fe42410" providerId="ADAL" clId="{ACD76EE7-5703-43CB-8349-85FBE25ADB51}" dt="2022-10-11T22:31:26.973" v="1720" actId="18676"/>
        <pc:sldMkLst>
          <pc:docMk/>
          <pc:sldMk cId="1006109359" sldId="345"/>
        </pc:sldMkLst>
      </pc:sldChg>
      <pc:sldChg chg="del">
        <pc:chgData name="Luis Alfonso Palomares" userId="249f880f-9fef-4c37-96da-43c64fe42410" providerId="ADAL" clId="{ACD76EE7-5703-43CB-8349-85FBE25ADB51}" dt="2022-10-11T22:31:31.263" v="1721" actId="18676"/>
        <pc:sldMkLst>
          <pc:docMk/>
          <pc:sldMk cId="2291002143" sldId="346"/>
        </pc:sldMkLst>
      </pc:sldChg>
      <pc:sldChg chg="del">
        <pc:chgData name="Luis Alfonso Palomares" userId="249f880f-9fef-4c37-96da-43c64fe42410" providerId="ADAL" clId="{ACD76EE7-5703-43CB-8349-85FBE25ADB51}" dt="2022-10-11T22:31:26.973" v="1720" actId="18676"/>
        <pc:sldMkLst>
          <pc:docMk/>
          <pc:sldMk cId="2608832520" sldId="347"/>
        </pc:sldMkLst>
      </pc:sldChg>
      <pc:sldChg chg="modSp mod ord">
        <pc:chgData name="Luis Alfonso Palomares" userId="249f880f-9fef-4c37-96da-43c64fe42410" providerId="ADAL" clId="{ACD76EE7-5703-43CB-8349-85FBE25ADB51}" dt="2022-10-11T22:30:26.335" v="1718" actId="313"/>
        <pc:sldMkLst>
          <pc:docMk/>
          <pc:sldMk cId="1596847900" sldId="348"/>
        </pc:sldMkLst>
        <pc:spChg chg="mod">
          <ac:chgData name="Luis Alfonso Palomares" userId="249f880f-9fef-4c37-96da-43c64fe42410" providerId="ADAL" clId="{ACD76EE7-5703-43CB-8349-85FBE25ADB51}" dt="2022-10-11T22:27:23.351" v="1655" actId="20577"/>
          <ac:spMkLst>
            <pc:docMk/>
            <pc:sldMk cId="1596847900" sldId="348"/>
            <ac:spMk id="4" creationId="{7FB5462A-A95B-6D4D-9A6A-7101A84B1CDA}"/>
          </ac:spMkLst>
        </pc:spChg>
        <pc:spChg chg="mod">
          <ac:chgData name="Luis Alfonso Palomares" userId="249f880f-9fef-4c37-96da-43c64fe42410" providerId="ADAL" clId="{ACD76EE7-5703-43CB-8349-85FBE25ADB51}" dt="2022-10-11T22:30:26.335" v="1718" actId="313"/>
          <ac:spMkLst>
            <pc:docMk/>
            <pc:sldMk cId="1596847900" sldId="348"/>
            <ac:spMk id="5" creationId="{B3F7B4BE-1985-1B4D-80D3-55B59AE51B4D}"/>
          </ac:spMkLst>
        </pc:spChg>
        <pc:graphicFrameChg chg="mod modGraphic">
          <ac:chgData name="Luis Alfonso Palomares" userId="249f880f-9fef-4c37-96da-43c64fe42410" providerId="ADAL" clId="{ACD76EE7-5703-43CB-8349-85FBE25ADB51}" dt="2022-10-11T22:29:59.889" v="1717" actId="2165"/>
          <ac:graphicFrameMkLst>
            <pc:docMk/>
            <pc:sldMk cId="1596847900" sldId="348"/>
            <ac:graphicFrameMk id="8" creationId="{9BA15456-BADE-3341-A152-AE46CF82A084}"/>
          </ac:graphicFrameMkLst>
        </pc:graphicFrameChg>
      </pc:sldChg>
      <pc:sldChg chg="del">
        <pc:chgData name="Luis Alfonso Palomares" userId="249f880f-9fef-4c37-96da-43c64fe42410" providerId="ADAL" clId="{ACD76EE7-5703-43CB-8349-85FBE25ADB51}" dt="2022-10-11T22:31:31.263" v="1721" actId="18676"/>
        <pc:sldMkLst>
          <pc:docMk/>
          <pc:sldMk cId="286277130" sldId="349"/>
        </pc:sldMkLst>
      </pc:sldChg>
      <pc:sldChg chg="del">
        <pc:chgData name="Luis Alfonso Palomares" userId="249f880f-9fef-4c37-96da-43c64fe42410" providerId="ADAL" clId="{ACD76EE7-5703-43CB-8349-85FBE25ADB51}" dt="2022-10-11T22:31:26.973" v="1720" actId="18676"/>
        <pc:sldMkLst>
          <pc:docMk/>
          <pc:sldMk cId="3450032093" sldId="350"/>
        </pc:sldMkLst>
      </pc:sldChg>
      <pc:sldChg chg="del">
        <pc:chgData name="Luis Alfonso Palomares" userId="249f880f-9fef-4c37-96da-43c64fe42410" providerId="ADAL" clId="{ACD76EE7-5703-43CB-8349-85FBE25ADB51}" dt="2022-10-11T22:31:26.973" v="1720" actId="18676"/>
        <pc:sldMkLst>
          <pc:docMk/>
          <pc:sldMk cId="3165163369" sldId="351"/>
        </pc:sldMkLst>
      </pc:sldChg>
      <pc:sldChg chg="del">
        <pc:chgData name="Luis Alfonso Palomares" userId="249f880f-9fef-4c37-96da-43c64fe42410" providerId="ADAL" clId="{ACD76EE7-5703-43CB-8349-85FBE25ADB51}" dt="2022-10-11T22:31:26.973" v="1720" actId="18676"/>
        <pc:sldMkLst>
          <pc:docMk/>
          <pc:sldMk cId="2794561426" sldId="352"/>
        </pc:sldMkLst>
      </pc:sldChg>
      <pc:sldChg chg="addSp delSp modSp mod ord">
        <pc:chgData name="Luis Alfonso Palomares" userId="249f880f-9fef-4c37-96da-43c64fe42410" providerId="ADAL" clId="{ACD76EE7-5703-43CB-8349-85FBE25ADB51}" dt="2022-10-11T19:10:13.486" v="298"/>
        <pc:sldMkLst>
          <pc:docMk/>
          <pc:sldMk cId="3256447905" sldId="353"/>
        </pc:sldMkLst>
        <pc:spChg chg="mod">
          <ac:chgData name="Luis Alfonso Palomares" userId="249f880f-9fef-4c37-96da-43c64fe42410" providerId="ADAL" clId="{ACD76EE7-5703-43CB-8349-85FBE25ADB51}" dt="2022-10-11T18:46:50.887" v="182"/>
          <ac:spMkLst>
            <pc:docMk/>
            <pc:sldMk cId="3256447905" sldId="353"/>
            <ac:spMk id="3" creationId="{B52FAFF7-8DC9-CF4C-BB8C-91A96D5CC1F4}"/>
          </ac:spMkLst>
        </pc:spChg>
        <pc:spChg chg="mod">
          <ac:chgData name="Luis Alfonso Palomares" userId="249f880f-9fef-4c37-96da-43c64fe42410" providerId="ADAL" clId="{ACD76EE7-5703-43CB-8349-85FBE25ADB51}" dt="2022-10-11T18:46:57.449" v="183"/>
          <ac:spMkLst>
            <pc:docMk/>
            <pc:sldMk cId="3256447905" sldId="353"/>
            <ac:spMk id="4" creationId="{483C90D9-B21B-5C43-A1E0-16E2ED0213E6}"/>
          </ac:spMkLst>
        </pc:spChg>
        <pc:spChg chg="mod">
          <ac:chgData name="Luis Alfonso Palomares" userId="249f880f-9fef-4c37-96da-43c64fe42410" providerId="ADAL" clId="{ACD76EE7-5703-43CB-8349-85FBE25ADB51}" dt="2022-10-11T18:47:03.264" v="184"/>
          <ac:spMkLst>
            <pc:docMk/>
            <pc:sldMk cId="3256447905" sldId="353"/>
            <ac:spMk id="5" creationId="{88BFB6FB-BADB-E24E-AADD-542AB0998EF8}"/>
          </ac:spMkLst>
        </pc:spChg>
        <pc:spChg chg="mod">
          <ac:chgData name="Luis Alfonso Palomares" userId="249f880f-9fef-4c37-96da-43c64fe42410" providerId="ADAL" clId="{ACD76EE7-5703-43CB-8349-85FBE25ADB51}" dt="2022-10-11T18:48:48.906" v="209" actId="6549"/>
          <ac:spMkLst>
            <pc:docMk/>
            <pc:sldMk cId="3256447905" sldId="353"/>
            <ac:spMk id="6" creationId="{58E266B0-28F1-7E4E-A1CA-5A54708D6128}"/>
          </ac:spMkLst>
        </pc:spChg>
        <pc:spChg chg="mod">
          <ac:chgData name="Luis Alfonso Palomares" userId="249f880f-9fef-4c37-96da-43c64fe42410" providerId="ADAL" clId="{ACD76EE7-5703-43CB-8349-85FBE25ADB51}" dt="2022-10-11T18:48:16.381" v="207"/>
          <ac:spMkLst>
            <pc:docMk/>
            <pc:sldMk cId="3256447905" sldId="353"/>
            <ac:spMk id="7" creationId="{D478043A-0A25-E042-945C-E472F8D75625}"/>
          </ac:spMkLst>
        </pc:spChg>
        <pc:spChg chg="mod">
          <ac:chgData name="Luis Alfonso Palomares" userId="249f880f-9fef-4c37-96da-43c64fe42410" providerId="ADAL" clId="{ACD76EE7-5703-43CB-8349-85FBE25ADB51}" dt="2022-10-11T18:49:57.850" v="231"/>
          <ac:spMkLst>
            <pc:docMk/>
            <pc:sldMk cId="3256447905" sldId="353"/>
            <ac:spMk id="8" creationId="{3404F1A2-4938-424C-8A92-94E079F30280}"/>
          </ac:spMkLst>
        </pc:spChg>
        <pc:spChg chg="del">
          <ac:chgData name="Luis Alfonso Palomares" userId="249f880f-9fef-4c37-96da-43c64fe42410" providerId="ADAL" clId="{ACD76EE7-5703-43CB-8349-85FBE25ADB51}" dt="2022-10-11T18:50:17.925" v="234" actId="478"/>
          <ac:spMkLst>
            <pc:docMk/>
            <pc:sldMk cId="3256447905" sldId="353"/>
            <ac:spMk id="9" creationId="{A9801D7E-2CA2-E641-B83E-1949B6044F5A}"/>
          </ac:spMkLst>
        </pc:spChg>
        <pc:spChg chg="del">
          <ac:chgData name="Luis Alfonso Palomares" userId="249f880f-9fef-4c37-96da-43c64fe42410" providerId="ADAL" clId="{ACD76EE7-5703-43CB-8349-85FBE25ADB51}" dt="2022-10-11T18:50:12.681" v="232" actId="478"/>
          <ac:spMkLst>
            <pc:docMk/>
            <pc:sldMk cId="3256447905" sldId="353"/>
            <ac:spMk id="13" creationId="{5CA8F0E6-DC6F-5843-BE93-6F97FDE21533}"/>
          </ac:spMkLst>
        </pc:spChg>
        <pc:spChg chg="add del mod">
          <ac:chgData name="Luis Alfonso Palomares" userId="249f880f-9fef-4c37-96da-43c64fe42410" providerId="ADAL" clId="{ACD76EE7-5703-43CB-8349-85FBE25ADB51}" dt="2022-10-11T18:50:15.931" v="233" actId="478"/>
          <ac:spMkLst>
            <pc:docMk/>
            <pc:sldMk cId="3256447905" sldId="353"/>
            <ac:spMk id="15" creationId="{B9BE25C3-9A0B-541B-465D-DE46287B866A}"/>
          </ac:spMkLst>
        </pc:spChg>
        <pc:spChg chg="add del mod">
          <ac:chgData name="Luis Alfonso Palomares" userId="249f880f-9fef-4c37-96da-43c64fe42410" providerId="ADAL" clId="{ACD76EE7-5703-43CB-8349-85FBE25ADB51}" dt="2022-10-11T18:50:20.163" v="235" actId="478"/>
          <ac:spMkLst>
            <pc:docMk/>
            <pc:sldMk cId="3256447905" sldId="353"/>
            <ac:spMk id="17" creationId="{261AE3A8-AC52-AC82-5D5F-B21941610F5F}"/>
          </ac:spMkLst>
        </pc:spChg>
      </pc:sldChg>
      <pc:sldChg chg="del">
        <pc:chgData name="Luis Alfonso Palomares" userId="249f880f-9fef-4c37-96da-43c64fe42410" providerId="ADAL" clId="{ACD76EE7-5703-43CB-8349-85FBE25ADB51}" dt="2022-10-11T22:31:26.973" v="1720" actId="18676"/>
        <pc:sldMkLst>
          <pc:docMk/>
          <pc:sldMk cId="1743619766" sldId="354"/>
        </pc:sldMkLst>
      </pc:sldChg>
      <pc:sldChg chg="del">
        <pc:chgData name="Luis Alfonso Palomares" userId="249f880f-9fef-4c37-96da-43c64fe42410" providerId="ADAL" clId="{ACD76EE7-5703-43CB-8349-85FBE25ADB51}" dt="2022-10-11T22:31:26.973" v="1720" actId="18676"/>
        <pc:sldMkLst>
          <pc:docMk/>
          <pc:sldMk cId="393654763" sldId="355"/>
        </pc:sldMkLst>
      </pc:sldChg>
      <pc:sldChg chg="del">
        <pc:chgData name="Luis Alfonso Palomares" userId="249f880f-9fef-4c37-96da-43c64fe42410" providerId="ADAL" clId="{ACD76EE7-5703-43CB-8349-85FBE25ADB51}" dt="2022-10-11T22:31:26.973" v="1720" actId="18676"/>
        <pc:sldMkLst>
          <pc:docMk/>
          <pc:sldMk cId="369271909" sldId="356"/>
        </pc:sldMkLst>
      </pc:sldChg>
      <pc:sldChg chg="del">
        <pc:chgData name="Luis Alfonso Palomares" userId="249f880f-9fef-4c37-96da-43c64fe42410" providerId="ADAL" clId="{ACD76EE7-5703-43CB-8349-85FBE25ADB51}" dt="2022-10-11T22:31:22.723" v="1719" actId="18676"/>
        <pc:sldMkLst>
          <pc:docMk/>
          <pc:sldMk cId="1983661031" sldId="357"/>
        </pc:sldMkLst>
      </pc:sldChg>
      <pc:sldChg chg="del">
        <pc:chgData name="Luis Alfonso Palomares" userId="249f880f-9fef-4c37-96da-43c64fe42410" providerId="ADAL" clId="{ACD76EE7-5703-43CB-8349-85FBE25ADB51}" dt="2022-10-11T22:31:26.973" v="1720" actId="18676"/>
        <pc:sldMkLst>
          <pc:docMk/>
          <pc:sldMk cId="1598631023" sldId="358"/>
        </pc:sldMkLst>
      </pc:sldChg>
      <pc:sldChg chg="addSp delSp modSp mod ord">
        <pc:chgData name="Luis Alfonso Palomares" userId="249f880f-9fef-4c37-96da-43c64fe42410" providerId="ADAL" clId="{ACD76EE7-5703-43CB-8349-85FBE25ADB51}" dt="2022-10-11T18:40:12.749" v="37"/>
        <pc:sldMkLst>
          <pc:docMk/>
          <pc:sldMk cId="3135049475" sldId="359"/>
        </pc:sldMkLst>
        <pc:spChg chg="mod">
          <ac:chgData name="Luis Alfonso Palomares" userId="249f880f-9fef-4c37-96da-43c64fe42410" providerId="ADAL" clId="{ACD76EE7-5703-43CB-8349-85FBE25ADB51}" dt="2022-10-11T18:39:14.013" v="15" actId="20577"/>
          <ac:spMkLst>
            <pc:docMk/>
            <pc:sldMk cId="3135049475" sldId="359"/>
            <ac:spMk id="2" creationId="{6522C1C2-3C23-6245-9606-B7DB8FB1F586}"/>
          </ac:spMkLst>
        </pc:spChg>
        <pc:spChg chg="mod">
          <ac:chgData name="Luis Alfonso Palomares" userId="249f880f-9fef-4c37-96da-43c64fe42410" providerId="ADAL" clId="{ACD76EE7-5703-43CB-8349-85FBE25ADB51}" dt="2022-10-11T18:39:18.887" v="29" actId="20577"/>
          <ac:spMkLst>
            <pc:docMk/>
            <pc:sldMk cId="3135049475" sldId="359"/>
            <ac:spMk id="13" creationId="{485F1630-AFF9-C040-91C5-9027172A0DDA}"/>
          </ac:spMkLst>
        </pc:spChg>
        <pc:graphicFrameChg chg="add del mod">
          <ac:chgData name="Luis Alfonso Palomares" userId="249f880f-9fef-4c37-96da-43c64fe42410" providerId="ADAL" clId="{ACD76EE7-5703-43CB-8349-85FBE25ADB51}" dt="2022-10-11T17:35:10.253" v="1"/>
          <ac:graphicFrameMkLst>
            <pc:docMk/>
            <pc:sldMk cId="3135049475" sldId="359"/>
            <ac:graphicFrameMk id="3" creationId="{AB94EEEC-B1B8-882F-4DE8-B0C50A9E1C96}"/>
          </ac:graphicFrameMkLst>
        </pc:graphicFrameChg>
        <pc:graphicFrameChg chg="add del mod">
          <ac:chgData name="Luis Alfonso Palomares" userId="249f880f-9fef-4c37-96da-43c64fe42410" providerId="ADAL" clId="{ACD76EE7-5703-43CB-8349-85FBE25ADB51}" dt="2022-10-11T17:35:27.505" v="3"/>
          <ac:graphicFrameMkLst>
            <pc:docMk/>
            <pc:sldMk cId="3135049475" sldId="359"/>
            <ac:graphicFrameMk id="4" creationId="{8EA2595E-BD8E-E934-1915-1E9405137552}"/>
          </ac:graphicFrameMkLst>
        </pc:graphicFrameChg>
      </pc:sldChg>
      <pc:sldChg chg="del">
        <pc:chgData name="Luis Alfonso Palomares" userId="249f880f-9fef-4c37-96da-43c64fe42410" providerId="ADAL" clId="{ACD76EE7-5703-43CB-8349-85FBE25ADB51}" dt="2022-10-11T19:09:27.520" v="292" actId="47"/>
        <pc:sldMkLst>
          <pc:docMk/>
          <pc:sldMk cId="2122414160" sldId="360"/>
        </pc:sldMkLst>
      </pc:sldChg>
      <pc:sldChg chg="del">
        <pc:chgData name="Luis Alfonso Palomares" userId="249f880f-9fef-4c37-96da-43c64fe42410" providerId="ADAL" clId="{ACD76EE7-5703-43CB-8349-85FBE25ADB51}" dt="2022-10-11T19:09:27.520" v="292" actId="47"/>
        <pc:sldMkLst>
          <pc:docMk/>
          <pc:sldMk cId="3766474615" sldId="361"/>
        </pc:sldMkLst>
      </pc:sldChg>
      <pc:sldChg chg="del">
        <pc:chgData name="Luis Alfonso Palomares" userId="249f880f-9fef-4c37-96da-43c64fe42410" providerId="ADAL" clId="{ACD76EE7-5703-43CB-8349-85FBE25ADB51}" dt="2022-10-11T22:31:26.973" v="1720" actId="18676"/>
        <pc:sldMkLst>
          <pc:docMk/>
          <pc:sldMk cId="1171095337" sldId="363"/>
        </pc:sldMkLst>
      </pc:sldChg>
      <pc:sldChg chg="del">
        <pc:chgData name="Luis Alfonso Palomares" userId="249f880f-9fef-4c37-96da-43c64fe42410" providerId="ADAL" clId="{ACD76EE7-5703-43CB-8349-85FBE25ADB51}" dt="2022-10-11T19:09:27.520" v="292" actId="47"/>
        <pc:sldMkLst>
          <pc:docMk/>
          <pc:sldMk cId="635162254" sldId="364"/>
        </pc:sldMkLst>
      </pc:sldChg>
      <pc:sldChg chg="del">
        <pc:chgData name="Luis Alfonso Palomares" userId="249f880f-9fef-4c37-96da-43c64fe42410" providerId="ADAL" clId="{ACD76EE7-5703-43CB-8349-85FBE25ADB51}" dt="2022-10-11T22:31:22.723" v="1719" actId="18676"/>
        <pc:sldMkLst>
          <pc:docMk/>
          <pc:sldMk cId="4114863824" sldId="365"/>
        </pc:sldMkLst>
      </pc:sldChg>
      <pc:sldChg chg="del">
        <pc:chgData name="Luis Alfonso Palomares" userId="249f880f-9fef-4c37-96da-43c64fe42410" providerId="ADAL" clId="{ACD76EE7-5703-43CB-8349-85FBE25ADB51}" dt="2022-10-11T22:31:22.723" v="1719" actId="18676"/>
        <pc:sldMkLst>
          <pc:docMk/>
          <pc:sldMk cId="1180264481" sldId="366"/>
        </pc:sldMkLst>
      </pc:sldChg>
      <pc:sldChg chg="del">
        <pc:chgData name="Luis Alfonso Palomares" userId="249f880f-9fef-4c37-96da-43c64fe42410" providerId="ADAL" clId="{ACD76EE7-5703-43CB-8349-85FBE25ADB51}" dt="2022-10-11T22:31:22.723" v="1719" actId="18676"/>
        <pc:sldMkLst>
          <pc:docMk/>
          <pc:sldMk cId="3510622468" sldId="367"/>
        </pc:sldMkLst>
      </pc:sldChg>
      <pc:sldChg chg="del">
        <pc:chgData name="Luis Alfonso Palomares" userId="249f880f-9fef-4c37-96da-43c64fe42410" providerId="ADAL" clId="{ACD76EE7-5703-43CB-8349-85FBE25ADB51}" dt="2022-10-11T22:31:26.973" v="1720" actId="18676"/>
        <pc:sldMkLst>
          <pc:docMk/>
          <pc:sldMk cId="3584641204" sldId="368"/>
        </pc:sldMkLst>
      </pc:sldChg>
      <pc:sldChg chg="del">
        <pc:chgData name="Luis Alfonso Palomares" userId="249f880f-9fef-4c37-96da-43c64fe42410" providerId="ADAL" clId="{ACD76EE7-5703-43CB-8349-85FBE25ADB51}" dt="2022-10-11T22:31:31.263" v="1721" actId="18676"/>
        <pc:sldMkLst>
          <pc:docMk/>
          <pc:sldMk cId="997635543" sldId="371"/>
        </pc:sldMkLst>
      </pc:sldChg>
      <pc:sldChg chg="del">
        <pc:chgData name="Luis Alfonso Palomares" userId="249f880f-9fef-4c37-96da-43c64fe42410" providerId="ADAL" clId="{ACD76EE7-5703-43CB-8349-85FBE25ADB51}" dt="2022-10-11T22:31:37.294" v="1722" actId="18676"/>
        <pc:sldMkLst>
          <pc:docMk/>
          <pc:sldMk cId="3026038667" sldId="373"/>
        </pc:sldMkLst>
      </pc:sldChg>
      <pc:sldChg chg="del">
        <pc:chgData name="Luis Alfonso Palomares" userId="249f880f-9fef-4c37-96da-43c64fe42410" providerId="ADAL" clId="{ACD76EE7-5703-43CB-8349-85FBE25ADB51}" dt="2022-10-11T19:09:27.520" v="292" actId="47"/>
        <pc:sldMkLst>
          <pc:docMk/>
          <pc:sldMk cId="947126412" sldId="374"/>
        </pc:sldMkLst>
      </pc:sldChg>
      <pc:sldChg chg="del">
        <pc:chgData name="Luis Alfonso Palomares" userId="249f880f-9fef-4c37-96da-43c64fe42410" providerId="ADAL" clId="{ACD76EE7-5703-43CB-8349-85FBE25ADB51}" dt="2022-10-11T22:31:22.723" v="1719" actId="18676"/>
        <pc:sldMkLst>
          <pc:docMk/>
          <pc:sldMk cId="3518867429" sldId="375"/>
        </pc:sldMkLst>
      </pc:sldChg>
      <pc:sldChg chg="del">
        <pc:chgData name="Luis Alfonso Palomares" userId="249f880f-9fef-4c37-96da-43c64fe42410" providerId="ADAL" clId="{ACD76EE7-5703-43CB-8349-85FBE25ADB51}" dt="2022-10-11T22:31:22.723" v="1719" actId="18676"/>
        <pc:sldMkLst>
          <pc:docMk/>
          <pc:sldMk cId="2978017583" sldId="376"/>
        </pc:sldMkLst>
      </pc:sldChg>
      <pc:sldChg chg="del">
        <pc:chgData name="Luis Alfonso Palomares" userId="249f880f-9fef-4c37-96da-43c64fe42410" providerId="ADAL" clId="{ACD76EE7-5703-43CB-8349-85FBE25ADB51}" dt="2022-10-11T22:31:22.723" v="1719" actId="18676"/>
        <pc:sldMkLst>
          <pc:docMk/>
          <pc:sldMk cId="2260439461" sldId="377"/>
        </pc:sldMkLst>
      </pc:sldChg>
      <pc:sldChg chg="del">
        <pc:chgData name="Luis Alfonso Palomares" userId="249f880f-9fef-4c37-96da-43c64fe42410" providerId="ADAL" clId="{ACD76EE7-5703-43CB-8349-85FBE25ADB51}" dt="2022-10-11T22:31:26.973" v="1720" actId="18676"/>
        <pc:sldMkLst>
          <pc:docMk/>
          <pc:sldMk cId="2203586324" sldId="378"/>
        </pc:sldMkLst>
      </pc:sldChg>
      <pc:sldChg chg="del">
        <pc:chgData name="Luis Alfonso Palomares" userId="249f880f-9fef-4c37-96da-43c64fe42410" providerId="ADAL" clId="{ACD76EE7-5703-43CB-8349-85FBE25ADB51}" dt="2022-10-11T22:31:26.973" v="1720" actId="18676"/>
        <pc:sldMkLst>
          <pc:docMk/>
          <pc:sldMk cId="386124108" sldId="379"/>
        </pc:sldMkLst>
      </pc:sldChg>
      <pc:sldChg chg="del">
        <pc:chgData name="Luis Alfonso Palomares" userId="249f880f-9fef-4c37-96da-43c64fe42410" providerId="ADAL" clId="{ACD76EE7-5703-43CB-8349-85FBE25ADB51}" dt="2022-10-11T22:31:26.973" v="1720" actId="18676"/>
        <pc:sldMkLst>
          <pc:docMk/>
          <pc:sldMk cId="4146150502" sldId="380"/>
        </pc:sldMkLst>
      </pc:sldChg>
      <pc:sldChg chg="del">
        <pc:chgData name="Luis Alfonso Palomares" userId="249f880f-9fef-4c37-96da-43c64fe42410" providerId="ADAL" clId="{ACD76EE7-5703-43CB-8349-85FBE25ADB51}" dt="2022-10-11T22:31:37.294" v="1722" actId="18676"/>
        <pc:sldMkLst>
          <pc:docMk/>
          <pc:sldMk cId="3450164026" sldId="382"/>
        </pc:sldMkLst>
      </pc:sldChg>
      <pc:sldChg chg="del">
        <pc:chgData name="Luis Alfonso Palomares" userId="249f880f-9fef-4c37-96da-43c64fe42410" providerId="ADAL" clId="{ACD76EE7-5703-43CB-8349-85FBE25ADB51}" dt="2022-10-11T22:31:37.294" v="1722" actId="18676"/>
        <pc:sldMkLst>
          <pc:docMk/>
          <pc:sldMk cId="1779066322" sldId="383"/>
        </pc:sldMkLst>
      </pc:sldChg>
      <pc:sldChg chg="del">
        <pc:chgData name="Luis Alfonso Palomares" userId="249f880f-9fef-4c37-96da-43c64fe42410" providerId="ADAL" clId="{ACD76EE7-5703-43CB-8349-85FBE25ADB51}" dt="2022-10-11T22:31:37.294" v="1722" actId="18676"/>
        <pc:sldMkLst>
          <pc:docMk/>
          <pc:sldMk cId="1756442033" sldId="384"/>
        </pc:sldMkLst>
      </pc:sldChg>
      <pc:sldChg chg="del">
        <pc:chgData name="Luis Alfonso Palomares" userId="249f880f-9fef-4c37-96da-43c64fe42410" providerId="ADAL" clId="{ACD76EE7-5703-43CB-8349-85FBE25ADB51}" dt="2022-10-11T22:31:37.294" v="1722" actId="18676"/>
        <pc:sldMkLst>
          <pc:docMk/>
          <pc:sldMk cId="1505925216" sldId="385"/>
        </pc:sldMkLst>
      </pc:sldChg>
      <pc:sldChg chg="addSp delSp modSp mod ord">
        <pc:chgData name="Luis Alfonso Palomares" userId="249f880f-9fef-4c37-96da-43c64fe42410" providerId="ADAL" clId="{ACD76EE7-5703-43CB-8349-85FBE25ADB51}" dt="2022-10-11T22:03:49.386" v="1391" actId="1035"/>
        <pc:sldMkLst>
          <pc:docMk/>
          <pc:sldMk cId="1643348512" sldId="386"/>
        </pc:sldMkLst>
        <pc:spChg chg="add del">
          <ac:chgData name="Luis Alfonso Palomares" userId="249f880f-9fef-4c37-96da-43c64fe42410" providerId="ADAL" clId="{ACD76EE7-5703-43CB-8349-85FBE25ADB51}" dt="2022-10-11T22:00:42.966" v="1321" actId="22"/>
          <ac:spMkLst>
            <pc:docMk/>
            <pc:sldMk cId="1643348512" sldId="386"/>
            <ac:spMk id="3" creationId="{C8533160-A05B-CDA0-2181-610DBACC2BF4}"/>
          </ac:spMkLst>
        </pc:spChg>
        <pc:spChg chg="mod">
          <ac:chgData name="Luis Alfonso Palomares" userId="249f880f-9fef-4c37-96da-43c64fe42410" providerId="ADAL" clId="{ACD76EE7-5703-43CB-8349-85FBE25ADB51}" dt="2022-10-11T22:00:01.138" v="1313"/>
          <ac:spMkLst>
            <pc:docMk/>
            <pc:sldMk cId="1643348512" sldId="386"/>
            <ac:spMk id="14" creationId="{C13AD26C-F17F-AA45-9303-CB0534847B3E}"/>
          </ac:spMkLst>
        </pc:spChg>
        <pc:spChg chg="add mod">
          <ac:chgData name="Luis Alfonso Palomares" userId="249f880f-9fef-4c37-96da-43c64fe42410" providerId="ADAL" clId="{ACD76EE7-5703-43CB-8349-85FBE25ADB51}" dt="2022-10-11T22:00:52.589" v="1326" actId="20577"/>
          <ac:spMkLst>
            <pc:docMk/>
            <pc:sldMk cId="1643348512" sldId="386"/>
            <ac:spMk id="15" creationId="{DAE538BB-6E4A-BB44-F7D9-B0FC7722EB19}"/>
          </ac:spMkLst>
        </pc:spChg>
        <pc:spChg chg="mod">
          <ac:chgData name="Luis Alfonso Palomares" userId="249f880f-9fef-4c37-96da-43c64fe42410" providerId="ADAL" clId="{ACD76EE7-5703-43CB-8349-85FBE25ADB51}" dt="2022-10-11T22:03:49.386" v="1391" actId="1035"/>
          <ac:spMkLst>
            <pc:docMk/>
            <pc:sldMk cId="1643348512" sldId="386"/>
            <ac:spMk id="16" creationId="{A63F3732-51D9-734C-A910-A03C9B0FE803}"/>
          </ac:spMkLst>
        </pc:spChg>
        <pc:spChg chg="add mod">
          <ac:chgData name="Luis Alfonso Palomares" userId="249f880f-9fef-4c37-96da-43c64fe42410" providerId="ADAL" clId="{ACD76EE7-5703-43CB-8349-85FBE25ADB51}" dt="2022-10-11T22:01:46.539" v="1334" actId="20577"/>
          <ac:spMkLst>
            <pc:docMk/>
            <pc:sldMk cId="1643348512" sldId="386"/>
            <ac:spMk id="18" creationId="{22D0846D-5B07-E1F7-32AF-EA2368A5F621}"/>
          </ac:spMkLst>
        </pc:spChg>
        <pc:spChg chg="add del mod">
          <ac:chgData name="Luis Alfonso Palomares" userId="249f880f-9fef-4c37-96da-43c64fe42410" providerId="ADAL" clId="{ACD76EE7-5703-43CB-8349-85FBE25ADB51}" dt="2022-10-11T22:01:51.441" v="1338" actId="22"/>
          <ac:spMkLst>
            <pc:docMk/>
            <pc:sldMk cId="1643348512" sldId="386"/>
            <ac:spMk id="20" creationId="{FC37C4CA-6649-3995-80ED-DA98EDFC8A09}"/>
          </ac:spMkLst>
        </pc:spChg>
        <pc:spChg chg="add mod">
          <ac:chgData name="Luis Alfonso Palomares" userId="249f880f-9fef-4c37-96da-43c64fe42410" providerId="ADAL" clId="{ACD76EE7-5703-43CB-8349-85FBE25ADB51}" dt="2022-10-11T22:02:11.749" v="1346" actId="20577"/>
          <ac:spMkLst>
            <pc:docMk/>
            <pc:sldMk cId="1643348512" sldId="386"/>
            <ac:spMk id="22" creationId="{7CF9C986-B885-8662-7C68-3CD0C915E349}"/>
          </ac:spMkLst>
        </pc:spChg>
        <pc:picChg chg="del">
          <ac:chgData name="Luis Alfonso Palomares" userId="249f880f-9fef-4c37-96da-43c64fe42410" providerId="ADAL" clId="{ACD76EE7-5703-43CB-8349-85FBE25ADB51}" dt="2022-10-11T22:01:13.291" v="1327" actId="478"/>
          <ac:picMkLst>
            <pc:docMk/>
            <pc:sldMk cId="1643348512" sldId="386"/>
            <ac:picMk id="5" creationId="{4E07ADE0-8BA3-004B-A004-B653380D32E1}"/>
          </ac:picMkLst>
        </pc:picChg>
        <pc:picChg chg="del">
          <ac:chgData name="Luis Alfonso Palomares" userId="249f880f-9fef-4c37-96da-43c64fe42410" providerId="ADAL" clId="{ACD76EE7-5703-43CB-8349-85FBE25ADB51}" dt="2022-10-11T22:01:13.291" v="1327" actId="478"/>
          <ac:picMkLst>
            <pc:docMk/>
            <pc:sldMk cId="1643348512" sldId="386"/>
            <ac:picMk id="6" creationId="{4C6F247A-BAAF-374F-89EF-3DFEA22D0CF7}"/>
          </ac:picMkLst>
        </pc:picChg>
        <pc:picChg chg="del">
          <ac:chgData name="Luis Alfonso Palomares" userId="249f880f-9fef-4c37-96da-43c64fe42410" providerId="ADAL" clId="{ACD76EE7-5703-43CB-8349-85FBE25ADB51}" dt="2022-10-11T22:01:13.291" v="1327" actId="478"/>
          <ac:picMkLst>
            <pc:docMk/>
            <pc:sldMk cId="1643348512" sldId="386"/>
            <ac:picMk id="7" creationId="{90EC24B2-FCDD-C549-B6C5-B9BE91C21193}"/>
          </ac:picMkLst>
        </pc:picChg>
        <pc:picChg chg="del">
          <ac:chgData name="Luis Alfonso Palomares" userId="249f880f-9fef-4c37-96da-43c64fe42410" providerId="ADAL" clId="{ACD76EE7-5703-43CB-8349-85FBE25ADB51}" dt="2022-10-11T22:01:13.291" v="1327" actId="478"/>
          <ac:picMkLst>
            <pc:docMk/>
            <pc:sldMk cId="1643348512" sldId="386"/>
            <ac:picMk id="8" creationId="{8D56A5D6-BF0D-0B45-A3E7-F1033F169AFF}"/>
          </ac:picMkLst>
        </pc:picChg>
        <pc:picChg chg="del">
          <ac:chgData name="Luis Alfonso Palomares" userId="249f880f-9fef-4c37-96da-43c64fe42410" providerId="ADAL" clId="{ACD76EE7-5703-43CB-8349-85FBE25ADB51}" dt="2022-10-11T22:01:13.291" v="1327" actId="478"/>
          <ac:picMkLst>
            <pc:docMk/>
            <pc:sldMk cId="1643348512" sldId="386"/>
            <ac:picMk id="9" creationId="{E5F8267D-E7B2-2243-9622-B4405E6A3BD5}"/>
          </ac:picMkLst>
        </pc:picChg>
        <pc:picChg chg="del">
          <ac:chgData name="Luis Alfonso Palomares" userId="249f880f-9fef-4c37-96da-43c64fe42410" providerId="ADAL" clId="{ACD76EE7-5703-43CB-8349-85FBE25ADB51}" dt="2022-10-11T22:01:13.291" v="1327" actId="478"/>
          <ac:picMkLst>
            <pc:docMk/>
            <pc:sldMk cId="1643348512" sldId="386"/>
            <ac:picMk id="10" creationId="{3251BB0A-28E9-C249-B42A-C2F4C78C8513}"/>
          </ac:picMkLst>
        </pc:picChg>
        <pc:picChg chg="del">
          <ac:chgData name="Luis Alfonso Palomares" userId="249f880f-9fef-4c37-96da-43c64fe42410" providerId="ADAL" clId="{ACD76EE7-5703-43CB-8349-85FBE25ADB51}" dt="2022-10-11T22:01:13.291" v="1327" actId="478"/>
          <ac:picMkLst>
            <pc:docMk/>
            <pc:sldMk cId="1643348512" sldId="386"/>
            <ac:picMk id="11" creationId="{C597912C-8BAD-7643-8DF9-DCFFF45F32C3}"/>
          </ac:picMkLst>
        </pc:picChg>
        <pc:picChg chg="add mod">
          <ac:chgData name="Luis Alfonso Palomares" userId="249f880f-9fef-4c37-96da-43c64fe42410" providerId="ADAL" clId="{ACD76EE7-5703-43CB-8349-85FBE25ADB51}" dt="2022-10-11T22:01:38.360" v="1330" actId="1076"/>
          <ac:picMkLst>
            <pc:docMk/>
            <pc:sldMk cId="1643348512" sldId="386"/>
            <ac:picMk id="17" creationId="{DD87493C-C621-DDEE-78C4-41952910BD02}"/>
          </ac:picMkLst>
        </pc:picChg>
        <pc:picChg chg="add mod">
          <ac:chgData name="Luis Alfonso Palomares" userId="249f880f-9fef-4c37-96da-43c64fe42410" providerId="ADAL" clId="{ACD76EE7-5703-43CB-8349-85FBE25ADB51}" dt="2022-10-11T22:02:02.446" v="1341" actId="1076"/>
          <ac:picMkLst>
            <pc:docMk/>
            <pc:sldMk cId="1643348512" sldId="386"/>
            <ac:picMk id="21" creationId="{52E0F17E-3FFA-3F2A-2837-7792F90913E5}"/>
          </ac:picMkLst>
        </pc:picChg>
      </pc:sldChg>
      <pc:sldChg chg="del">
        <pc:chgData name="Luis Alfonso Palomares" userId="249f880f-9fef-4c37-96da-43c64fe42410" providerId="ADAL" clId="{ACD76EE7-5703-43CB-8349-85FBE25ADB51}" dt="2022-10-11T22:31:37.294" v="1722" actId="18676"/>
        <pc:sldMkLst>
          <pc:docMk/>
          <pc:sldMk cId="543542758" sldId="387"/>
        </pc:sldMkLst>
      </pc:sldChg>
      <pc:sldChg chg="del">
        <pc:chgData name="Luis Alfonso Palomares" userId="249f880f-9fef-4c37-96da-43c64fe42410" providerId="ADAL" clId="{ACD76EE7-5703-43CB-8349-85FBE25ADB51}" dt="2022-10-11T22:31:37.294" v="1722" actId="18676"/>
        <pc:sldMkLst>
          <pc:docMk/>
          <pc:sldMk cId="731657162" sldId="388"/>
        </pc:sldMkLst>
      </pc:sldChg>
      <pc:sldChg chg="del">
        <pc:chgData name="Luis Alfonso Palomares" userId="249f880f-9fef-4c37-96da-43c64fe42410" providerId="ADAL" clId="{ACD76EE7-5703-43CB-8349-85FBE25ADB51}" dt="2022-10-11T22:31:37.294" v="1722" actId="18676"/>
        <pc:sldMkLst>
          <pc:docMk/>
          <pc:sldMk cId="2514207618" sldId="391"/>
        </pc:sldMkLst>
      </pc:sldChg>
      <pc:sldChg chg="del">
        <pc:chgData name="Luis Alfonso Palomares" userId="249f880f-9fef-4c37-96da-43c64fe42410" providerId="ADAL" clId="{ACD76EE7-5703-43CB-8349-85FBE25ADB51}" dt="2022-10-11T22:31:37.294" v="1722" actId="18676"/>
        <pc:sldMkLst>
          <pc:docMk/>
          <pc:sldMk cId="720777243" sldId="392"/>
        </pc:sldMkLst>
      </pc:sldChg>
      <pc:sldChg chg="modSp mod ord">
        <pc:chgData name="Luis Alfonso Palomares" userId="249f880f-9fef-4c37-96da-43c64fe42410" providerId="ADAL" clId="{ACD76EE7-5703-43CB-8349-85FBE25ADB51}" dt="2022-10-11T21:52:29.923" v="1275" actId="20577"/>
        <pc:sldMkLst>
          <pc:docMk/>
          <pc:sldMk cId="2978689028" sldId="393"/>
        </pc:sldMkLst>
        <pc:spChg chg="mod">
          <ac:chgData name="Luis Alfonso Palomares" userId="249f880f-9fef-4c37-96da-43c64fe42410" providerId="ADAL" clId="{ACD76EE7-5703-43CB-8349-85FBE25ADB51}" dt="2022-10-11T21:51:24.660" v="1222" actId="20577"/>
          <ac:spMkLst>
            <pc:docMk/>
            <pc:sldMk cId="2978689028" sldId="393"/>
            <ac:spMk id="6" creationId="{EE85517A-1E66-AFFE-C83F-6DE2E963D30F}"/>
          </ac:spMkLst>
        </pc:spChg>
        <pc:spChg chg="mod">
          <ac:chgData name="Luis Alfonso Palomares" userId="249f880f-9fef-4c37-96da-43c64fe42410" providerId="ADAL" clId="{ACD76EE7-5703-43CB-8349-85FBE25ADB51}" dt="2022-10-11T21:51:44.980" v="1252" actId="1035"/>
          <ac:spMkLst>
            <pc:docMk/>
            <pc:sldMk cId="2978689028" sldId="393"/>
            <ac:spMk id="7" creationId="{808F1496-2952-85FD-F6BE-BAF717DBE99A}"/>
          </ac:spMkLst>
        </pc:spChg>
        <pc:spChg chg="mod">
          <ac:chgData name="Luis Alfonso Palomares" userId="249f880f-9fef-4c37-96da-43c64fe42410" providerId="ADAL" clId="{ACD76EE7-5703-43CB-8349-85FBE25ADB51}" dt="2022-10-11T21:52:29.923" v="1275" actId="20577"/>
          <ac:spMkLst>
            <pc:docMk/>
            <pc:sldMk cId="2978689028" sldId="393"/>
            <ac:spMk id="8" creationId="{23A709BD-76E6-2453-6333-48C97330B00D}"/>
          </ac:spMkLst>
        </pc:spChg>
        <pc:spChg chg="mod">
          <ac:chgData name="Luis Alfonso Palomares" userId="249f880f-9fef-4c37-96da-43c64fe42410" providerId="ADAL" clId="{ACD76EE7-5703-43CB-8349-85FBE25ADB51}" dt="2022-10-11T21:52:02.075" v="1269" actId="20577"/>
          <ac:spMkLst>
            <pc:docMk/>
            <pc:sldMk cId="2978689028" sldId="393"/>
            <ac:spMk id="9" creationId="{87FFEEC9-3673-491F-1453-712D3A5591E7}"/>
          </ac:spMkLst>
        </pc:spChg>
      </pc:sldChg>
      <pc:sldChg chg="del">
        <pc:chgData name="Luis Alfonso Palomares" userId="249f880f-9fef-4c37-96da-43c64fe42410" providerId="ADAL" clId="{ACD76EE7-5703-43CB-8349-85FBE25ADB51}" dt="2022-10-11T22:31:37.294" v="1722" actId="18676"/>
        <pc:sldMkLst>
          <pc:docMk/>
          <pc:sldMk cId="2751171069" sldId="394"/>
        </pc:sldMkLst>
      </pc:sldChg>
      <pc:sldChg chg="addSp delSp modSp mod ord">
        <pc:chgData name="Luis Alfonso Palomares" userId="249f880f-9fef-4c37-96da-43c64fe42410" providerId="ADAL" clId="{ACD76EE7-5703-43CB-8349-85FBE25ADB51}" dt="2022-10-11T22:04:26.421" v="1403"/>
        <pc:sldMkLst>
          <pc:docMk/>
          <pc:sldMk cId="926916520" sldId="395"/>
        </pc:sldMkLst>
        <pc:spChg chg="mod">
          <ac:chgData name="Luis Alfonso Palomares" userId="249f880f-9fef-4c37-96da-43c64fe42410" providerId="ADAL" clId="{ACD76EE7-5703-43CB-8349-85FBE25ADB51}" dt="2022-10-11T22:03:33.927" v="1370"/>
          <ac:spMkLst>
            <pc:docMk/>
            <pc:sldMk cId="926916520" sldId="395"/>
            <ac:spMk id="2" creationId="{4732EB60-FC56-3643-9083-AE1D756D7B7D}"/>
          </ac:spMkLst>
        </pc:spChg>
        <pc:spChg chg="mod">
          <ac:chgData name="Luis Alfonso Palomares" userId="249f880f-9fef-4c37-96da-43c64fe42410" providerId="ADAL" clId="{ACD76EE7-5703-43CB-8349-85FBE25ADB51}" dt="2022-10-11T22:03:43.259" v="1371"/>
          <ac:spMkLst>
            <pc:docMk/>
            <pc:sldMk cId="926916520" sldId="395"/>
            <ac:spMk id="3" creationId="{1A05232E-6013-184F-BA2D-4A8B3B773BBA}"/>
          </ac:spMkLst>
        </pc:spChg>
        <pc:spChg chg="add mod">
          <ac:chgData name="Luis Alfonso Palomares" userId="249f880f-9fef-4c37-96da-43c64fe42410" providerId="ADAL" clId="{ACD76EE7-5703-43CB-8349-85FBE25ADB51}" dt="2022-10-11T22:04:06.809" v="1394" actId="207"/>
          <ac:spMkLst>
            <pc:docMk/>
            <pc:sldMk cId="926916520" sldId="395"/>
            <ac:spMk id="14" creationId="{CC565958-EEA9-16D3-44B6-DEC501808D87}"/>
          </ac:spMkLst>
        </pc:spChg>
        <pc:spChg chg="add mod">
          <ac:chgData name="Luis Alfonso Palomares" userId="249f880f-9fef-4c37-96da-43c64fe42410" providerId="ADAL" clId="{ACD76EE7-5703-43CB-8349-85FBE25ADB51}" dt="2022-10-11T22:04:26.421" v="1403"/>
          <ac:spMkLst>
            <pc:docMk/>
            <pc:sldMk cId="926916520" sldId="395"/>
            <ac:spMk id="16" creationId="{291F8A34-C64A-0FDA-FDF1-B1FDE7E932C8}"/>
          </ac:spMkLst>
        </pc:spChg>
        <pc:picChg chg="del">
          <ac:chgData name="Luis Alfonso Palomares" userId="249f880f-9fef-4c37-96da-43c64fe42410" providerId="ADAL" clId="{ACD76EE7-5703-43CB-8349-85FBE25ADB51}" dt="2022-10-11T22:04:09.736" v="1395" actId="478"/>
          <ac:picMkLst>
            <pc:docMk/>
            <pc:sldMk cId="926916520" sldId="395"/>
            <ac:picMk id="5" creationId="{C37ABF21-6E9E-0144-8BA0-FDF3902E607B}"/>
          </ac:picMkLst>
        </pc:picChg>
        <pc:picChg chg="del">
          <ac:chgData name="Luis Alfonso Palomares" userId="249f880f-9fef-4c37-96da-43c64fe42410" providerId="ADAL" clId="{ACD76EE7-5703-43CB-8349-85FBE25ADB51}" dt="2022-10-11T22:04:12.613" v="1396" actId="478"/>
          <ac:picMkLst>
            <pc:docMk/>
            <pc:sldMk cId="926916520" sldId="395"/>
            <ac:picMk id="6" creationId="{30D3FF36-6211-A444-AC08-DBF61F94B2EE}"/>
          </ac:picMkLst>
        </pc:picChg>
        <pc:picChg chg="del">
          <ac:chgData name="Luis Alfonso Palomares" userId="249f880f-9fef-4c37-96da-43c64fe42410" providerId="ADAL" clId="{ACD76EE7-5703-43CB-8349-85FBE25ADB51}" dt="2022-10-11T22:04:12.613" v="1396" actId="478"/>
          <ac:picMkLst>
            <pc:docMk/>
            <pc:sldMk cId="926916520" sldId="395"/>
            <ac:picMk id="7" creationId="{3DD0AD52-D349-BD47-8CDA-C0F715EE1293}"/>
          </ac:picMkLst>
        </pc:picChg>
        <pc:picChg chg="del">
          <ac:chgData name="Luis Alfonso Palomares" userId="249f880f-9fef-4c37-96da-43c64fe42410" providerId="ADAL" clId="{ACD76EE7-5703-43CB-8349-85FBE25ADB51}" dt="2022-10-11T22:04:12.613" v="1396" actId="478"/>
          <ac:picMkLst>
            <pc:docMk/>
            <pc:sldMk cId="926916520" sldId="395"/>
            <ac:picMk id="8" creationId="{39F95A35-5D49-2642-8A52-52A12E0180E1}"/>
          </ac:picMkLst>
        </pc:picChg>
        <pc:picChg chg="del">
          <ac:chgData name="Luis Alfonso Palomares" userId="249f880f-9fef-4c37-96da-43c64fe42410" providerId="ADAL" clId="{ACD76EE7-5703-43CB-8349-85FBE25ADB51}" dt="2022-10-11T22:04:12.613" v="1396" actId="478"/>
          <ac:picMkLst>
            <pc:docMk/>
            <pc:sldMk cId="926916520" sldId="395"/>
            <ac:picMk id="9" creationId="{68AFB5CF-7556-104A-93E4-96C9502AE8E4}"/>
          </ac:picMkLst>
        </pc:picChg>
        <pc:picChg chg="del">
          <ac:chgData name="Luis Alfonso Palomares" userId="249f880f-9fef-4c37-96da-43c64fe42410" providerId="ADAL" clId="{ACD76EE7-5703-43CB-8349-85FBE25ADB51}" dt="2022-10-11T22:04:12.613" v="1396" actId="478"/>
          <ac:picMkLst>
            <pc:docMk/>
            <pc:sldMk cId="926916520" sldId="395"/>
            <ac:picMk id="10" creationId="{59694AD1-E32B-3D4D-B4F5-452876B192E7}"/>
          </ac:picMkLst>
        </pc:picChg>
        <pc:picChg chg="del">
          <ac:chgData name="Luis Alfonso Palomares" userId="249f880f-9fef-4c37-96da-43c64fe42410" providerId="ADAL" clId="{ACD76EE7-5703-43CB-8349-85FBE25ADB51}" dt="2022-10-11T22:04:12.613" v="1396" actId="478"/>
          <ac:picMkLst>
            <pc:docMk/>
            <pc:sldMk cId="926916520" sldId="395"/>
            <ac:picMk id="11" creationId="{4CBF0C4A-46F4-8C42-B514-37E8EB4CA315}"/>
          </ac:picMkLst>
        </pc:picChg>
        <pc:picChg chg="add mod">
          <ac:chgData name="Luis Alfonso Palomares" userId="249f880f-9fef-4c37-96da-43c64fe42410" providerId="ADAL" clId="{ACD76EE7-5703-43CB-8349-85FBE25ADB51}" dt="2022-10-11T22:04:19.243" v="1398" actId="1076"/>
          <ac:picMkLst>
            <pc:docMk/>
            <pc:sldMk cId="926916520" sldId="395"/>
            <ac:picMk id="15" creationId="{ED4565B2-7030-7A15-AC25-7AAA584456A6}"/>
          </ac:picMkLst>
        </pc:picChg>
      </pc:sldChg>
      <pc:sldChg chg="add del">
        <pc:chgData name="Luis Alfonso Palomares" userId="249f880f-9fef-4c37-96da-43c64fe42410" providerId="ADAL" clId="{ACD76EE7-5703-43CB-8349-85FBE25ADB51}" dt="2022-10-11T22:31:26.973" v="1720" actId="18676"/>
        <pc:sldMkLst>
          <pc:docMk/>
          <pc:sldMk cId="296449690" sldId="396"/>
        </pc:sldMkLst>
      </pc:sldChg>
      <pc:sldChg chg="modSp add mod ord">
        <pc:chgData name="Luis Alfonso Palomares" userId="249f880f-9fef-4c37-96da-43c64fe42410" providerId="ADAL" clId="{ACD76EE7-5703-43CB-8349-85FBE25ADB51}" dt="2022-10-11T18:55:24.292" v="253"/>
        <pc:sldMkLst>
          <pc:docMk/>
          <pc:sldMk cId="3095414080" sldId="397"/>
        </pc:sldMkLst>
        <pc:spChg chg="mod">
          <ac:chgData name="Luis Alfonso Palomares" userId="249f880f-9fef-4c37-96da-43c64fe42410" providerId="ADAL" clId="{ACD76EE7-5703-43CB-8349-85FBE25ADB51}" dt="2022-10-11T18:54:46.916" v="242"/>
          <ac:spMkLst>
            <pc:docMk/>
            <pc:sldMk cId="3095414080" sldId="397"/>
            <ac:spMk id="2" creationId="{A3B01AC8-E417-6B40-9BF5-1A297F1465D1}"/>
          </ac:spMkLst>
        </pc:spChg>
        <pc:spChg chg="mod">
          <ac:chgData name="Luis Alfonso Palomares" userId="249f880f-9fef-4c37-96da-43c64fe42410" providerId="ADAL" clId="{ACD76EE7-5703-43CB-8349-85FBE25ADB51}" dt="2022-10-11T18:55:24.292" v="253"/>
          <ac:spMkLst>
            <pc:docMk/>
            <pc:sldMk cId="3095414080" sldId="397"/>
            <ac:spMk id="7" creationId="{0816E54F-277B-8340-B96C-2B208FEC29C7}"/>
          </ac:spMkLst>
        </pc:spChg>
      </pc:sldChg>
      <pc:sldChg chg="modSp add mod ord">
        <pc:chgData name="Luis Alfonso Palomares" userId="249f880f-9fef-4c37-96da-43c64fe42410" providerId="ADAL" clId="{ACD76EE7-5703-43CB-8349-85FBE25ADB51}" dt="2022-10-11T19:10:19.131" v="300"/>
        <pc:sldMkLst>
          <pc:docMk/>
          <pc:sldMk cId="241752351" sldId="398"/>
        </pc:sldMkLst>
        <pc:spChg chg="mod">
          <ac:chgData name="Luis Alfonso Palomares" userId="249f880f-9fef-4c37-96da-43c64fe42410" providerId="ADAL" clId="{ACD76EE7-5703-43CB-8349-85FBE25ADB51}" dt="2022-10-11T18:55:48.052" v="259"/>
          <ac:spMkLst>
            <pc:docMk/>
            <pc:sldMk cId="241752351" sldId="398"/>
            <ac:spMk id="2" creationId="{A3B01AC8-E417-6B40-9BF5-1A297F1465D1}"/>
          </ac:spMkLst>
        </pc:spChg>
        <pc:spChg chg="mod">
          <ac:chgData name="Luis Alfonso Palomares" userId="249f880f-9fef-4c37-96da-43c64fe42410" providerId="ADAL" clId="{ACD76EE7-5703-43CB-8349-85FBE25ADB51}" dt="2022-10-11T18:56:30.701" v="262" actId="20577"/>
          <ac:spMkLst>
            <pc:docMk/>
            <pc:sldMk cId="241752351" sldId="398"/>
            <ac:spMk id="3" creationId="{3BD27EB9-E68D-9A4D-A16B-35D4DC8AC992}"/>
          </ac:spMkLst>
        </pc:spChg>
        <pc:spChg chg="mod">
          <ac:chgData name="Luis Alfonso Palomares" userId="249f880f-9fef-4c37-96da-43c64fe42410" providerId="ADAL" clId="{ACD76EE7-5703-43CB-8349-85FBE25ADB51}" dt="2022-10-11T18:56:26.278" v="260"/>
          <ac:spMkLst>
            <pc:docMk/>
            <pc:sldMk cId="241752351" sldId="398"/>
            <ac:spMk id="7" creationId="{0816E54F-277B-8340-B96C-2B208FEC29C7}"/>
          </ac:spMkLst>
        </pc:spChg>
      </pc:sldChg>
      <pc:sldChg chg="modSp add mod ord">
        <pc:chgData name="Luis Alfonso Palomares" userId="249f880f-9fef-4c37-96da-43c64fe42410" providerId="ADAL" clId="{ACD76EE7-5703-43CB-8349-85FBE25ADB51}" dt="2022-10-11T19:10:45.234" v="312"/>
        <pc:sldMkLst>
          <pc:docMk/>
          <pc:sldMk cId="866638928" sldId="399"/>
        </pc:sldMkLst>
        <pc:spChg chg="mod">
          <ac:chgData name="Luis Alfonso Palomares" userId="249f880f-9fef-4c37-96da-43c64fe42410" providerId="ADAL" clId="{ACD76EE7-5703-43CB-8349-85FBE25ADB51}" dt="2022-10-11T18:56:39.087" v="265"/>
          <ac:spMkLst>
            <pc:docMk/>
            <pc:sldMk cId="866638928" sldId="399"/>
            <ac:spMk id="2" creationId="{A3B01AC8-E417-6B40-9BF5-1A297F1465D1}"/>
          </ac:spMkLst>
        </pc:spChg>
        <pc:spChg chg="mod">
          <ac:chgData name="Luis Alfonso Palomares" userId="249f880f-9fef-4c37-96da-43c64fe42410" providerId="ADAL" clId="{ACD76EE7-5703-43CB-8349-85FBE25ADB51}" dt="2022-10-11T18:56:40.503" v="267" actId="20577"/>
          <ac:spMkLst>
            <pc:docMk/>
            <pc:sldMk cId="866638928" sldId="399"/>
            <ac:spMk id="3" creationId="{3BD27EB9-E68D-9A4D-A16B-35D4DC8AC992}"/>
          </ac:spMkLst>
        </pc:spChg>
        <pc:spChg chg="mod">
          <ac:chgData name="Luis Alfonso Palomares" userId="249f880f-9fef-4c37-96da-43c64fe42410" providerId="ADAL" clId="{ACD76EE7-5703-43CB-8349-85FBE25ADB51}" dt="2022-10-11T18:57:02.553" v="268"/>
          <ac:spMkLst>
            <pc:docMk/>
            <pc:sldMk cId="866638928" sldId="399"/>
            <ac:spMk id="7" creationId="{0816E54F-277B-8340-B96C-2B208FEC29C7}"/>
          </ac:spMkLst>
        </pc:spChg>
      </pc:sldChg>
      <pc:sldChg chg="modSp add mod ord">
        <pc:chgData name="Luis Alfonso Palomares" userId="249f880f-9fef-4c37-96da-43c64fe42410" providerId="ADAL" clId="{ACD76EE7-5703-43CB-8349-85FBE25ADB51}" dt="2022-10-11T19:10:41.080" v="310"/>
        <pc:sldMkLst>
          <pc:docMk/>
          <pc:sldMk cId="3103673660" sldId="400"/>
        </pc:sldMkLst>
        <pc:spChg chg="mod">
          <ac:chgData name="Luis Alfonso Palomares" userId="249f880f-9fef-4c37-96da-43c64fe42410" providerId="ADAL" clId="{ACD76EE7-5703-43CB-8349-85FBE25ADB51}" dt="2022-10-11T18:57:14.803" v="273"/>
          <ac:spMkLst>
            <pc:docMk/>
            <pc:sldMk cId="3103673660" sldId="400"/>
            <ac:spMk id="2" creationId="{A3B01AC8-E417-6B40-9BF5-1A297F1465D1}"/>
          </ac:spMkLst>
        </pc:spChg>
        <pc:spChg chg="mod">
          <ac:chgData name="Luis Alfonso Palomares" userId="249f880f-9fef-4c37-96da-43c64fe42410" providerId="ADAL" clId="{ACD76EE7-5703-43CB-8349-85FBE25ADB51}" dt="2022-10-11T18:57:06.796" v="270" actId="20577"/>
          <ac:spMkLst>
            <pc:docMk/>
            <pc:sldMk cId="3103673660" sldId="400"/>
            <ac:spMk id="3" creationId="{3BD27EB9-E68D-9A4D-A16B-35D4DC8AC992}"/>
          </ac:spMkLst>
        </pc:spChg>
        <pc:spChg chg="mod">
          <ac:chgData name="Luis Alfonso Palomares" userId="249f880f-9fef-4c37-96da-43c64fe42410" providerId="ADAL" clId="{ACD76EE7-5703-43CB-8349-85FBE25ADB51}" dt="2022-10-11T18:57:49.710" v="284"/>
          <ac:spMkLst>
            <pc:docMk/>
            <pc:sldMk cId="3103673660" sldId="400"/>
            <ac:spMk id="7" creationId="{0816E54F-277B-8340-B96C-2B208FEC29C7}"/>
          </ac:spMkLst>
        </pc:spChg>
      </pc:sldChg>
      <pc:sldChg chg="modSp add mod ord">
        <pc:chgData name="Luis Alfonso Palomares" userId="249f880f-9fef-4c37-96da-43c64fe42410" providerId="ADAL" clId="{ACD76EE7-5703-43CB-8349-85FBE25ADB51}" dt="2022-10-11T19:10:37.708" v="308"/>
        <pc:sldMkLst>
          <pc:docMk/>
          <pc:sldMk cId="4155693024" sldId="401"/>
        </pc:sldMkLst>
        <pc:spChg chg="mod">
          <ac:chgData name="Luis Alfonso Palomares" userId="249f880f-9fef-4c37-96da-43c64fe42410" providerId="ADAL" clId="{ACD76EE7-5703-43CB-8349-85FBE25ADB51}" dt="2022-10-11T18:58:03.653" v="288"/>
          <ac:spMkLst>
            <pc:docMk/>
            <pc:sldMk cId="4155693024" sldId="401"/>
            <ac:spMk id="2" creationId="{A3B01AC8-E417-6B40-9BF5-1A297F1465D1}"/>
          </ac:spMkLst>
        </pc:spChg>
        <pc:spChg chg="mod">
          <ac:chgData name="Luis Alfonso Palomares" userId="249f880f-9fef-4c37-96da-43c64fe42410" providerId="ADAL" clId="{ACD76EE7-5703-43CB-8349-85FBE25ADB51}" dt="2022-10-11T18:58:05.312" v="290" actId="20577"/>
          <ac:spMkLst>
            <pc:docMk/>
            <pc:sldMk cId="4155693024" sldId="401"/>
            <ac:spMk id="3" creationId="{3BD27EB9-E68D-9A4D-A16B-35D4DC8AC992}"/>
          </ac:spMkLst>
        </pc:spChg>
        <pc:spChg chg="mod">
          <ac:chgData name="Luis Alfonso Palomares" userId="249f880f-9fef-4c37-96da-43c64fe42410" providerId="ADAL" clId="{ACD76EE7-5703-43CB-8349-85FBE25ADB51}" dt="2022-10-11T18:58:30.766" v="291"/>
          <ac:spMkLst>
            <pc:docMk/>
            <pc:sldMk cId="4155693024" sldId="401"/>
            <ac:spMk id="7" creationId="{0816E54F-277B-8340-B96C-2B208FEC29C7}"/>
          </ac:spMkLst>
        </pc:spChg>
      </pc:sldChg>
      <pc:sldChg chg="modSp add mod ord">
        <pc:chgData name="Luis Alfonso Palomares" userId="249f880f-9fef-4c37-96da-43c64fe42410" providerId="ADAL" clId="{ACD76EE7-5703-43CB-8349-85FBE25ADB51}" dt="2022-10-11T19:28:44.411" v="368" actId="255"/>
        <pc:sldMkLst>
          <pc:docMk/>
          <pc:sldMk cId="1993939048" sldId="402"/>
        </pc:sldMkLst>
        <pc:spChg chg="mod">
          <ac:chgData name="Luis Alfonso Palomares" userId="249f880f-9fef-4c37-96da-43c64fe42410" providerId="ADAL" clId="{ACD76EE7-5703-43CB-8349-85FBE25ADB51}" dt="2022-10-11T19:28:44.411" v="368" actId="255"/>
          <ac:spMkLst>
            <pc:docMk/>
            <pc:sldMk cId="1993939048" sldId="402"/>
            <ac:spMk id="2" creationId="{540EDEC8-70B8-9646-A8BC-3C9C2B7B1B65}"/>
          </ac:spMkLst>
        </pc:spChg>
        <pc:spChg chg="mod">
          <ac:chgData name="Luis Alfonso Palomares" userId="249f880f-9fef-4c37-96da-43c64fe42410" providerId="ADAL" clId="{ACD76EE7-5703-43CB-8349-85FBE25ADB51}" dt="2022-10-11T19:24:04.618" v="347"/>
          <ac:spMkLst>
            <pc:docMk/>
            <pc:sldMk cId="1993939048" sldId="402"/>
            <ac:spMk id="4" creationId="{DF08FD84-4E1F-3D4B-A86F-D7CA402986D0}"/>
          </ac:spMkLst>
        </pc:spChg>
        <pc:spChg chg="mod">
          <ac:chgData name="Luis Alfonso Palomares" userId="249f880f-9fef-4c37-96da-43c64fe42410" providerId="ADAL" clId="{ACD76EE7-5703-43CB-8349-85FBE25ADB51}" dt="2022-10-11T19:24:15.819" v="349" actId="20577"/>
          <ac:spMkLst>
            <pc:docMk/>
            <pc:sldMk cId="1993939048" sldId="402"/>
            <ac:spMk id="5" creationId="{B89DBABA-04B8-2948-9743-FFF390DFBB18}"/>
          </ac:spMkLst>
        </pc:spChg>
      </pc:sldChg>
      <pc:sldChg chg="addSp delSp modSp add mod ord">
        <pc:chgData name="Luis Alfonso Palomares" userId="249f880f-9fef-4c37-96da-43c64fe42410" providerId="ADAL" clId="{ACD76EE7-5703-43CB-8349-85FBE25ADB51}" dt="2022-10-11T20:06:04.693" v="1131" actId="20577"/>
        <pc:sldMkLst>
          <pc:docMk/>
          <pc:sldMk cId="2524173443" sldId="403"/>
        </pc:sldMkLst>
        <pc:spChg chg="mod">
          <ac:chgData name="Luis Alfonso Palomares" userId="249f880f-9fef-4c37-96da-43c64fe42410" providerId="ADAL" clId="{ACD76EE7-5703-43CB-8349-85FBE25ADB51}" dt="2022-10-11T20:06:04.693" v="1131" actId="20577"/>
          <ac:spMkLst>
            <pc:docMk/>
            <pc:sldMk cId="2524173443" sldId="403"/>
            <ac:spMk id="3" creationId="{DDC86C0D-6877-A047-AA41-3950FE0385BD}"/>
          </ac:spMkLst>
        </pc:spChg>
        <pc:spChg chg="del">
          <ac:chgData name="Luis Alfonso Palomares" userId="249f880f-9fef-4c37-96da-43c64fe42410" providerId="ADAL" clId="{ACD76EE7-5703-43CB-8349-85FBE25ADB51}" dt="2022-10-11T19:31:21.571" v="437" actId="478"/>
          <ac:spMkLst>
            <pc:docMk/>
            <pc:sldMk cId="2524173443" sldId="403"/>
            <ac:spMk id="4" creationId="{C06B220E-E5EF-4842-9911-CE5D1E0937C6}"/>
          </ac:spMkLst>
        </pc:spChg>
        <pc:spChg chg="mod">
          <ac:chgData name="Luis Alfonso Palomares" userId="249f880f-9fef-4c37-96da-43c64fe42410" providerId="ADAL" clId="{ACD76EE7-5703-43CB-8349-85FBE25ADB51}" dt="2022-10-11T19:30:47.929" v="424" actId="20577"/>
          <ac:spMkLst>
            <pc:docMk/>
            <pc:sldMk cId="2524173443" sldId="403"/>
            <ac:spMk id="5" creationId="{5AAEBFA9-E478-9345-ADEF-FC82158E576B}"/>
          </ac:spMkLst>
        </pc:spChg>
        <pc:spChg chg="mod">
          <ac:chgData name="Luis Alfonso Palomares" userId="249f880f-9fef-4c37-96da-43c64fe42410" providerId="ADAL" clId="{ACD76EE7-5703-43CB-8349-85FBE25ADB51}" dt="2022-10-11T19:31:00.399" v="430" actId="20577"/>
          <ac:spMkLst>
            <pc:docMk/>
            <pc:sldMk cId="2524173443" sldId="403"/>
            <ac:spMk id="6" creationId="{080E2E22-9EEC-EF49-B34C-48BADF34DC89}"/>
          </ac:spMkLst>
        </pc:spChg>
        <pc:spChg chg="del mod">
          <ac:chgData name="Luis Alfonso Palomares" userId="249f880f-9fef-4c37-96da-43c64fe42410" providerId="ADAL" clId="{ACD76EE7-5703-43CB-8349-85FBE25ADB51}" dt="2022-10-11T19:31:19.118" v="436" actId="478"/>
          <ac:spMkLst>
            <pc:docMk/>
            <pc:sldMk cId="2524173443" sldId="403"/>
            <ac:spMk id="7" creationId="{0D4FD484-E88F-B04C-A709-6160563D3BA5}"/>
          </ac:spMkLst>
        </pc:spChg>
        <pc:spChg chg="mod">
          <ac:chgData name="Luis Alfonso Palomares" userId="249f880f-9fef-4c37-96da-43c64fe42410" providerId="ADAL" clId="{ACD76EE7-5703-43CB-8349-85FBE25ADB51}" dt="2022-10-11T19:30:44.613" v="421"/>
          <ac:spMkLst>
            <pc:docMk/>
            <pc:sldMk cId="2524173443" sldId="403"/>
            <ac:spMk id="8" creationId="{1D891D61-4DC2-C047-9CB1-017634CF40F4}"/>
          </ac:spMkLst>
        </pc:spChg>
        <pc:spChg chg="mod">
          <ac:chgData name="Luis Alfonso Palomares" userId="249f880f-9fef-4c37-96da-43c64fe42410" providerId="ADAL" clId="{ACD76EE7-5703-43CB-8349-85FBE25ADB51}" dt="2022-10-11T19:31:02.419" v="431"/>
          <ac:spMkLst>
            <pc:docMk/>
            <pc:sldMk cId="2524173443" sldId="403"/>
            <ac:spMk id="9" creationId="{F6FA1FE9-9FDC-C641-A1EF-4B27386CAB4D}"/>
          </ac:spMkLst>
        </pc:spChg>
        <pc:spChg chg="del mod">
          <ac:chgData name="Luis Alfonso Palomares" userId="249f880f-9fef-4c37-96da-43c64fe42410" providerId="ADAL" clId="{ACD76EE7-5703-43CB-8349-85FBE25ADB51}" dt="2022-10-11T19:31:12.945" v="433" actId="478"/>
          <ac:spMkLst>
            <pc:docMk/>
            <pc:sldMk cId="2524173443" sldId="403"/>
            <ac:spMk id="10" creationId="{F5C7C5F9-B64A-D542-9815-DC9974A7B9AF}"/>
          </ac:spMkLst>
        </pc:spChg>
        <pc:spChg chg="add del mod">
          <ac:chgData name="Luis Alfonso Palomares" userId="249f880f-9fef-4c37-96da-43c64fe42410" providerId="ADAL" clId="{ACD76EE7-5703-43CB-8349-85FBE25ADB51}" dt="2022-10-11T19:31:15.656" v="434" actId="478"/>
          <ac:spMkLst>
            <pc:docMk/>
            <pc:sldMk cId="2524173443" sldId="403"/>
            <ac:spMk id="12" creationId="{277DBDD7-152F-8AA5-99B5-6A65F0515477}"/>
          </ac:spMkLst>
        </pc:spChg>
        <pc:spChg chg="add del mod">
          <ac:chgData name="Luis Alfonso Palomares" userId="249f880f-9fef-4c37-96da-43c64fe42410" providerId="ADAL" clId="{ACD76EE7-5703-43CB-8349-85FBE25ADB51}" dt="2022-10-11T19:31:17.468" v="435" actId="478"/>
          <ac:spMkLst>
            <pc:docMk/>
            <pc:sldMk cId="2524173443" sldId="403"/>
            <ac:spMk id="14" creationId="{9AAC6E7D-6EB2-18EF-5C7C-574D30CAFC43}"/>
          </ac:spMkLst>
        </pc:spChg>
        <pc:spChg chg="add del mod">
          <ac:chgData name="Luis Alfonso Palomares" userId="249f880f-9fef-4c37-96da-43c64fe42410" providerId="ADAL" clId="{ACD76EE7-5703-43CB-8349-85FBE25ADB51}" dt="2022-10-11T19:31:31.636" v="440" actId="478"/>
          <ac:spMkLst>
            <pc:docMk/>
            <pc:sldMk cId="2524173443" sldId="403"/>
            <ac:spMk id="16" creationId="{152DF16A-EF0B-5FEF-12AA-C6675216A37D}"/>
          </ac:spMkLst>
        </pc:spChg>
        <pc:spChg chg="add del mod">
          <ac:chgData name="Luis Alfonso Palomares" userId="249f880f-9fef-4c37-96da-43c64fe42410" providerId="ADAL" clId="{ACD76EE7-5703-43CB-8349-85FBE25ADB51}" dt="2022-10-11T19:31:25.143" v="438" actId="478"/>
          <ac:spMkLst>
            <pc:docMk/>
            <pc:sldMk cId="2524173443" sldId="403"/>
            <ac:spMk id="18" creationId="{CC85C0EB-78BD-D9B4-7D5A-202E554E8BB3}"/>
          </ac:spMkLst>
        </pc:spChg>
        <pc:spChg chg="mod">
          <ac:chgData name="Luis Alfonso Palomares" userId="249f880f-9fef-4c37-96da-43c64fe42410" providerId="ADAL" clId="{ACD76EE7-5703-43CB-8349-85FBE25ADB51}" dt="2022-10-11T19:30:10.032" v="416" actId="1036"/>
          <ac:spMkLst>
            <pc:docMk/>
            <pc:sldMk cId="2524173443" sldId="403"/>
            <ac:spMk id="20" creationId="{88059D2E-BFAB-A644-BC2C-4A011B5C7934}"/>
          </ac:spMkLst>
        </pc:spChg>
        <pc:spChg chg="mod">
          <ac:chgData name="Luis Alfonso Palomares" userId="249f880f-9fef-4c37-96da-43c64fe42410" providerId="ADAL" clId="{ACD76EE7-5703-43CB-8349-85FBE25ADB51}" dt="2022-10-11T19:30:10.032" v="416" actId="1036"/>
          <ac:spMkLst>
            <pc:docMk/>
            <pc:sldMk cId="2524173443" sldId="403"/>
            <ac:spMk id="21" creationId="{84017114-7514-9144-83E7-F46546219C40}"/>
          </ac:spMkLst>
        </pc:spChg>
        <pc:spChg chg="del mod">
          <ac:chgData name="Luis Alfonso Palomares" userId="249f880f-9fef-4c37-96da-43c64fe42410" providerId="ADAL" clId="{ACD76EE7-5703-43CB-8349-85FBE25ADB51}" dt="2022-10-11T19:31:10.875" v="432" actId="478"/>
          <ac:spMkLst>
            <pc:docMk/>
            <pc:sldMk cId="2524173443" sldId="403"/>
            <ac:spMk id="22" creationId="{BB85A66E-3FD7-4C41-BECA-936248083C42}"/>
          </ac:spMkLst>
        </pc:spChg>
      </pc:sldChg>
      <pc:sldChg chg="modSp add mod ord">
        <pc:chgData name="Luis Alfonso Palomares" userId="249f880f-9fef-4c37-96da-43c64fe42410" providerId="ADAL" clId="{ACD76EE7-5703-43CB-8349-85FBE25ADB51}" dt="2022-10-11T20:05:46.954" v="1104"/>
        <pc:sldMkLst>
          <pc:docMk/>
          <pc:sldMk cId="305500945" sldId="404"/>
        </pc:sldMkLst>
        <pc:spChg chg="mod">
          <ac:chgData name="Luis Alfonso Palomares" userId="249f880f-9fef-4c37-96da-43c64fe42410" providerId="ADAL" clId="{ACD76EE7-5703-43CB-8349-85FBE25ADB51}" dt="2022-10-11T19:39:48.048" v="473" actId="20577"/>
          <ac:spMkLst>
            <pc:docMk/>
            <pc:sldMk cId="305500945" sldId="404"/>
            <ac:spMk id="2" creationId="{540EDEC8-70B8-9646-A8BC-3C9C2B7B1B65}"/>
          </ac:spMkLst>
        </pc:spChg>
        <pc:spChg chg="mod">
          <ac:chgData name="Luis Alfonso Palomares" userId="249f880f-9fef-4c37-96da-43c64fe42410" providerId="ADAL" clId="{ACD76EE7-5703-43CB-8349-85FBE25ADB51}" dt="2022-10-11T20:05:46.954" v="1104"/>
          <ac:spMkLst>
            <pc:docMk/>
            <pc:sldMk cId="305500945" sldId="404"/>
            <ac:spMk id="4" creationId="{DF08FD84-4E1F-3D4B-A86F-D7CA402986D0}"/>
          </ac:spMkLst>
        </pc:spChg>
        <pc:spChg chg="mod">
          <ac:chgData name="Luis Alfonso Palomares" userId="249f880f-9fef-4c37-96da-43c64fe42410" providerId="ADAL" clId="{ACD76EE7-5703-43CB-8349-85FBE25ADB51}" dt="2022-10-11T19:43:30.369" v="497" actId="20577"/>
          <ac:spMkLst>
            <pc:docMk/>
            <pc:sldMk cId="305500945" sldId="404"/>
            <ac:spMk id="5" creationId="{B89DBABA-04B8-2948-9743-FFF390DFBB18}"/>
          </ac:spMkLst>
        </pc:spChg>
      </pc:sldChg>
      <pc:sldChg chg="addSp delSp modSp add mod">
        <pc:chgData name="Luis Alfonso Palomares" userId="249f880f-9fef-4c37-96da-43c64fe42410" providerId="ADAL" clId="{ACD76EE7-5703-43CB-8349-85FBE25ADB51}" dt="2022-10-11T20:05:37.735" v="1103" actId="478"/>
        <pc:sldMkLst>
          <pc:docMk/>
          <pc:sldMk cId="975614011" sldId="405"/>
        </pc:sldMkLst>
        <pc:spChg chg="mod">
          <ac:chgData name="Luis Alfonso Palomares" userId="249f880f-9fef-4c37-96da-43c64fe42410" providerId="ADAL" clId="{ACD76EE7-5703-43CB-8349-85FBE25ADB51}" dt="2022-10-11T19:39:36.714" v="472"/>
          <ac:spMkLst>
            <pc:docMk/>
            <pc:sldMk cId="975614011" sldId="405"/>
            <ac:spMk id="2" creationId="{540EDEC8-70B8-9646-A8BC-3C9C2B7B1B65}"/>
          </ac:spMkLst>
        </pc:spChg>
        <pc:spChg chg="mod">
          <ac:chgData name="Luis Alfonso Palomares" userId="249f880f-9fef-4c37-96da-43c64fe42410" providerId="ADAL" clId="{ACD76EE7-5703-43CB-8349-85FBE25ADB51}" dt="2022-10-11T20:05:35.330" v="1102" actId="20577"/>
          <ac:spMkLst>
            <pc:docMk/>
            <pc:sldMk cId="975614011" sldId="405"/>
            <ac:spMk id="4" creationId="{DF08FD84-4E1F-3D4B-A86F-D7CA402986D0}"/>
          </ac:spMkLst>
        </pc:spChg>
        <pc:spChg chg="del mod">
          <ac:chgData name="Luis Alfonso Palomares" userId="249f880f-9fef-4c37-96da-43c64fe42410" providerId="ADAL" clId="{ACD76EE7-5703-43CB-8349-85FBE25ADB51}" dt="2022-10-11T20:05:37.735" v="1103" actId="478"/>
          <ac:spMkLst>
            <pc:docMk/>
            <pc:sldMk cId="975614011" sldId="405"/>
            <ac:spMk id="5" creationId="{B89DBABA-04B8-2948-9743-FFF390DFBB18}"/>
          </ac:spMkLst>
        </pc:spChg>
        <pc:spChg chg="add del">
          <ac:chgData name="Luis Alfonso Palomares" userId="249f880f-9fef-4c37-96da-43c64fe42410" providerId="ADAL" clId="{ACD76EE7-5703-43CB-8349-85FBE25ADB51}" dt="2022-10-11T19:44:17.525" v="499" actId="22"/>
          <ac:spMkLst>
            <pc:docMk/>
            <pc:sldMk cId="975614011" sldId="405"/>
            <ac:spMk id="7" creationId="{F03C1C69-9158-C1B7-2BA0-3E781A89CE65}"/>
          </ac:spMkLst>
        </pc:spChg>
        <pc:graphicFrameChg chg="add mod modGraphic">
          <ac:chgData name="Luis Alfonso Palomares" userId="249f880f-9fef-4c37-96da-43c64fe42410" providerId="ADAL" clId="{ACD76EE7-5703-43CB-8349-85FBE25ADB51}" dt="2022-10-11T19:47:33.762" v="890" actId="1036"/>
          <ac:graphicFrameMkLst>
            <pc:docMk/>
            <pc:sldMk cId="975614011" sldId="405"/>
            <ac:graphicFrameMk id="8" creationId="{9C80D2EF-A9F1-6CF8-45B7-02DEB7E35B7E}"/>
          </ac:graphicFrameMkLst>
        </pc:graphicFrameChg>
      </pc:sldChg>
      <pc:sldChg chg="addSp delSp modSp add mod ord">
        <pc:chgData name="Luis Alfonso Palomares" userId="249f880f-9fef-4c37-96da-43c64fe42410" providerId="ADAL" clId="{ACD76EE7-5703-43CB-8349-85FBE25ADB51}" dt="2022-10-11T20:04:33.335" v="1052"/>
        <pc:sldMkLst>
          <pc:docMk/>
          <pc:sldMk cId="3618450845" sldId="406"/>
        </pc:sldMkLst>
        <pc:spChg chg="mod">
          <ac:chgData name="Luis Alfonso Palomares" userId="249f880f-9fef-4c37-96da-43c64fe42410" providerId="ADAL" clId="{ACD76EE7-5703-43CB-8349-85FBE25ADB51}" dt="2022-10-11T20:01:06.506" v="1036" actId="20577"/>
          <ac:spMkLst>
            <pc:docMk/>
            <pc:sldMk cId="3618450845" sldId="406"/>
            <ac:spMk id="4" creationId="{3AE63C9D-1D27-644F-B32D-BF23D4E6823A}"/>
          </ac:spMkLst>
        </pc:spChg>
        <pc:spChg chg="del mod">
          <ac:chgData name="Luis Alfonso Palomares" userId="249f880f-9fef-4c37-96da-43c64fe42410" providerId="ADAL" clId="{ACD76EE7-5703-43CB-8349-85FBE25ADB51}" dt="2022-10-11T20:01:46.131" v="1044" actId="478"/>
          <ac:spMkLst>
            <pc:docMk/>
            <pc:sldMk cId="3618450845" sldId="406"/>
            <ac:spMk id="5" creationId="{68432D54-AADA-DE41-9135-5E06AEBFE4C9}"/>
          </ac:spMkLst>
        </pc:spChg>
        <pc:spChg chg="del">
          <ac:chgData name="Luis Alfonso Palomares" userId="249f880f-9fef-4c37-96da-43c64fe42410" providerId="ADAL" clId="{ACD76EE7-5703-43CB-8349-85FBE25ADB51}" dt="2022-10-11T20:01:41.949" v="1043" actId="478"/>
          <ac:spMkLst>
            <pc:docMk/>
            <pc:sldMk cId="3618450845" sldId="406"/>
            <ac:spMk id="6" creationId="{8CD83394-EDC4-5A4E-B927-B1EF4D70AA65}"/>
          </ac:spMkLst>
        </pc:spChg>
        <pc:spChg chg="add del mod">
          <ac:chgData name="Luis Alfonso Palomares" userId="249f880f-9fef-4c37-96da-43c64fe42410" providerId="ADAL" clId="{ACD76EE7-5703-43CB-8349-85FBE25ADB51}" dt="2022-10-11T20:00:44.869" v="894" actId="478"/>
          <ac:spMkLst>
            <pc:docMk/>
            <pc:sldMk cId="3618450845" sldId="406"/>
            <ac:spMk id="7" creationId="{A78286EB-E945-F56F-5C27-DBC8B766A7F2}"/>
          </ac:spMkLst>
        </pc:spChg>
        <pc:spChg chg="add del mod">
          <ac:chgData name="Luis Alfonso Palomares" userId="249f880f-9fef-4c37-96da-43c64fe42410" providerId="ADAL" clId="{ACD76EE7-5703-43CB-8349-85FBE25ADB51}" dt="2022-10-11T20:01:47.641" v="1045" actId="478"/>
          <ac:spMkLst>
            <pc:docMk/>
            <pc:sldMk cId="3618450845" sldId="406"/>
            <ac:spMk id="10" creationId="{324C70B5-2D6E-208B-F202-0EB420E46A2D}"/>
          </ac:spMkLst>
        </pc:spChg>
        <pc:picChg chg="del">
          <ac:chgData name="Luis Alfonso Palomares" userId="249f880f-9fef-4c37-96da-43c64fe42410" providerId="ADAL" clId="{ACD76EE7-5703-43CB-8349-85FBE25ADB51}" dt="2022-10-11T20:00:40.251" v="892" actId="478"/>
          <ac:picMkLst>
            <pc:docMk/>
            <pc:sldMk cId="3618450845" sldId="406"/>
            <ac:picMk id="8" creationId="{53559A40-F9DF-B644-A93A-8C0FC977054A}"/>
          </ac:picMkLst>
        </pc:picChg>
        <pc:picChg chg="add del mod">
          <ac:chgData name="Luis Alfonso Palomares" userId="249f880f-9fef-4c37-96da-43c64fe42410" providerId="ADAL" clId="{ACD76EE7-5703-43CB-8349-85FBE25ADB51}" dt="2022-10-11T20:01:39.827" v="1042" actId="478"/>
          <ac:picMkLst>
            <pc:docMk/>
            <pc:sldMk cId="3618450845" sldId="406"/>
            <ac:picMk id="3074" creationId="{132CAB06-6612-8E0A-BA67-9F2B29063F09}"/>
          </ac:picMkLst>
        </pc:picChg>
        <pc:picChg chg="add del">
          <ac:chgData name="Luis Alfonso Palomares" userId="249f880f-9fef-4c37-96da-43c64fe42410" providerId="ADAL" clId="{ACD76EE7-5703-43CB-8349-85FBE25ADB51}" dt="2022-10-11T20:02:10.487" v="1047" actId="478"/>
          <ac:picMkLst>
            <pc:docMk/>
            <pc:sldMk cId="3618450845" sldId="406"/>
            <ac:picMk id="3076" creationId="{A901C1CE-2C4A-EC92-64BE-3AF62E54A8A6}"/>
          </ac:picMkLst>
        </pc:picChg>
        <pc:picChg chg="add mod">
          <ac:chgData name="Luis Alfonso Palomares" userId="249f880f-9fef-4c37-96da-43c64fe42410" providerId="ADAL" clId="{ACD76EE7-5703-43CB-8349-85FBE25ADB51}" dt="2022-10-11T20:04:22.583" v="1050" actId="14100"/>
          <ac:picMkLst>
            <pc:docMk/>
            <pc:sldMk cId="3618450845" sldId="406"/>
            <ac:picMk id="3078" creationId="{40896031-2BF8-F18B-BF96-8D239607F29D}"/>
          </ac:picMkLst>
        </pc:picChg>
      </pc:sldChg>
      <pc:sldChg chg="modSp add mod ord">
        <pc:chgData name="Luis Alfonso Palomares" userId="249f880f-9fef-4c37-96da-43c64fe42410" providerId="ADAL" clId="{ACD76EE7-5703-43CB-8349-85FBE25ADB51}" dt="2022-10-11T20:07:53.899" v="1151"/>
        <pc:sldMkLst>
          <pc:docMk/>
          <pc:sldMk cId="1397074202" sldId="407"/>
        </pc:sldMkLst>
        <pc:spChg chg="mod">
          <ac:chgData name="Luis Alfonso Palomares" userId="249f880f-9fef-4c37-96da-43c64fe42410" providerId="ADAL" clId="{ACD76EE7-5703-43CB-8349-85FBE25ADB51}" dt="2022-10-11T20:07:23.975" v="1150" actId="404"/>
          <ac:spMkLst>
            <pc:docMk/>
            <pc:sldMk cId="1397074202" sldId="407"/>
            <ac:spMk id="2" creationId="{540EDEC8-70B8-9646-A8BC-3C9C2B7B1B65}"/>
          </ac:spMkLst>
        </pc:spChg>
        <pc:spChg chg="mod">
          <ac:chgData name="Luis Alfonso Palomares" userId="249f880f-9fef-4c37-96da-43c64fe42410" providerId="ADAL" clId="{ACD76EE7-5703-43CB-8349-85FBE25ADB51}" dt="2022-10-11T20:05:00.705" v="1058"/>
          <ac:spMkLst>
            <pc:docMk/>
            <pc:sldMk cId="1397074202" sldId="407"/>
            <ac:spMk id="4" creationId="{DF08FD84-4E1F-3D4B-A86F-D7CA402986D0}"/>
          </ac:spMkLst>
        </pc:spChg>
        <pc:spChg chg="mod">
          <ac:chgData name="Luis Alfonso Palomares" userId="249f880f-9fef-4c37-96da-43c64fe42410" providerId="ADAL" clId="{ACD76EE7-5703-43CB-8349-85FBE25ADB51}" dt="2022-10-11T20:07:53.899" v="1151"/>
          <ac:spMkLst>
            <pc:docMk/>
            <pc:sldMk cId="1397074202" sldId="407"/>
            <ac:spMk id="5" creationId="{B89DBABA-04B8-2948-9743-FFF390DFBB18}"/>
          </ac:spMkLst>
        </pc:spChg>
      </pc:sldChg>
      <pc:sldChg chg="modSp add mod">
        <pc:chgData name="Luis Alfonso Palomares" userId="249f880f-9fef-4c37-96da-43c64fe42410" providerId="ADAL" clId="{ACD76EE7-5703-43CB-8349-85FBE25ADB51}" dt="2022-10-11T20:34:37.147" v="1205" actId="14100"/>
        <pc:sldMkLst>
          <pc:docMk/>
          <pc:sldMk cId="986319282" sldId="408"/>
        </pc:sldMkLst>
        <pc:spChg chg="mod">
          <ac:chgData name="Luis Alfonso Palomares" userId="249f880f-9fef-4c37-96da-43c64fe42410" providerId="ADAL" clId="{ACD76EE7-5703-43CB-8349-85FBE25ADB51}" dt="2022-10-11T20:34:37.147" v="1205" actId="14100"/>
          <ac:spMkLst>
            <pc:docMk/>
            <pc:sldMk cId="986319282" sldId="408"/>
            <ac:spMk id="2" creationId="{540EDEC8-70B8-9646-A8BC-3C9C2B7B1B65}"/>
          </ac:spMkLst>
        </pc:spChg>
        <pc:spChg chg="mod">
          <ac:chgData name="Luis Alfonso Palomares" userId="249f880f-9fef-4c37-96da-43c64fe42410" providerId="ADAL" clId="{ACD76EE7-5703-43CB-8349-85FBE25ADB51}" dt="2022-10-11T20:24:18.848" v="1157"/>
          <ac:spMkLst>
            <pc:docMk/>
            <pc:sldMk cId="986319282" sldId="408"/>
            <ac:spMk id="4" creationId="{DF08FD84-4E1F-3D4B-A86F-D7CA402986D0}"/>
          </ac:spMkLst>
        </pc:spChg>
        <pc:spChg chg="mod">
          <ac:chgData name="Luis Alfonso Palomares" userId="249f880f-9fef-4c37-96da-43c64fe42410" providerId="ADAL" clId="{ACD76EE7-5703-43CB-8349-85FBE25ADB51}" dt="2022-10-11T20:33:44.228" v="1202" actId="20577"/>
          <ac:spMkLst>
            <pc:docMk/>
            <pc:sldMk cId="986319282" sldId="408"/>
            <ac:spMk id="5" creationId="{B89DBABA-04B8-2948-9743-FFF390DFBB18}"/>
          </ac:spMkLst>
        </pc:spChg>
      </pc:sldChg>
      <pc:sldChg chg="add del">
        <pc:chgData name="Luis Alfonso Palomares" userId="249f880f-9fef-4c37-96da-43c64fe42410" providerId="ADAL" clId="{ACD76EE7-5703-43CB-8349-85FBE25ADB51}" dt="2022-10-11T22:31:26.973" v="1720" actId="18676"/>
        <pc:sldMkLst>
          <pc:docMk/>
          <pc:sldMk cId="1347689749" sldId="409"/>
        </pc:sldMkLst>
      </pc:sldChg>
      <pc:sldChg chg="addSp delSp modSp add mod ord">
        <pc:chgData name="Luis Alfonso Palomares" userId="249f880f-9fef-4c37-96da-43c64fe42410" providerId="ADAL" clId="{ACD76EE7-5703-43CB-8349-85FBE25ADB51}" dt="2022-10-11T22:07:31.539" v="1478" actId="113"/>
        <pc:sldMkLst>
          <pc:docMk/>
          <pc:sldMk cId="2144229677" sldId="410"/>
        </pc:sldMkLst>
        <pc:spChg chg="mod">
          <ac:chgData name="Luis Alfonso Palomares" userId="249f880f-9fef-4c37-96da-43c64fe42410" providerId="ADAL" clId="{ACD76EE7-5703-43CB-8349-85FBE25ADB51}" dt="2022-10-11T22:07:31.539" v="1478" actId="113"/>
          <ac:spMkLst>
            <pc:docMk/>
            <pc:sldMk cId="2144229677" sldId="410"/>
            <ac:spMk id="2" creationId="{540EDEC8-70B8-9646-A8BC-3C9C2B7B1B65}"/>
          </ac:spMkLst>
        </pc:spChg>
        <pc:spChg chg="mod">
          <ac:chgData name="Luis Alfonso Palomares" userId="249f880f-9fef-4c37-96da-43c64fe42410" providerId="ADAL" clId="{ACD76EE7-5703-43CB-8349-85FBE25ADB51}" dt="2022-10-11T21:54:12.249" v="1294"/>
          <ac:spMkLst>
            <pc:docMk/>
            <pc:sldMk cId="2144229677" sldId="410"/>
            <ac:spMk id="4" creationId="{DF08FD84-4E1F-3D4B-A86F-D7CA402986D0}"/>
          </ac:spMkLst>
        </pc:spChg>
        <pc:spChg chg="del">
          <ac:chgData name="Luis Alfonso Palomares" userId="249f880f-9fef-4c37-96da-43c64fe42410" providerId="ADAL" clId="{ACD76EE7-5703-43CB-8349-85FBE25ADB51}" dt="2022-10-11T21:53:56.064" v="1290" actId="478"/>
          <ac:spMkLst>
            <pc:docMk/>
            <pc:sldMk cId="2144229677" sldId="410"/>
            <ac:spMk id="5" creationId="{B89DBABA-04B8-2948-9743-FFF390DFBB18}"/>
          </ac:spMkLst>
        </pc:spChg>
        <pc:spChg chg="add del mod">
          <ac:chgData name="Luis Alfonso Palomares" userId="249f880f-9fef-4c37-96da-43c64fe42410" providerId="ADAL" clId="{ACD76EE7-5703-43CB-8349-85FBE25ADB51}" dt="2022-10-11T21:53:58.538" v="1291" actId="478"/>
          <ac:spMkLst>
            <pc:docMk/>
            <pc:sldMk cId="2144229677" sldId="410"/>
            <ac:spMk id="7" creationId="{2B1FBB30-674C-AC3A-811E-74D02187E912}"/>
          </ac:spMkLst>
        </pc:spChg>
      </pc:sldChg>
      <pc:sldChg chg="add del">
        <pc:chgData name="Luis Alfonso Palomares" userId="249f880f-9fef-4c37-96da-43c64fe42410" providerId="ADAL" clId="{ACD76EE7-5703-43CB-8349-85FBE25ADB51}" dt="2022-10-11T21:59:29.290" v="1304" actId="2890"/>
        <pc:sldMkLst>
          <pc:docMk/>
          <pc:sldMk cId="473690768" sldId="411"/>
        </pc:sldMkLst>
      </pc:sldChg>
      <pc:sldChg chg="addSp delSp modSp add del mod">
        <pc:chgData name="Luis Alfonso Palomares" userId="249f880f-9fef-4c37-96da-43c64fe42410" providerId="ADAL" clId="{ACD76EE7-5703-43CB-8349-85FBE25ADB51}" dt="2022-10-11T22:04:35.657" v="1404" actId="2696"/>
        <pc:sldMkLst>
          <pc:docMk/>
          <pc:sldMk cId="1053655064" sldId="411"/>
        </pc:sldMkLst>
        <pc:spChg chg="add del">
          <ac:chgData name="Luis Alfonso Palomares" userId="249f880f-9fef-4c37-96da-43c64fe42410" providerId="ADAL" clId="{ACD76EE7-5703-43CB-8349-85FBE25ADB51}" dt="2022-10-11T22:02:50.706" v="1358" actId="22"/>
          <ac:spMkLst>
            <pc:docMk/>
            <pc:sldMk cId="1053655064" sldId="411"/>
            <ac:spMk id="3" creationId="{73DD004F-2F92-C0E8-1F69-63C7327E4E8D}"/>
          </ac:spMkLst>
        </pc:spChg>
        <pc:spChg chg="mod">
          <ac:chgData name="Luis Alfonso Palomares" userId="249f880f-9fef-4c37-96da-43c64fe42410" providerId="ADAL" clId="{ACD76EE7-5703-43CB-8349-85FBE25ADB51}" dt="2022-10-11T22:02:38.104" v="1353" actId="20577"/>
          <ac:spMkLst>
            <pc:docMk/>
            <pc:sldMk cId="1053655064" sldId="411"/>
            <ac:spMk id="15" creationId="{DAE538BB-6E4A-BB44-F7D9-B0FC7722EB19}"/>
          </ac:spMkLst>
        </pc:spChg>
        <pc:spChg chg="mod">
          <ac:chgData name="Luis Alfonso Palomares" userId="249f880f-9fef-4c37-96da-43c64fe42410" providerId="ADAL" clId="{ACD76EE7-5703-43CB-8349-85FBE25ADB51}" dt="2022-10-11T22:02:26.894" v="1350"/>
          <ac:spMkLst>
            <pc:docMk/>
            <pc:sldMk cId="1053655064" sldId="411"/>
            <ac:spMk id="16" creationId="{A63F3732-51D9-734C-A910-A03C9B0FE803}"/>
          </ac:spMkLst>
        </pc:spChg>
        <pc:spChg chg="del">
          <ac:chgData name="Luis Alfonso Palomares" userId="249f880f-9fef-4c37-96da-43c64fe42410" providerId="ADAL" clId="{ACD76EE7-5703-43CB-8349-85FBE25ADB51}" dt="2022-10-11T22:02:40.765" v="1354" actId="478"/>
          <ac:spMkLst>
            <pc:docMk/>
            <pc:sldMk cId="1053655064" sldId="411"/>
            <ac:spMk id="18" creationId="{22D0846D-5B07-E1F7-32AF-EA2368A5F621}"/>
          </ac:spMkLst>
        </pc:spChg>
        <pc:spChg chg="mod">
          <ac:chgData name="Luis Alfonso Palomares" userId="249f880f-9fef-4c37-96da-43c64fe42410" providerId="ADAL" clId="{ACD76EE7-5703-43CB-8349-85FBE25ADB51}" dt="2022-10-11T22:02:54.964" v="1362" actId="20577"/>
          <ac:spMkLst>
            <pc:docMk/>
            <pc:sldMk cId="1053655064" sldId="411"/>
            <ac:spMk id="22" creationId="{7CF9C986-B885-8662-7C68-3CD0C915E349}"/>
          </ac:spMkLst>
        </pc:spChg>
        <pc:picChg chg="add del">
          <ac:chgData name="Luis Alfonso Palomares" userId="249f880f-9fef-4c37-96da-43c64fe42410" providerId="ADAL" clId="{ACD76EE7-5703-43CB-8349-85FBE25ADB51}" dt="2022-10-11T22:02:57.202" v="1363" actId="478"/>
          <ac:picMkLst>
            <pc:docMk/>
            <pc:sldMk cId="1053655064" sldId="411"/>
            <ac:picMk id="17" creationId="{DD87493C-C621-DDEE-78C4-41952910BD02}"/>
          </ac:picMkLst>
        </pc:picChg>
      </pc:sldChg>
      <pc:sldChg chg="delSp modSp add mod ord">
        <pc:chgData name="Luis Alfonso Palomares" userId="249f880f-9fef-4c37-96da-43c64fe42410" providerId="ADAL" clId="{ACD76EE7-5703-43CB-8349-85FBE25ADB51}" dt="2022-10-11T22:05:20.403" v="1454" actId="1035"/>
        <pc:sldMkLst>
          <pc:docMk/>
          <pc:sldMk cId="1732857669" sldId="411"/>
        </pc:sldMkLst>
        <pc:spChg chg="mod">
          <ac:chgData name="Luis Alfonso Palomares" userId="249f880f-9fef-4c37-96da-43c64fe42410" providerId="ADAL" clId="{ACD76EE7-5703-43CB-8349-85FBE25ADB51}" dt="2022-10-11T22:04:52.838" v="1424" actId="20577"/>
          <ac:spMkLst>
            <pc:docMk/>
            <pc:sldMk cId="1732857669" sldId="411"/>
            <ac:spMk id="14" creationId="{C13AD26C-F17F-AA45-9303-CB0534847B3E}"/>
          </ac:spMkLst>
        </pc:spChg>
        <pc:spChg chg="mod">
          <ac:chgData name="Luis Alfonso Palomares" userId="249f880f-9fef-4c37-96da-43c64fe42410" providerId="ADAL" clId="{ACD76EE7-5703-43CB-8349-85FBE25ADB51}" dt="2022-10-11T22:05:00.669" v="1427" actId="20577"/>
          <ac:spMkLst>
            <pc:docMk/>
            <pc:sldMk cId="1732857669" sldId="411"/>
            <ac:spMk id="15" creationId="{DAE538BB-6E4A-BB44-F7D9-B0FC7722EB19}"/>
          </ac:spMkLst>
        </pc:spChg>
        <pc:spChg chg="del">
          <ac:chgData name="Luis Alfonso Palomares" userId="249f880f-9fef-4c37-96da-43c64fe42410" providerId="ADAL" clId="{ACD76EE7-5703-43CB-8349-85FBE25ADB51}" dt="2022-10-11T22:05:11.597" v="1428" actId="478"/>
          <ac:spMkLst>
            <pc:docMk/>
            <pc:sldMk cId="1732857669" sldId="411"/>
            <ac:spMk id="18" creationId="{22D0846D-5B07-E1F7-32AF-EA2368A5F621}"/>
          </ac:spMkLst>
        </pc:spChg>
        <pc:spChg chg="mod">
          <ac:chgData name="Luis Alfonso Palomares" userId="249f880f-9fef-4c37-96da-43c64fe42410" providerId="ADAL" clId="{ACD76EE7-5703-43CB-8349-85FBE25ADB51}" dt="2022-10-11T22:05:20.403" v="1454" actId="1035"/>
          <ac:spMkLst>
            <pc:docMk/>
            <pc:sldMk cId="1732857669" sldId="411"/>
            <ac:spMk id="22" creationId="{7CF9C986-B885-8662-7C68-3CD0C915E349}"/>
          </ac:spMkLst>
        </pc:spChg>
        <pc:picChg chg="del">
          <ac:chgData name="Luis Alfonso Palomares" userId="249f880f-9fef-4c37-96da-43c64fe42410" providerId="ADAL" clId="{ACD76EE7-5703-43CB-8349-85FBE25ADB51}" dt="2022-10-11T22:05:13.332" v="1429" actId="478"/>
          <ac:picMkLst>
            <pc:docMk/>
            <pc:sldMk cId="1732857669" sldId="411"/>
            <ac:picMk id="17" creationId="{DD87493C-C621-DDEE-78C4-41952910BD02}"/>
          </ac:picMkLst>
        </pc:picChg>
        <pc:picChg chg="mod">
          <ac:chgData name="Luis Alfonso Palomares" userId="249f880f-9fef-4c37-96da-43c64fe42410" providerId="ADAL" clId="{ACD76EE7-5703-43CB-8349-85FBE25ADB51}" dt="2022-10-11T22:05:20.403" v="1454" actId="1035"/>
          <ac:picMkLst>
            <pc:docMk/>
            <pc:sldMk cId="1732857669" sldId="411"/>
            <ac:picMk id="21" creationId="{52E0F17E-3FFA-3F2A-2837-7792F90913E5}"/>
          </ac:picMkLst>
        </pc:picChg>
      </pc:sldChg>
      <pc:sldChg chg="add del ord">
        <pc:chgData name="Luis Alfonso Palomares" userId="249f880f-9fef-4c37-96da-43c64fe42410" providerId="ADAL" clId="{ACD76EE7-5703-43CB-8349-85FBE25ADB51}" dt="2022-10-11T22:03:05.937" v="1367" actId="47"/>
        <pc:sldMkLst>
          <pc:docMk/>
          <pc:sldMk cId="748587296" sldId="412"/>
        </pc:sldMkLst>
      </pc:sldChg>
      <pc:sldChg chg="modSp add mod ord">
        <pc:chgData name="Luis Alfonso Palomares" userId="249f880f-9fef-4c37-96da-43c64fe42410" providerId="ADAL" clId="{ACD76EE7-5703-43CB-8349-85FBE25ADB51}" dt="2022-10-11T22:06:00.036" v="1468" actId="20577"/>
        <pc:sldMkLst>
          <pc:docMk/>
          <pc:sldMk cId="2394144965" sldId="412"/>
        </pc:sldMkLst>
        <pc:spChg chg="mod">
          <ac:chgData name="Luis Alfonso Palomares" userId="249f880f-9fef-4c37-96da-43c64fe42410" providerId="ADAL" clId="{ACD76EE7-5703-43CB-8349-85FBE25ADB51}" dt="2022-10-11T22:05:32.027" v="1458"/>
          <ac:spMkLst>
            <pc:docMk/>
            <pc:sldMk cId="2394144965" sldId="412"/>
            <ac:spMk id="2" creationId="{4732EB60-FC56-3643-9083-AE1D756D7B7D}"/>
          </ac:spMkLst>
        </pc:spChg>
        <pc:spChg chg="mod">
          <ac:chgData name="Luis Alfonso Palomares" userId="249f880f-9fef-4c37-96da-43c64fe42410" providerId="ADAL" clId="{ACD76EE7-5703-43CB-8349-85FBE25ADB51}" dt="2022-10-11T22:05:48.692" v="1463" actId="20577"/>
          <ac:spMkLst>
            <pc:docMk/>
            <pc:sldMk cId="2394144965" sldId="412"/>
            <ac:spMk id="14" creationId="{CC565958-EEA9-16D3-44B6-DEC501808D87}"/>
          </ac:spMkLst>
        </pc:spChg>
        <pc:spChg chg="mod">
          <ac:chgData name="Luis Alfonso Palomares" userId="249f880f-9fef-4c37-96da-43c64fe42410" providerId="ADAL" clId="{ACD76EE7-5703-43CB-8349-85FBE25ADB51}" dt="2022-10-11T22:06:00.036" v="1468" actId="20577"/>
          <ac:spMkLst>
            <pc:docMk/>
            <pc:sldMk cId="2394144965" sldId="412"/>
            <ac:spMk id="16" creationId="{291F8A34-C64A-0FDA-FDF1-B1FDE7E932C8}"/>
          </ac:spMkLst>
        </pc:spChg>
      </pc:sldChg>
      <pc:sldChg chg="addSp delSp modSp add mod ord">
        <pc:chgData name="Luis Alfonso Palomares" userId="249f880f-9fef-4c37-96da-43c64fe42410" providerId="ADAL" clId="{ACD76EE7-5703-43CB-8349-85FBE25ADB51}" dt="2022-10-11T22:17:43.748" v="1578" actId="20577"/>
        <pc:sldMkLst>
          <pc:docMk/>
          <pc:sldMk cId="959210767" sldId="413"/>
        </pc:sldMkLst>
        <pc:spChg chg="mod">
          <ac:chgData name="Luis Alfonso Palomares" userId="249f880f-9fef-4c37-96da-43c64fe42410" providerId="ADAL" clId="{ACD76EE7-5703-43CB-8349-85FBE25ADB51}" dt="2022-10-11T22:08:31.868" v="1486"/>
          <ac:spMkLst>
            <pc:docMk/>
            <pc:sldMk cId="959210767" sldId="413"/>
            <ac:spMk id="2" creationId="{CD55050D-0D7B-3647-9BFC-75899E3F29DA}"/>
          </ac:spMkLst>
        </pc:spChg>
        <pc:spChg chg="mod">
          <ac:chgData name="Luis Alfonso Palomares" userId="249f880f-9fef-4c37-96da-43c64fe42410" providerId="ADAL" clId="{ACD76EE7-5703-43CB-8349-85FBE25ADB51}" dt="2022-10-11T22:08:43.487" v="1510" actId="20577"/>
          <ac:spMkLst>
            <pc:docMk/>
            <pc:sldMk cId="959210767" sldId="413"/>
            <ac:spMk id="4" creationId="{16F2E1C1-17F3-1441-B726-10FE0347D938}"/>
          </ac:spMkLst>
        </pc:spChg>
        <pc:spChg chg="mod">
          <ac:chgData name="Luis Alfonso Palomares" userId="249f880f-9fef-4c37-96da-43c64fe42410" providerId="ADAL" clId="{ACD76EE7-5703-43CB-8349-85FBE25ADB51}" dt="2022-10-11T22:12:03.102" v="1523" actId="1076"/>
          <ac:spMkLst>
            <pc:docMk/>
            <pc:sldMk cId="959210767" sldId="413"/>
            <ac:spMk id="5" creationId="{0C530C6A-5A54-5044-A910-818C2228695A}"/>
          </ac:spMkLst>
        </pc:spChg>
        <pc:spChg chg="add mod">
          <ac:chgData name="Luis Alfonso Palomares" userId="249f880f-9fef-4c37-96da-43c64fe42410" providerId="ADAL" clId="{ACD76EE7-5703-43CB-8349-85FBE25ADB51}" dt="2022-10-11T22:15:49.078" v="1533"/>
          <ac:spMkLst>
            <pc:docMk/>
            <pc:sldMk cId="959210767" sldId="413"/>
            <ac:spMk id="11" creationId="{EE01BB4E-2827-A9CD-F613-7DA021A49065}"/>
          </ac:spMkLst>
        </pc:spChg>
        <pc:spChg chg="add mod">
          <ac:chgData name="Luis Alfonso Palomares" userId="249f880f-9fef-4c37-96da-43c64fe42410" providerId="ADAL" clId="{ACD76EE7-5703-43CB-8349-85FBE25ADB51}" dt="2022-10-11T22:17:43.748" v="1578" actId="20577"/>
          <ac:spMkLst>
            <pc:docMk/>
            <pc:sldMk cId="959210767" sldId="413"/>
            <ac:spMk id="12" creationId="{343FCCCF-8C94-B824-BEC4-71A7221EBBFC}"/>
          </ac:spMkLst>
        </pc:spChg>
        <pc:spChg chg="add del mod">
          <ac:chgData name="Luis Alfonso Palomares" userId="249f880f-9fef-4c37-96da-43c64fe42410" providerId="ADAL" clId="{ACD76EE7-5703-43CB-8349-85FBE25ADB51}" dt="2022-10-11T22:15:43.678" v="1530"/>
          <ac:spMkLst>
            <pc:docMk/>
            <pc:sldMk cId="959210767" sldId="413"/>
            <ac:spMk id="13" creationId="{CD806941-C3B7-D638-3F66-E63D602C50EF}"/>
          </ac:spMkLst>
        </pc:spChg>
        <pc:spChg chg="del">
          <ac:chgData name="Luis Alfonso Palomares" userId="249f880f-9fef-4c37-96da-43c64fe42410" providerId="ADAL" clId="{ACD76EE7-5703-43CB-8349-85FBE25ADB51}" dt="2022-10-11T22:10:03.477" v="1513" actId="22"/>
          <ac:spMkLst>
            <pc:docMk/>
            <pc:sldMk cId="959210767" sldId="413"/>
            <ac:spMk id="14" creationId="{0AB31257-06A4-F244-A4F1-676864CB9A89}"/>
          </ac:spMkLst>
        </pc:spChg>
        <pc:picChg chg="add mod ord modCrop">
          <ac:chgData name="Luis Alfonso Palomares" userId="249f880f-9fef-4c37-96da-43c64fe42410" providerId="ADAL" clId="{ACD76EE7-5703-43CB-8349-85FBE25ADB51}" dt="2022-10-11T22:10:16.791" v="1516" actId="1076"/>
          <ac:picMkLst>
            <pc:docMk/>
            <pc:sldMk cId="959210767" sldId="413"/>
            <ac:picMk id="7" creationId="{E52CF467-B683-D221-638D-F5ED45259643}"/>
          </ac:picMkLst>
        </pc:picChg>
        <pc:picChg chg="del">
          <ac:chgData name="Luis Alfonso Palomares" userId="249f880f-9fef-4c37-96da-43c64fe42410" providerId="ADAL" clId="{ACD76EE7-5703-43CB-8349-85FBE25ADB51}" dt="2022-10-11T22:10:14.072" v="1515" actId="478"/>
          <ac:picMkLst>
            <pc:docMk/>
            <pc:sldMk cId="959210767" sldId="413"/>
            <ac:picMk id="9" creationId="{CF60867A-2866-4446-B893-758AE4D9DEB1}"/>
          </ac:picMkLst>
        </pc:picChg>
        <pc:picChg chg="add mod ord">
          <ac:chgData name="Luis Alfonso Palomares" userId="249f880f-9fef-4c37-96da-43c64fe42410" providerId="ADAL" clId="{ACD76EE7-5703-43CB-8349-85FBE25ADB51}" dt="2022-10-11T22:17:26.767" v="1540" actId="1076"/>
          <ac:picMkLst>
            <pc:docMk/>
            <pc:sldMk cId="959210767" sldId="413"/>
            <ac:picMk id="10" creationId="{E646F434-6087-7F18-7B9B-F3774FA79122}"/>
          </ac:picMkLst>
        </pc:picChg>
        <pc:picChg chg="add mod">
          <ac:chgData name="Luis Alfonso Palomares" userId="249f880f-9fef-4c37-96da-43c64fe42410" providerId="ADAL" clId="{ACD76EE7-5703-43CB-8349-85FBE25ADB51}" dt="2022-10-11T22:17:20.692" v="1538" actId="1076"/>
          <ac:picMkLst>
            <pc:docMk/>
            <pc:sldMk cId="959210767" sldId="413"/>
            <ac:picMk id="16" creationId="{BAEF6A80-14F7-3149-3A78-C36F2D9F3ADE}"/>
          </ac:picMkLst>
        </pc:picChg>
        <pc:picChg chg="add mod">
          <ac:chgData name="Luis Alfonso Palomares" userId="249f880f-9fef-4c37-96da-43c64fe42410" providerId="ADAL" clId="{ACD76EE7-5703-43CB-8349-85FBE25ADB51}" dt="2022-10-11T22:17:28.370" v="1541" actId="1076"/>
          <ac:picMkLst>
            <pc:docMk/>
            <pc:sldMk cId="959210767" sldId="413"/>
            <ac:picMk id="4098" creationId="{B37844EA-E087-ADE6-1EDC-1B2BF6F6F4F5}"/>
          </ac:picMkLst>
        </pc:picChg>
      </pc:sldChg>
      <pc:sldChg chg="addSp delSp modSp add mod">
        <pc:chgData name="Luis Alfonso Palomares" userId="249f880f-9fef-4c37-96da-43c64fe42410" providerId="ADAL" clId="{ACD76EE7-5703-43CB-8349-85FBE25ADB51}" dt="2022-10-11T22:20:37.264" v="1602" actId="403"/>
        <pc:sldMkLst>
          <pc:docMk/>
          <pc:sldMk cId="3935795902" sldId="414"/>
        </pc:sldMkLst>
        <pc:spChg chg="mod">
          <ac:chgData name="Luis Alfonso Palomares" userId="249f880f-9fef-4c37-96da-43c64fe42410" providerId="ADAL" clId="{ACD76EE7-5703-43CB-8349-85FBE25ADB51}" dt="2022-10-11T22:19:42.348" v="1589"/>
          <ac:spMkLst>
            <pc:docMk/>
            <pc:sldMk cId="3935795902" sldId="414"/>
            <ac:spMk id="4" creationId="{16F2E1C1-17F3-1441-B726-10FE0347D938}"/>
          </ac:spMkLst>
        </pc:spChg>
        <pc:spChg chg="mod">
          <ac:chgData name="Luis Alfonso Palomares" userId="249f880f-9fef-4c37-96da-43c64fe42410" providerId="ADAL" clId="{ACD76EE7-5703-43CB-8349-85FBE25ADB51}" dt="2022-10-11T22:20:37.264" v="1602" actId="403"/>
          <ac:spMkLst>
            <pc:docMk/>
            <pc:sldMk cId="3935795902" sldId="414"/>
            <ac:spMk id="5" creationId="{0C530C6A-5A54-5044-A910-818C2228695A}"/>
          </ac:spMkLst>
        </pc:spChg>
        <pc:spChg chg="add del mod">
          <ac:chgData name="Luis Alfonso Palomares" userId="249f880f-9fef-4c37-96da-43c64fe42410" providerId="ADAL" clId="{ACD76EE7-5703-43CB-8349-85FBE25ADB51}" dt="2022-10-11T22:19:24.060" v="1582" actId="478"/>
          <ac:spMkLst>
            <pc:docMk/>
            <pc:sldMk cId="3935795902" sldId="414"/>
            <ac:spMk id="8" creationId="{1CE615AE-1B16-A8AE-144F-141D759FA3BA}"/>
          </ac:spMkLst>
        </pc:spChg>
        <pc:spChg chg="del">
          <ac:chgData name="Luis Alfonso Palomares" userId="249f880f-9fef-4c37-96da-43c64fe42410" providerId="ADAL" clId="{ACD76EE7-5703-43CB-8349-85FBE25ADB51}" dt="2022-10-11T22:19:29.146" v="1585" actId="478"/>
          <ac:spMkLst>
            <pc:docMk/>
            <pc:sldMk cId="3935795902" sldId="414"/>
            <ac:spMk id="11" creationId="{EE01BB4E-2827-A9CD-F613-7DA021A49065}"/>
          </ac:spMkLst>
        </pc:spChg>
        <pc:spChg chg="del">
          <ac:chgData name="Luis Alfonso Palomares" userId="249f880f-9fef-4c37-96da-43c64fe42410" providerId="ADAL" clId="{ACD76EE7-5703-43CB-8349-85FBE25ADB51}" dt="2022-10-11T22:19:30.926" v="1586" actId="478"/>
          <ac:spMkLst>
            <pc:docMk/>
            <pc:sldMk cId="3935795902" sldId="414"/>
            <ac:spMk id="12" creationId="{343FCCCF-8C94-B824-BEC4-71A7221EBBFC}"/>
          </ac:spMkLst>
        </pc:spChg>
        <pc:spChg chg="add mod">
          <ac:chgData name="Luis Alfonso Palomares" userId="249f880f-9fef-4c37-96da-43c64fe42410" providerId="ADAL" clId="{ACD76EE7-5703-43CB-8349-85FBE25ADB51}" dt="2022-10-11T22:20:24.238" v="1601" actId="1076"/>
          <ac:spMkLst>
            <pc:docMk/>
            <pc:sldMk cId="3935795902" sldId="414"/>
            <ac:spMk id="13" creationId="{9506673E-1237-16A7-0873-4769300B0E8E}"/>
          </ac:spMkLst>
        </pc:spChg>
        <pc:picChg chg="del">
          <ac:chgData name="Luis Alfonso Palomares" userId="249f880f-9fef-4c37-96da-43c64fe42410" providerId="ADAL" clId="{ACD76EE7-5703-43CB-8349-85FBE25ADB51}" dt="2022-10-11T22:19:23.567" v="1581" actId="478"/>
          <ac:picMkLst>
            <pc:docMk/>
            <pc:sldMk cId="3935795902" sldId="414"/>
            <ac:picMk id="7" creationId="{E52CF467-B683-D221-638D-F5ED45259643}"/>
          </ac:picMkLst>
        </pc:picChg>
        <pc:picChg chg="del">
          <ac:chgData name="Luis Alfonso Palomares" userId="249f880f-9fef-4c37-96da-43c64fe42410" providerId="ADAL" clId="{ACD76EE7-5703-43CB-8349-85FBE25ADB51}" dt="2022-10-11T22:19:26.531" v="1583" actId="478"/>
          <ac:picMkLst>
            <pc:docMk/>
            <pc:sldMk cId="3935795902" sldId="414"/>
            <ac:picMk id="10" creationId="{E646F434-6087-7F18-7B9B-F3774FA79122}"/>
          </ac:picMkLst>
        </pc:picChg>
        <pc:picChg chg="del">
          <ac:chgData name="Luis Alfonso Palomares" userId="249f880f-9fef-4c37-96da-43c64fe42410" providerId="ADAL" clId="{ACD76EE7-5703-43CB-8349-85FBE25ADB51}" dt="2022-10-11T22:19:26.990" v="1584" actId="478"/>
          <ac:picMkLst>
            <pc:docMk/>
            <pc:sldMk cId="3935795902" sldId="414"/>
            <ac:picMk id="16" creationId="{BAEF6A80-14F7-3149-3A78-C36F2D9F3ADE}"/>
          </ac:picMkLst>
        </pc:picChg>
        <pc:picChg chg="del">
          <ac:chgData name="Luis Alfonso Palomares" userId="249f880f-9fef-4c37-96da-43c64fe42410" providerId="ADAL" clId="{ACD76EE7-5703-43CB-8349-85FBE25ADB51}" dt="2022-10-11T22:19:23.033" v="1580" actId="478"/>
          <ac:picMkLst>
            <pc:docMk/>
            <pc:sldMk cId="3935795902" sldId="414"/>
            <ac:picMk id="4098" creationId="{B37844EA-E087-ADE6-1EDC-1B2BF6F6F4F5}"/>
          </ac:picMkLst>
        </pc:picChg>
      </pc:sldChg>
      <pc:sldChg chg="delSp modSp add mod">
        <pc:chgData name="Luis Alfonso Palomares" userId="249f880f-9fef-4c37-96da-43c64fe42410" providerId="ADAL" clId="{ACD76EE7-5703-43CB-8349-85FBE25ADB51}" dt="2022-10-11T22:22:12.432" v="1615" actId="478"/>
        <pc:sldMkLst>
          <pc:docMk/>
          <pc:sldMk cId="1980932537" sldId="415"/>
        </pc:sldMkLst>
        <pc:spChg chg="mod">
          <ac:chgData name="Luis Alfonso Palomares" userId="249f880f-9fef-4c37-96da-43c64fe42410" providerId="ADAL" clId="{ACD76EE7-5703-43CB-8349-85FBE25ADB51}" dt="2022-10-11T22:21:45.913" v="1611"/>
          <ac:spMkLst>
            <pc:docMk/>
            <pc:sldMk cId="1980932537" sldId="415"/>
            <ac:spMk id="2" creationId="{CD55050D-0D7B-3647-9BFC-75899E3F29DA}"/>
          </ac:spMkLst>
        </pc:spChg>
        <pc:spChg chg="mod">
          <ac:chgData name="Luis Alfonso Palomares" userId="249f880f-9fef-4c37-96da-43c64fe42410" providerId="ADAL" clId="{ACD76EE7-5703-43CB-8349-85FBE25ADB51}" dt="2022-10-11T22:21:57.222" v="1612"/>
          <ac:spMkLst>
            <pc:docMk/>
            <pc:sldMk cId="1980932537" sldId="415"/>
            <ac:spMk id="4" creationId="{16F2E1C1-17F3-1441-B726-10FE0347D938}"/>
          </ac:spMkLst>
        </pc:spChg>
        <pc:spChg chg="mod">
          <ac:chgData name="Luis Alfonso Palomares" userId="249f880f-9fef-4c37-96da-43c64fe42410" providerId="ADAL" clId="{ACD76EE7-5703-43CB-8349-85FBE25ADB51}" dt="2022-10-11T22:22:10.770" v="1614" actId="14100"/>
          <ac:spMkLst>
            <pc:docMk/>
            <pc:sldMk cId="1980932537" sldId="415"/>
            <ac:spMk id="5" creationId="{0C530C6A-5A54-5044-A910-818C2228695A}"/>
          </ac:spMkLst>
        </pc:spChg>
        <pc:spChg chg="del">
          <ac:chgData name="Luis Alfonso Palomares" userId="249f880f-9fef-4c37-96da-43c64fe42410" providerId="ADAL" clId="{ACD76EE7-5703-43CB-8349-85FBE25ADB51}" dt="2022-10-11T22:22:12.432" v="1615" actId="478"/>
          <ac:spMkLst>
            <pc:docMk/>
            <pc:sldMk cId="1980932537" sldId="415"/>
            <ac:spMk id="13" creationId="{9506673E-1237-16A7-0873-4769300B0E8E}"/>
          </ac:spMkLst>
        </pc:spChg>
      </pc:sldChg>
      <pc:sldChg chg="modSp add mod">
        <pc:chgData name="Luis Alfonso Palomares" userId="249f880f-9fef-4c37-96da-43c64fe42410" providerId="ADAL" clId="{ACD76EE7-5703-43CB-8349-85FBE25ADB51}" dt="2022-10-11T22:22:56.834" v="1637" actId="5793"/>
        <pc:sldMkLst>
          <pc:docMk/>
          <pc:sldMk cId="3892293847" sldId="416"/>
        </pc:sldMkLst>
        <pc:spChg chg="mod">
          <ac:chgData name="Luis Alfonso Palomares" userId="249f880f-9fef-4c37-96da-43c64fe42410" providerId="ADAL" clId="{ACD76EE7-5703-43CB-8349-85FBE25ADB51}" dt="2022-10-11T22:22:36.846" v="1625" actId="20577"/>
          <ac:spMkLst>
            <pc:docMk/>
            <pc:sldMk cId="3892293847" sldId="416"/>
            <ac:spMk id="2" creationId="{CD55050D-0D7B-3647-9BFC-75899E3F29DA}"/>
          </ac:spMkLst>
        </pc:spChg>
        <pc:spChg chg="mod">
          <ac:chgData name="Luis Alfonso Palomares" userId="249f880f-9fef-4c37-96da-43c64fe42410" providerId="ADAL" clId="{ACD76EE7-5703-43CB-8349-85FBE25ADB51}" dt="2022-10-11T22:22:41.188" v="1633" actId="5793"/>
          <ac:spMkLst>
            <pc:docMk/>
            <pc:sldMk cId="3892293847" sldId="416"/>
            <ac:spMk id="4" creationId="{16F2E1C1-17F3-1441-B726-10FE0347D938}"/>
          </ac:spMkLst>
        </pc:spChg>
        <pc:spChg chg="mod">
          <ac:chgData name="Luis Alfonso Palomares" userId="249f880f-9fef-4c37-96da-43c64fe42410" providerId="ADAL" clId="{ACD76EE7-5703-43CB-8349-85FBE25ADB51}" dt="2022-10-11T22:22:56.834" v="1637" actId="5793"/>
          <ac:spMkLst>
            <pc:docMk/>
            <pc:sldMk cId="3892293847" sldId="416"/>
            <ac:spMk id="5" creationId="{0C530C6A-5A54-5044-A910-818C2228695A}"/>
          </ac:spMkLst>
        </pc:spChg>
      </pc:sldChg>
      <pc:sldChg chg="add del ord">
        <pc:chgData name="Luis Alfonso Palomares" userId="249f880f-9fef-4c37-96da-43c64fe42410" providerId="ADAL" clId="{ACD76EE7-5703-43CB-8349-85FBE25ADB51}" dt="2022-10-11T22:26:43.924" v="1641" actId="47"/>
        <pc:sldMkLst>
          <pc:docMk/>
          <pc:sldMk cId="2760619451" sldId="41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TWK Everett" panose="020B0204000000000000" pitchFamily="34" charset="77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TWK Everett" panose="020B0204000000000000" pitchFamily="34" charset="77"/>
              </a:defRPr>
            </a:lvl1pPr>
          </a:lstStyle>
          <a:p>
            <a:fld id="{DED8EAC6-2D5B-D844-A615-EDB1D698BF23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TWK Everett" panose="020B0204000000000000" pitchFamily="34" charset="77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TWK Everett" panose="020B0204000000000000" pitchFamily="34" charset="77"/>
              </a:defRPr>
            </a:lvl1pPr>
          </a:lstStyle>
          <a:p>
            <a:fld id="{2BA7E1BB-25B4-574B-B089-309528012E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7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7E1BB-25B4-574B-B089-309528012E5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48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1">
    <p:bg>
      <p:bgPr>
        <a:solidFill>
          <a:srgbClr val="FF46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337011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78276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 3 Data Series (Right)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C938A9-452C-1549-BE20-0A5AA1D7F600}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rgbClr val="29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solidFill>
                <a:srgbClr val="29707A"/>
              </a:solidFill>
              <a:latin typeface="TWK Everett" panose="020B0204000000000000" pitchFamily="34" charset="77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0EE8F709-F96A-174E-8BD3-B90D583D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0130" y="2490724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4CDD84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2F775E0D-BE32-DC44-A8AF-F3BFCA8B5CAD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560130" y="4638023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4CDD84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B052F5E-4798-9045-911D-7DAF79460AC8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6560130" y="343425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4CDD84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43%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AD0D975F-B435-184D-BBBA-DD4B4F13A20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60130" y="1256199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text—</a:t>
            </a:r>
            <a:r>
              <a:rPr lang="en-US" dirty="0" err="1"/>
              <a:t>sepien</a:t>
            </a:r>
            <a:r>
              <a:rPr lang="en-US" dirty="0"/>
              <a:t> et ligula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libero </a:t>
            </a:r>
            <a:r>
              <a:rPr lang="en-US" dirty="0" err="1"/>
              <a:t>nunc</a:t>
            </a:r>
            <a:r>
              <a:rPr lang="en-US" dirty="0"/>
              <a:t>.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64B03BB7-5EDC-A24B-AB82-587FC884975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60130" y="3424046"/>
            <a:ext cx="1924521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9D739BD5-61A3-4B4A-BAF0-2302FCB9925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60130" y="5571345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97D249BC-C200-7443-9760-7204385F6F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548677B-61C8-1A4D-8C33-2719039799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5706"/>
            <a:ext cx="4343400" cy="114729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 as a caption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3C7BE69-7B56-B043-8F79-03D68ACFE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82E6AB1-3AD0-734E-BB66-52D31474D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2963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7" name="Text Placeholder 57">
            <a:extLst>
              <a:ext uri="{FF2B5EF4-FFF2-40B4-BE49-F238E27FC236}">
                <a16:creationId xmlns:a16="http://schemas.microsoft.com/office/drawing/2014/main" id="{764D90E9-CF3D-D545-B3AF-220D056ACE5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2994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15B666A-1C2F-A545-A6BA-B8A519DE182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0" y="3277126"/>
            <a:ext cx="4343164" cy="274267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id="{3A0BBCBA-C8E1-4AB5-A9BB-F058E066BFF0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9381035" y="343425"/>
            <a:ext cx="2590800" cy="1627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PIE CHART</a:t>
            </a:r>
          </a:p>
        </p:txBody>
      </p:sp>
      <p:sp>
        <p:nvSpPr>
          <p:cNvPr id="19" name="Chart Placeholder 16">
            <a:extLst>
              <a:ext uri="{FF2B5EF4-FFF2-40B4-BE49-F238E27FC236}">
                <a16:creationId xmlns:a16="http://schemas.microsoft.com/office/drawing/2014/main" id="{72D911F8-A9E0-48DA-996A-E5B9C4937BDE}"/>
              </a:ext>
            </a:extLst>
          </p:cNvPr>
          <p:cNvSpPr>
            <a:spLocks noGrp="1"/>
          </p:cNvSpPr>
          <p:nvPr>
            <p:ph type="chart" sz="quarter" idx="30" hasCustomPrompt="1"/>
          </p:nvPr>
        </p:nvSpPr>
        <p:spPr>
          <a:xfrm>
            <a:off x="9372600" y="2490724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21" name="Chart Placeholder 16">
            <a:extLst>
              <a:ext uri="{FF2B5EF4-FFF2-40B4-BE49-F238E27FC236}">
                <a16:creationId xmlns:a16="http://schemas.microsoft.com/office/drawing/2014/main" id="{45F1F91B-EA51-422E-BFBC-19578BC3CD23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9372601" y="4638023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173085246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DE44CFF3-B29C-A541-8722-CF874064DA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AC864F3C-846C-6846-B894-6D6BE496A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5E4086F1-8F3D-CC49-AD6A-981B2DD76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523D2605-98E1-C540-A3BC-8F13295F1D1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61" name="Table Placeholder 2">
            <a:extLst>
              <a:ext uri="{FF2B5EF4-FFF2-40B4-BE49-F238E27FC236}">
                <a16:creationId xmlns:a16="http://schemas.microsoft.com/office/drawing/2014/main" id="{335387C9-B540-7242-96C0-2C325DE4E29E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228434" y="1716860"/>
            <a:ext cx="5638966" cy="43029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  <p:sp>
        <p:nvSpPr>
          <p:cNvPr id="8" name="Table Placeholder 2">
            <a:extLst>
              <a:ext uri="{FF2B5EF4-FFF2-40B4-BE49-F238E27FC236}">
                <a16:creationId xmlns:a16="http://schemas.microsoft.com/office/drawing/2014/main" id="{D80F0705-A022-4045-8792-F7E7A9E212B3}"/>
              </a:ext>
            </a:extLst>
          </p:cNvPr>
          <p:cNvSpPr>
            <a:spLocks noGrp="1"/>
          </p:cNvSpPr>
          <p:nvPr>
            <p:ph type="tbl" sz="quarter" idx="57" hasCustomPrompt="1"/>
          </p:nvPr>
        </p:nvSpPr>
        <p:spPr>
          <a:xfrm>
            <a:off x="6337920" y="1716860"/>
            <a:ext cx="5638966" cy="43029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16887871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ed List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6899531-8154-F249-BFFD-54079D22589A}"/>
              </a:ext>
            </a:extLst>
          </p:cNvPr>
          <p:cNvSpPr/>
          <p:nvPr userDrawn="1"/>
        </p:nvSpPr>
        <p:spPr>
          <a:xfrm>
            <a:off x="3276600" y="0"/>
            <a:ext cx="89154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52" name="Picture 51" descr="Logo&#10;&#10;Description automatically generated">
            <a:extLst>
              <a:ext uri="{FF2B5EF4-FFF2-40B4-BE49-F238E27FC236}">
                <a16:creationId xmlns:a16="http://schemas.microsoft.com/office/drawing/2014/main" id="{33AB6C80-2E57-8645-B8FE-95BB17927E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3" name="Slide Number Placeholder 5">
            <a:extLst>
              <a:ext uri="{FF2B5EF4-FFF2-40B4-BE49-F238E27FC236}">
                <a16:creationId xmlns:a16="http://schemas.microsoft.com/office/drawing/2014/main" id="{A8679A03-5236-3147-AA52-464328906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84226B9-DFD0-AC4C-9623-2ABBBDEF5F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BB274BC4-8559-6840-8EED-14B31B56526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87CC35A-5913-DB48-89E7-73EDB3D06399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4572000" y="876300"/>
            <a:ext cx="6096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14055396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ed List Cl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6899531-8154-F249-BFFD-54079D22589A}"/>
              </a:ext>
            </a:extLst>
          </p:cNvPr>
          <p:cNvSpPr/>
          <p:nvPr userDrawn="1"/>
        </p:nvSpPr>
        <p:spPr>
          <a:xfrm>
            <a:off x="3276600" y="0"/>
            <a:ext cx="8915400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DE44CFF3-B29C-A541-8722-CF874064DA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AC864F3C-846C-6846-B894-6D6BE496A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5E4086F1-8F3D-CC49-AD6A-981B2DD76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523D2605-98E1-C540-A3BC-8F13295F1D1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61" name="Table Placeholder 2">
            <a:extLst>
              <a:ext uri="{FF2B5EF4-FFF2-40B4-BE49-F238E27FC236}">
                <a16:creationId xmlns:a16="http://schemas.microsoft.com/office/drawing/2014/main" id="{335387C9-B540-7242-96C0-2C325DE4E29E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4572000" y="876300"/>
            <a:ext cx="6096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3324137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ed List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6899531-8154-F249-BFFD-54079D22589A}"/>
              </a:ext>
            </a:extLst>
          </p:cNvPr>
          <p:cNvSpPr/>
          <p:nvPr userDrawn="1"/>
        </p:nvSpPr>
        <p:spPr>
          <a:xfrm>
            <a:off x="3276600" y="0"/>
            <a:ext cx="8915400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484E63CF-6BA0-9E4E-80B5-B3027757A9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A43F9380-EE94-6448-A41D-9DDBA8D4F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A70FD612-8821-EE49-A0C5-77C6111FD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3CF5CC65-92EA-304D-B5FD-87FA9451CC6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61" name="Table Placeholder 2">
            <a:extLst>
              <a:ext uri="{FF2B5EF4-FFF2-40B4-BE49-F238E27FC236}">
                <a16:creationId xmlns:a16="http://schemas.microsoft.com/office/drawing/2014/main" id="{5F5CE32C-8106-1248-8E7D-0220696468D6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4572000" y="876300"/>
            <a:ext cx="6096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4288272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Logo&#10;&#10;Description automatically generated">
            <a:extLst>
              <a:ext uri="{FF2B5EF4-FFF2-40B4-BE49-F238E27FC236}">
                <a16:creationId xmlns:a16="http://schemas.microsoft.com/office/drawing/2014/main" id="{B7F35B84-2392-CE43-8742-604433B6BC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634F4663-0B4A-8447-9D6F-40CDA939E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43C99B3-5983-A74C-AE34-2CF10800CFFB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228600" y="1714500"/>
            <a:ext cx="11734800" cy="43053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TABLE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76F04F07-B6C3-D64A-A8EB-8BD4B16258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40" name="Text Placeholder 57">
            <a:extLst>
              <a:ext uri="{FF2B5EF4-FFF2-40B4-BE49-F238E27FC236}">
                <a16:creationId xmlns:a16="http://schemas.microsoft.com/office/drawing/2014/main" id="{7E2547DE-EE34-4E4C-847E-F8CEB783891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38707973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0A1A9D-031F-4331-825A-FD1C8B738EFD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07F6F4-9E55-4BC4-8704-1D382B6DD33C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744919A-6CC0-D14F-BF22-588EE7513F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3116FF97-4445-BF40-AE91-BFFEC4948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181F1528-7C93-7148-803C-FDD0C36D61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8295ABCC-E89D-B444-82DF-8B044869450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86557ABE-570C-D545-911A-E5C1FBAE419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3A7F10FF-CBA4-7D44-83DC-75C094FECF3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2C699DAB-206F-D643-A70A-B85E8C27A8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1BAF056B-960B-664A-8434-DD58A98A22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6FF8F0DC-0B57-2E41-81C2-5F66B8CF510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39" name="Text Placeholder 17">
            <a:extLst>
              <a:ext uri="{FF2B5EF4-FFF2-40B4-BE49-F238E27FC236}">
                <a16:creationId xmlns:a16="http://schemas.microsoft.com/office/drawing/2014/main" id="{332D4C44-31E9-574D-A565-23C4B75109B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96C91E94-E3C6-F441-BE0C-1FE98E6C87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51" name="Text Placeholder 57">
            <a:extLst>
              <a:ext uri="{FF2B5EF4-FFF2-40B4-BE49-F238E27FC236}">
                <a16:creationId xmlns:a16="http://schemas.microsoft.com/office/drawing/2014/main" id="{D4DBD2DA-3AD2-C642-8C55-472AFA14ADD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10DDCB49-4846-B146-B0EF-71F47696030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0563" indent="-163513">
              <a:buClr>
                <a:schemeClr val="bg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E5214661-A1C2-714C-8FD6-F37BA412D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B302BA0B-8DE8-2447-9102-73B26408E4A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AF2AF5BF-FCB0-4D40-89D7-86A641BF943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943665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67233C1-48E2-427E-B2C6-38E32055A963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5FF190-10F1-4201-AE5D-1C3673291F69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A0ED773-31F7-2247-ABD3-B39BA81F22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0C23041-45CB-C040-9C5A-DD33E3262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39137709-4275-4140-8465-53BD64A4AE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0EC246B4-F1D0-754E-B440-28226D2ADC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D01DC6FC-9816-B845-ADAD-84758D8D273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825BF896-F0D4-614F-B330-1F76698902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9D299DA0-65CE-614C-B064-6912719EF7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3" name="Text Placeholder 17">
            <a:extLst>
              <a:ext uri="{FF2B5EF4-FFF2-40B4-BE49-F238E27FC236}">
                <a16:creationId xmlns:a16="http://schemas.microsoft.com/office/drawing/2014/main" id="{85BAD7E9-72C8-4044-B630-FC8F601134D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B54EF588-9AC7-4947-A06B-1CE0E07D15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51" name="Text Placeholder 57">
            <a:extLst>
              <a:ext uri="{FF2B5EF4-FFF2-40B4-BE49-F238E27FC236}">
                <a16:creationId xmlns:a16="http://schemas.microsoft.com/office/drawing/2014/main" id="{672A8537-72C1-2E4B-B560-7BDCA4C1CB4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65A10F9C-411F-AA4A-9E2C-D8BAEEFCAF2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tx2"/>
                </a:solidFill>
              </a:defRPr>
            </a:lvl2pPr>
            <a:lvl3pPr marL="690563" indent="-163513">
              <a:buClr>
                <a:srgbClr val="042315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2DD909CB-E93C-0944-B3AD-BFBF8FC7DDC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tx2"/>
                </a:solidFill>
              </a:defRPr>
            </a:lvl2pPr>
            <a:lvl3pPr marL="698500" indent="-171450">
              <a:buClr>
                <a:schemeClr val="tx2"/>
              </a:buClr>
              <a:defRPr lang="en-US" sz="1200" b="0" i="0" kern="1200" dirty="0" smtClean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tx2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315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0B7E7D2A-5EB7-4E40-88FC-349939DAE0E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tx2"/>
                </a:solidFill>
              </a:defRPr>
            </a:lvl2pPr>
            <a:lvl3pPr marL="698500" indent="-171450">
              <a:buClr>
                <a:schemeClr val="tx2"/>
              </a:buClr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tx2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315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B39E6ED3-4CD7-49CA-A458-BB6774387EB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AEFC73BE-DDBB-4D8B-9CA4-D050AD20744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1B2FF86-28F1-4C18-B526-42934A5F2E6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tx2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315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642660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6AEFE81-BF82-4FA1-B342-B6823A6FA12C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2D97EC-971A-4805-9D10-C3F0AE18C118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0848920E-B932-2B44-A55F-272B9ABE1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1808E42-71B3-BB49-9A56-CAF0072E4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F75C68DB-2951-1A44-A054-DCB5739775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EBCB5D1A-0C51-C74C-973A-DFE7F04DC47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923D297-C75B-7C49-BAE4-03E8D0793F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A30F8217-0AB2-5B4E-825A-A317C698435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37023B4A-0693-2342-B901-52D5F3C00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8EE0D4D9-E606-0D41-B8D6-CB52FB4368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39" name="Text Placeholder 17">
            <a:extLst>
              <a:ext uri="{FF2B5EF4-FFF2-40B4-BE49-F238E27FC236}">
                <a16:creationId xmlns:a16="http://schemas.microsoft.com/office/drawing/2014/main" id="{C37CA248-422C-494E-854B-8921BCC60C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885A4DC7-074E-D64E-A171-A9D1C3F5C29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CC07517-49B8-444D-8401-DC29C1F9F8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44" name="Text Placeholder 57">
            <a:extLst>
              <a:ext uri="{FF2B5EF4-FFF2-40B4-BE49-F238E27FC236}">
                <a16:creationId xmlns:a16="http://schemas.microsoft.com/office/drawing/2014/main" id="{5C7CD894-CBF6-0B49-BD1D-03D16B2CD3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E26EA23-B799-0445-8AE4-14799534E1A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0563" indent="-163513">
              <a:buClr>
                <a:schemeClr val="accent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accent1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8261388D-60A4-8144-B4EC-3E0857C447C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8500" indent="-171450">
              <a:buClr>
                <a:schemeClr val="accent1"/>
              </a:buClr>
              <a:defRPr lang="en-US" sz="12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7D3D450-1EC9-534F-BCF6-C67D9416FDC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8500" indent="-171450">
              <a:buClr>
                <a:schemeClr val="accent1"/>
              </a:buClr>
              <a:defRPr lang="en-US" sz="12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748C79D5-07F1-9E43-B6CA-0AD37095F02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8500" indent="-171450">
              <a:buClr>
                <a:schemeClr val="accent1"/>
              </a:buClr>
              <a:defRPr lang="en-US" sz="12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630746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225B5F8-E196-4D05-AA7A-FD19AA38C644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solidFill>
            <a:srgbClr val="29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899C1A-A880-4D80-BEEA-A1425AFB8A15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solidFill>
            <a:srgbClr val="29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 Placeholder 17">
            <a:extLst>
              <a:ext uri="{FF2B5EF4-FFF2-40B4-BE49-F238E27FC236}">
                <a16:creationId xmlns:a16="http://schemas.microsoft.com/office/drawing/2014/main" id="{68422AB4-38AC-E245-95E9-D4EBD4FE15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4EF2367C-A2C2-2A4C-A1BA-998AD4CF95D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AC3943E1-6165-E04A-8A64-6375279C0C4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5DD84469-3B96-D541-953A-A77D2F73394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pic>
        <p:nvPicPr>
          <p:cNvPr id="21" name="Picture 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39DA26E-DC8D-ED40-A66C-D2F430BF08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CB31445D-8949-F147-B03B-08A7BBBADE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65260156-A6C9-7F45-AA47-3B158742A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EE27787B-F07F-6A48-9F01-A11E5B25E8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AC275A25-09EF-0D49-9C98-A13E944E4AE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D83A7B57-1BBE-624F-9AAA-EEDF3187D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FBFDA0E-35D5-9848-9648-B18F4E46E5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0" name="Text Placeholder 57">
            <a:extLst>
              <a:ext uri="{FF2B5EF4-FFF2-40B4-BE49-F238E27FC236}">
                <a16:creationId xmlns:a16="http://schemas.microsoft.com/office/drawing/2014/main" id="{64FA7348-CF79-3C47-A078-816D07D28D5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F77DEA71-831F-8E4A-849D-60CE3B9BEF9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0563" indent="-163513">
              <a:buClr>
                <a:schemeClr val="bg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11E04F33-9CC2-B64C-AA85-D8C4C72C58C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0D58AACB-F794-854A-9587-3A75E2B8945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00A9CBD2-646C-9644-ACEE-8B75B3DE454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49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Smaller title slide for    longer headlines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88E2E725-27A3-A34B-A6E6-98D48C01FA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11F572-F513-CA40-988E-80E733CA39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3680" y="342900"/>
            <a:ext cx="1382177" cy="43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21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 Header and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3738CA75-714F-DA40-A93F-9A4281C967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C56E0B0-2AF0-404A-AF57-6EDD5EE4D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1BAD61-05AD-7345-97CB-3DCCDB04F1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2" name="Text Placeholder 57">
            <a:extLst>
              <a:ext uri="{FF2B5EF4-FFF2-40B4-BE49-F238E27FC236}">
                <a16:creationId xmlns:a16="http://schemas.microsoft.com/office/drawing/2014/main" id="{6971B0DC-62D2-2D4D-A70E-3CC614E4426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159734361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arm Red w Header &amp; Foo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C56E0B0-2AF0-404A-AF57-6EDD5EE4D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1BAD61-05AD-7345-97CB-3DCCDB04F1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339087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D6085F1-4F24-EB49-8834-E753778EDC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549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D2A5CE08-B2C8-5A46-ADA5-70DF07294F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BB613C6-663D-7F41-AD46-3653A2999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5651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Cloud-w Foo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6CE632E-613D-CD40-8FC5-7FD7842C60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806DA1B-28D9-944B-8727-940F8A8C6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03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arm Red w Foo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C56E0B0-2AF0-404A-AF57-6EDD5EE4D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D6085F1-4F24-EB49-8834-E753778EDC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1304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 Stone w Footer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01BAC5F-4BD7-964A-A778-D42104CA4C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76B7D36-32ED-4B4E-971E-D7FD3D71F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7730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1/4, Red 3/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0"/>
            <a:ext cx="9143900" cy="6874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E7E791-559D-DF46-9A4D-AA548D86E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773AAFA-CDCB-254C-AB03-2264AF77D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07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ud 1/4, Dark Stone 3/4 with foo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-11612"/>
            <a:ext cx="9143900" cy="6874200"/>
          </a:xfrm>
          <a:prstGeom prst="rect">
            <a:avLst/>
          </a:prstGeom>
          <a:solidFill>
            <a:srgbClr val="3D3C3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03E2DBF-9962-574A-8CD5-33A149DB8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189AD1-C8FC-DA42-A906-8C8165358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324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ud 1/4, Spring Green 3/4 with foo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-11612"/>
            <a:ext cx="9143900" cy="6874200"/>
          </a:xfrm>
          <a:prstGeom prst="rect">
            <a:avLst/>
          </a:prstGeom>
          <a:solidFill>
            <a:srgbClr val="4CDD84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03E2DBF-9962-574A-8CD5-33A149DB8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189AD1-C8FC-DA42-A906-8C8165358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73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1/4, White 3/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0"/>
            <a:ext cx="91439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69A56F4A-839E-3048-AFFF-AD0F63AC0E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3D35AC5-55CC-E946-8741-7EC0EAA15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60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975452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 page #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BB613C6-663D-7F41-AD46-3653A2999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02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47387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Digital Dark Earth">
    <p:bg>
      <p:bgPr>
        <a:solidFill>
          <a:srgbClr val="565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244157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4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4C9C7A7A-3C96-7149-AC61-D61B519D6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F75894-8571-2441-8E22-4C6C0D9FDB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373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Smaller title slide for    longer headlines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F75894-8571-2441-8E22-4C6C0D9FDB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2A8E9CF1-CA51-BE4E-B6E5-6852DD5DE3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343497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" y="3017520"/>
            <a:ext cx="5867400" cy="23599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924D2-173E-704F-B6C4-2D762007B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9" cy="439580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0255C1A-8C98-3045-A04D-F9D8B00E1D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43382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red with white slim trelli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" y="3017520"/>
            <a:ext cx="5867400" cy="23599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924D2-173E-704F-B6C4-2D762007B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9" cy="439580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0255C1A-8C98-3045-A04D-F9D8B00E1D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DB9E84-3DFE-523C-0F24-B1DD29104650}"/>
              </a:ext>
            </a:extLst>
          </p:cNvPr>
          <p:cNvPicPr>
            <a:picLocks/>
          </p:cNvPicPr>
          <p:nvPr userDrawn="1"/>
        </p:nvPicPr>
        <p:blipFill>
          <a:blip r:embed="rId3"/>
          <a:srcRect t="33" b="33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46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98ECEF-1C03-9345-9A2A-7C30D07CC7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668" y="342900"/>
            <a:ext cx="1381538" cy="439581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E26CD3-2748-548C-83B5-5E750B0E60CA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72" r="59620"/>
          <a:stretch/>
        </p:blipFill>
        <p:spPr>
          <a:xfrm>
            <a:off x="7223861" y="0"/>
            <a:ext cx="4968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073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2">
    <p:bg>
      <p:bgPr>
        <a:solidFill>
          <a:srgbClr val="4CDD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BA051F55-DD70-AD45-9776-3723F17DB84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1F1864E-4A1D-E640-AA2F-C5487E5EB3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1D029C-7A8D-C547-9427-8AD9CAEC58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3680" y="342900"/>
            <a:ext cx="1382177" cy="43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0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-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F76E2-8C6A-AA86-7A5A-67D47B2AED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E8B1A74-0186-4F16-154F-C0CA099D8D40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52534" r="8274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50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" y="3017520"/>
            <a:ext cx="5867400" cy="23599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924D2-173E-704F-B6C4-2D762007B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9" cy="439580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0255C1A-8C98-3045-A04D-F9D8B00E1D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40660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loud with red wide trelli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C9780E-D2E6-D84D-BDF3-7806F934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1F34EF-A56D-0248-9D89-B8554710D2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89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loud with red slim trelli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1F34EF-A56D-0248-9D89-B8554710D2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2121BAE-A4D8-B505-11EE-0A79783EE8CE}"/>
              </a:ext>
            </a:extLst>
          </p:cNvPr>
          <p:cNvPicPr>
            <a:picLocks/>
          </p:cNvPicPr>
          <p:nvPr userDrawn="1"/>
        </p:nvPicPr>
        <p:blipFill>
          <a:blip r:embed="rId3"/>
          <a:srcRect t="148" b="148"/>
          <a:stretch/>
        </p:blipFill>
        <p:spPr>
          <a:xfrm>
            <a:off x="7972926" y="-9814"/>
            <a:ext cx="4227443" cy="688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00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kye with red wide trellli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C9780E-D2E6-D84D-BDF3-7806F934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1F34EF-A56D-0248-9D89-B8554710D2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573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Warm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BA1A07-99D9-3B4B-A9A3-00AA4EB939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7B951C-B2F3-E94C-AC3A-13262C8321E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C22C86-3B9C-2A46-B98A-63FC1E9FD9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28541361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37EA74C-DA8D-E649-936D-35DAC3DD06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Insert description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8309BA-99AB-D042-9BA5-FC2F85D9AF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AD0ECB-B0E1-4EDB-A882-B948106DF00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40DA44-98EC-4941-9A77-566EB2D21F3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2405560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BA1A07-99D9-3B4B-A9A3-00AA4EB939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7B951C-B2F3-E94C-AC3A-13262C8321E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C22C86-3B9C-2A46-B98A-63FC1E9FD9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33254599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BA1A07-99D9-3B4B-A9A3-00AA4EB939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7B951C-B2F3-E94C-AC3A-13262C8321E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C22C86-3B9C-2A46-B98A-63FC1E9FD9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31681288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Cloud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CC754FC-6B1F-0448-97FB-2208D732A0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61330102-06AC-B845-BAE2-176412377C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6BAC55-8C3C-4599-8C59-20D13886590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rgbClr val="3D3C3C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1581BA-ADBF-4A98-9C93-3741A861646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1481501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7684573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Blue">
    <p:bg>
      <p:bgPr>
        <a:solidFill>
          <a:srgbClr val="DD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E5D5053D-7ADF-5D49-BBEB-9C125E5059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C11FB87-C14F-164F-AA85-F14D4AA343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BE8EF94-EB7B-AA48-95A2-30B1DAB6AC2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19885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CB874B7-E306-D146-93DB-034442038E2C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19885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rgbClr val="FF462D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2271908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Imag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23901EE6-A7CE-4A4F-862C-5742DA834FD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PHOTO HERE AND SEND TO BACK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37EA74C-DA8D-E649-936D-35DAC3DD06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Insert description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AD0ECB-B0E1-4EDB-A882-B948106DF00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40DA44-98EC-4941-9A77-566EB2D21F3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608B01B-46BA-0247-B48A-299071CE21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501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arm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8A78571-3B6A-804A-9424-90782341222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9BB170-C560-6D47-BE04-7215B1F1BEDE}"/>
              </a:ext>
            </a:extLst>
          </p:cNvPr>
          <p:cNvPicPr>
            <a:picLocks/>
          </p:cNvPicPr>
          <p:nvPr userDrawn="1"/>
        </p:nvPicPr>
        <p:blipFill>
          <a:blip r:embed="rId3"/>
          <a:srcRect l="30404" r="30404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827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pring Green">
    <p:bg>
      <p:bgPr>
        <a:solidFill>
          <a:srgbClr val="4CDD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4953F-417F-F54A-B77A-F170D3767D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8DFD8F-EF20-1F67-F7FC-11C0BF987F8C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198" r="18826"/>
          <a:stretch/>
        </p:blipFill>
        <p:spPr>
          <a:xfrm>
            <a:off x="7443995" y="0"/>
            <a:ext cx="4968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5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0733665-B5FA-4BFE-A8A0-860EAB727A9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7C94A8-5005-5268-2AF8-F2AE71C69F4C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39988" r="20820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96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402DA3-C165-49D0-AFF1-BE1A3104A856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EC1E95-6239-53A3-732A-02A9068D0F4D}"/>
              </a:ext>
            </a:extLst>
          </p:cNvPr>
          <p:cNvPicPr>
            <a:picLocks/>
          </p:cNvPicPr>
          <p:nvPr userDrawn="1"/>
        </p:nvPicPr>
        <p:blipFill rotWithShape="1">
          <a:blip r:embed="rId2"/>
          <a:srcRect l="39988" r="20820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83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Digital Dark Earth">
    <p:bg>
      <p:bgPr>
        <a:solidFill>
          <a:srgbClr val="565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31BFE6-FC6B-4852-1256-CA06F4A8B78C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52534" r="8274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007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pring Green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C6D0812-73BC-344B-BD4C-D65D4D3D88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2D8CA5-4238-AD4E-87C0-C2F89894E1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47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kye">
    <p:bg>
      <p:bgPr>
        <a:solidFill>
          <a:srgbClr val="E4F4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C6D0812-73BC-344B-BD4C-D65D4D3D88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2D8CA5-4238-AD4E-87C0-C2F89894E1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040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2E15C3-C2A6-DC48-80F6-132467E90B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7449" y="1169900"/>
            <a:ext cx="1042290" cy="29719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01</a:t>
            </a:r>
          </a:p>
          <a:p>
            <a:pPr lvl="0"/>
            <a:r>
              <a:rPr lang="en-US" dirty="0"/>
              <a:t>02</a:t>
            </a:r>
          </a:p>
          <a:p>
            <a:pPr lvl="0"/>
            <a:r>
              <a:rPr lang="en-US" dirty="0"/>
              <a:t>03</a:t>
            </a:r>
          </a:p>
          <a:p>
            <a:pPr lvl="0"/>
            <a:r>
              <a:rPr lang="en-US" dirty="0"/>
              <a:t>04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351100-00A3-BB45-901F-81B0F8E8E0E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512849" y="1169899"/>
            <a:ext cx="7420028" cy="422253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noFill/>
                </a:ln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  <a:p>
            <a:pPr lvl="0"/>
            <a:r>
              <a:rPr lang="en-US" dirty="0"/>
              <a:t>Chapter</a:t>
            </a:r>
          </a:p>
          <a:p>
            <a:pPr lvl="0"/>
            <a:r>
              <a:rPr lang="en-US" dirty="0"/>
              <a:t>Chapter</a:t>
            </a:r>
          </a:p>
          <a:p>
            <a:pPr lvl="0"/>
            <a:r>
              <a:rPr lang="en-US" dirty="0"/>
              <a:t>Chapter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6B62E10-C52F-FD49-B291-720A2576A4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8451C69-4432-45D6-BB5C-72DFA0297B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39006"/>
            <a:ext cx="5410200" cy="3934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788299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020793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5CDD57-D1A6-D140-B3A1-649C3BED6AC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6250" y="1169900"/>
            <a:ext cx="1042290" cy="29719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solidFill>
                    <a:srgbClr val="3D3C3C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  <a:p>
            <a:pPr lvl="0"/>
            <a:r>
              <a:rPr lang="en-US"/>
              <a:t>02</a:t>
            </a:r>
          </a:p>
          <a:p>
            <a:pPr lvl="0"/>
            <a:r>
              <a:rPr lang="en-US"/>
              <a:t>03</a:t>
            </a:r>
          </a:p>
          <a:p>
            <a:pPr lvl="0"/>
            <a:r>
              <a:rPr lang="en-US"/>
              <a:t>04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9B6D032-5AFE-C842-B1D6-D212C39ED6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514894" y="1169899"/>
            <a:ext cx="7420028" cy="422253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noFill/>
                </a:ln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72CD8C4-0A34-E143-B218-38214025F0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337892B-8722-4084-BE4B-618522AA50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39006"/>
            <a:ext cx="5410200" cy="3934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121589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bg>
      <p:bgPr>
        <a:solidFill>
          <a:srgbClr val="DD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AEB9F49-EEFB-174B-A4D2-63CE4B73D3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6250" y="1169900"/>
            <a:ext cx="1042290" cy="29719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  <a:p>
            <a:pPr lvl="0"/>
            <a:r>
              <a:rPr lang="en-US"/>
              <a:t>02</a:t>
            </a:r>
          </a:p>
          <a:p>
            <a:pPr lvl="0"/>
            <a:r>
              <a:rPr lang="en-US"/>
              <a:t>03</a:t>
            </a:r>
          </a:p>
          <a:p>
            <a:pPr lvl="0"/>
            <a:r>
              <a:rPr lang="en-US"/>
              <a:t>04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3606B28-53C4-C149-A5FD-DC39EC1569C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514894" y="1169899"/>
            <a:ext cx="7420028" cy="422253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noFill/>
                </a:ln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8F8A693-D9D2-D042-8649-15F2C0B509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63CC257-99FA-4AE1-ADB7-A1565E4EDD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39006"/>
            <a:ext cx="5410200" cy="3934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370003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ement - Half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EA1C768-0E11-014B-9CDB-56E0BDD0C8C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620000" y="0"/>
            <a:ext cx="4557712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4BF465B-5495-3F48-8347-2AAEAF979E6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7162" y="1528647"/>
            <a:ext cx="7019926" cy="36195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3D2F460-B831-3F4D-B439-F9CC8036D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30B31AA-5271-7F45-90C7-D043A42015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1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4" name="Text Placeholder 57">
            <a:extLst>
              <a:ext uri="{FF2B5EF4-FFF2-40B4-BE49-F238E27FC236}">
                <a16:creationId xmlns:a16="http://schemas.microsoft.com/office/drawing/2014/main" id="{2DD52D0F-13FB-4843-AAA6-1D8F14BAD6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267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D22A43-CEC1-A447-AA6A-E343DCB221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919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ement Full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EA1C768-0E11-014B-9CDB-56E0BDD0C8C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0" y="-12192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PHOTO HERE AND SEND TO BACK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1667CA7-79BC-5E48-BDE0-776E99AFF11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7162" y="1528647"/>
            <a:ext cx="5069782" cy="36195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Quote or statement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639BBFD-7D67-0149-BBF4-BC38D780C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848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ement - Cloud - Vital K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4BF465B-5495-3F48-8347-2AAEAF979E6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2590" y="153318"/>
            <a:ext cx="7019925" cy="46054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C577BF-4568-F048-96BF-528E254084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r="47580" b="47410"/>
          <a:stretch/>
        </p:blipFill>
        <p:spPr>
          <a:xfrm>
            <a:off x="7643813" y="354709"/>
            <a:ext cx="2264275" cy="3074291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04EC2BF-DBF8-A04A-8C6C-BD9B3C631F5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7D3F953-AAA5-7545-AE20-48383DE98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97DB1B-FE1E-E448-9143-FC5C6346E9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944" t="37307"/>
          <a:stretch/>
        </p:blipFill>
        <p:spPr>
          <a:xfrm>
            <a:off x="9507255" y="2704605"/>
            <a:ext cx="2464580" cy="366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855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ment Spring Green - Vital 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3C1E6D-113A-9649-83C5-3795F2D118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7728" b="44362"/>
          <a:stretch/>
        </p:blipFill>
        <p:spPr>
          <a:xfrm>
            <a:off x="7648461" y="354710"/>
            <a:ext cx="2251002" cy="3242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157CC1-5343-204C-A4BE-4F94CF2C7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6347" t="42760"/>
          <a:stretch/>
        </p:blipFill>
        <p:spPr>
          <a:xfrm>
            <a:off x="9652958" y="3033687"/>
            <a:ext cx="2310441" cy="33358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961CB1-90B9-AC42-9FFF-57092875E2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3097A11-4D17-2E43-A878-096101EDF8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88057" y="151679"/>
            <a:ext cx="7019925" cy="46054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DDC77D9-FE3E-294B-A9F4-0AAD8E3DB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688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ment Spruce - Vital K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A1DCC84-DA1E-1F44-94A6-435D1A421E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139" t="44975"/>
          <a:stretch/>
        </p:blipFill>
        <p:spPr>
          <a:xfrm>
            <a:off x="9515690" y="3161495"/>
            <a:ext cx="2456145" cy="3216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813B77-D11D-9F4C-B80E-BB2CEC44BA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8095" b="46156"/>
          <a:stretch/>
        </p:blipFill>
        <p:spPr>
          <a:xfrm>
            <a:off x="7643813" y="354710"/>
            <a:ext cx="2242059" cy="3147616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B564E7A-E2E5-C241-97C5-7C62AB903F9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321FF5E-55C3-B24F-AE4E-C8C47F0B7A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2590" y="145569"/>
            <a:ext cx="7019925" cy="46054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894447-9EDE-8844-9EA6-97492F983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307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ment - Warm Red -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4395F-3F20-C24B-919A-8D414FBD263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096000" y="0"/>
            <a:ext cx="6096000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B564E7A-E2E5-C241-97C5-7C62AB903F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321FF5E-55C3-B24F-AE4E-C8C47F0B7A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11736" y="287072"/>
            <a:ext cx="5424477" cy="493193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Quote or statement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894447-9EDE-8844-9EA6-97492F983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819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 Bio &amp; Headsho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14206-8F94-F74F-9E18-B76A2B17131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76600" y="1714500"/>
            <a:ext cx="8343900" cy="2552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4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quote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138F432-5BED-3F4B-8ED4-8EEB958CBF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6600" y="4986748"/>
            <a:ext cx="2933698" cy="3286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Name Last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7A6693A-13CB-8F4A-906F-849570EEA7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28600" y="1714499"/>
            <a:ext cx="2590800" cy="25527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481D5449-74DE-A94F-B85E-ABC3AC96D4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2B41FB8-9A6B-504A-99EB-068E8A2DF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F34D7E2-E0D9-6E49-AB65-D1B0448849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4" name="Text Placeholder 57">
            <a:extLst>
              <a:ext uri="{FF2B5EF4-FFF2-40B4-BE49-F238E27FC236}">
                <a16:creationId xmlns:a16="http://schemas.microsoft.com/office/drawing/2014/main" id="{006231EF-8E10-424C-A594-67CA70BB17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6861001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ody Text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EF6E0-637A-EC45-B311-C2F430F974E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228600" y="1321724"/>
            <a:ext cx="7011974" cy="4698076"/>
          </a:xfrm>
          <a:prstGeom prst="rect">
            <a:avLst/>
          </a:prstGeom>
        </p:spPr>
        <p:txBody>
          <a:bodyPr l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Add body text here—Lorem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99743382-E4AD-9A43-9E24-1AB8F81B7F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E56B890-508D-894E-9ED0-A18663506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4383610-D668-8544-B7D6-2F1AACA3E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3125"/>
            <a:ext cx="73910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A0CA2C9B-4F75-0446-9529-6658799FB93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8600" y="712673"/>
            <a:ext cx="7391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9810084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Digital Dark Earth">
    <p:bg>
      <p:bgPr>
        <a:solidFill>
          <a:srgbClr val="565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29854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B9055CB-6CA5-2D49-B09E-1EA176EAB53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4040" y="1877234"/>
            <a:ext cx="8919959" cy="3519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rgbClr val="3D3C3C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Add body text here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547793"/>
            <a:ext cx="8915400" cy="2690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  <a:endParaRPr lang="en-MX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D5C7BB17-3FA7-9C41-B0D9-7038E333EB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F83831B-2B67-404C-B3E8-D5CB13190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8062FC2-ABE4-C34F-8AFD-7A1011E7D3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6" name="Text Placeholder 57">
            <a:extLst>
              <a:ext uri="{FF2B5EF4-FFF2-40B4-BE49-F238E27FC236}">
                <a16:creationId xmlns:a16="http://schemas.microsoft.com/office/drawing/2014/main" id="{289E4EDC-BD74-4448-ADE2-7D000BA8CB7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8338566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01E37A0-70AA-D848-AB2D-6A28A28376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32EC71-5381-9148-8B96-169025544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8ABD51D-894D-544C-B7DD-8BE9E145D2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5542637F-F685-BC43-8125-94FB9084AD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73BBD54-FD2A-DC49-B88D-D4A899116E2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714500"/>
            <a:ext cx="5638800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C4AD8D1B-3F60-EC44-A487-7E5D890DA5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714500"/>
            <a:ext cx="5638800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481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9A0DBACC-5B54-7647-BCA1-0D1C48AB2C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13C8B34-2353-FD4D-9E71-B8BBEDA31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9C24D1B-EF41-5446-89DF-2CEC95D00F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720788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9" name="Text Placeholder 57">
            <a:extLst>
              <a:ext uri="{FF2B5EF4-FFF2-40B4-BE49-F238E27FC236}">
                <a16:creationId xmlns:a16="http://schemas.microsoft.com/office/drawing/2014/main" id="{952D4BB9-D82E-9642-B6B5-59FB16BBDC7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572109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00C743D-E04D-CF43-AEE0-46389738794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6134537-B4C0-FC49-AA11-C6E48C51A6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042315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042315"/>
                </a:solidFill>
              </a:defRPr>
            </a:lvl2pPr>
            <a:lvl3pPr>
              <a:buFontTx/>
              <a:buNone/>
              <a:defRPr sz="1600">
                <a:solidFill>
                  <a:srgbClr val="042315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042315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0" name="Text Placeholder 57">
            <a:extLst>
              <a:ext uri="{FF2B5EF4-FFF2-40B4-BE49-F238E27FC236}">
                <a16:creationId xmlns:a16="http://schemas.microsoft.com/office/drawing/2014/main" id="{DA45B32F-A542-7546-9A2C-E0AC157A748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24601" y="712673"/>
            <a:ext cx="572109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7E6CF-FAB7-F975-DCAC-C3FE04E92F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38455" y="290948"/>
            <a:ext cx="5756275" cy="304797"/>
          </a:xfrm>
        </p:spPr>
        <p:txBody>
          <a:bodyPr/>
          <a:lstStyle>
            <a:lvl1pPr marL="0" indent="0">
              <a:buFontTx/>
              <a:buNone/>
              <a:defRPr lang="en-US" sz="2400" b="0" i="0" kern="1200" dirty="0">
                <a:solidFill>
                  <a:srgbClr val="042315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heading here</a:t>
            </a:r>
          </a:p>
        </p:txBody>
      </p:sp>
    </p:spTree>
    <p:extLst>
      <p:ext uri="{BB962C8B-B14F-4D97-AF65-F5344CB8AC3E}">
        <p14:creationId xmlns:p14="http://schemas.microsoft.com/office/powerpoint/2010/main" val="11132083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6B0EC0C-0931-6540-B074-F78FEAD8BC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09A0609-1D06-D04F-8D52-4E39B9285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D36F16E-3725-F848-BDDF-7907B81F7F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96C633BB-2E79-974A-87F1-594562487DF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33B21BD-65B1-BA47-A141-F8C12A42C73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8F5560B-4933-DB43-8C17-077668E24EF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1" name="Text Placeholder 57">
            <a:extLst>
              <a:ext uri="{FF2B5EF4-FFF2-40B4-BE49-F238E27FC236}">
                <a16:creationId xmlns:a16="http://schemas.microsoft.com/office/drawing/2014/main" id="{C39711F2-9070-F843-A056-A93C6BB0D3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24601" y="712673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5663B-43AB-DD96-F6E3-CF91231D1E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24600" y="293125"/>
            <a:ext cx="5638800" cy="254000"/>
          </a:xfrm>
        </p:spPr>
        <p:txBody>
          <a:bodyPr wrap="none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heading here</a:t>
            </a:r>
          </a:p>
        </p:txBody>
      </p:sp>
    </p:spTree>
    <p:extLst>
      <p:ext uri="{BB962C8B-B14F-4D97-AF65-F5344CB8AC3E}">
        <p14:creationId xmlns:p14="http://schemas.microsoft.com/office/powerpoint/2010/main" val="1741703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F1E9E86-B1DB-EA44-B5E3-77C99E774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80B8D3-16CF-6342-A5DF-3306CF5EC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9CFCB20-60E1-4B4A-BF88-5B9612F4BE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37AC11C-34D5-1245-961A-397EAB59DFB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79627F6-2087-4E45-BE52-0BCE13073F2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28763"/>
            <a:ext cx="5638800" cy="3652837"/>
          </a:xfrm>
        </p:spPr>
        <p:txBody>
          <a:bodyPr/>
          <a:lstStyle>
            <a:lvl1pPr marL="0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1pPr>
            <a:lvl2pPr marL="288925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3pPr>
            <a:lvl4pPr marL="741363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4pPr>
            <a:lvl5pPr marL="1042987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0F4F8-1ADA-C284-ED16-DC4C79226C5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24600" y="271464"/>
            <a:ext cx="5638800" cy="385763"/>
          </a:xfrm>
        </p:spPr>
        <p:txBody>
          <a:bodyPr/>
          <a:lstStyle>
            <a:lvl1pPr marL="0" indent="0">
              <a:buFontTx/>
              <a:buNone/>
              <a:defRPr lang="en-US" sz="2400" b="0" i="0" kern="1200" dirty="0">
                <a:solidFill>
                  <a:srgbClr val="FFFFFF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heading here</a:t>
            </a:r>
          </a:p>
        </p:txBody>
      </p:sp>
    </p:spTree>
    <p:extLst>
      <p:ext uri="{BB962C8B-B14F-4D97-AF65-F5344CB8AC3E}">
        <p14:creationId xmlns:p14="http://schemas.microsoft.com/office/powerpoint/2010/main" val="34781685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hart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6A460F7-C4DF-1649-A79C-B0036650A82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4067939"/>
            <a:ext cx="4343164" cy="1951861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288925" indent="0">
              <a:buFontTx/>
              <a:buNone/>
              <a:defRPr sz="1600"/>
            </a:lvl2pPr>
            <a:lvl3pPr>
              <a:buFontTx/>
              <a:buNone/>
              <a:defRPr sz="1600"/>
            </a:lvl3pPr>
            <a:lvl4pPr marL="741363" indent="0">
              <a:buFontTx/>
              <a:buNone/>
              <a:defRPr sz="1600"/>
            </a:lvl4pPr>
            <a:lvl5pPr marL="1042987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3D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F1E9E86-B1DB-EA44-B5E3-77C99E774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80B8D3-16CF-6342-A5DF-3306CF5EC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9CFCB20-60E1-4B4A-BF88-5B9612F4BE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A058DD17-2E23-BC40-A026-8858F9BE565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79913-9831-2C46-96EF-35A1AAFB6AE5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7620000" y="876300"/>
            <a:ext cx="3048000" cy="51435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chart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7A97B0-5987-F143-A781-7C143274D88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851418" y="5052128"/>
            <a:ext cx="1111981" cy="838200"/>
          </a:xfrm>
        </p:spPr>
        <p:txBody>
          <a:bodyPr/>
          <a:lstStyle>
            <a:lvl1pPr>
              <a:buClr>
                <a:schemeClr val="bg1"/>
              </a:buClr>
              <a:defRPr sz="1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0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D3BD8E0E-AB41-0A43-BD41-1C5E50C4C07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851418" y="4121544"/>
            <a:ext cx="1111981" cy="838200"/>
          </a:xfrm>
        </p:spPr>
        <p:txBody>
          <a:bodyPr/>
          <a:lstStyle>
            <a:lvl1pPr marL="0" indent="0">
              <a:buNone/>
              <a:defRPr sz="4800">
                <a:ln>
                  <a:solidFill>
                    <a:schemeClr val="bg1"/>
                  </a:solidFill>
                </a:ln>
                <a:noFill/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9155024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EB9BDDA6-CF9D-284B-AE6B-08FD6D9B6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C9F2814-2A42-8747-86C6-18C297A79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32B6308-FC5C-7F40-92A6-CE736A7B7B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35761AD7-5E66-4446-BAD2-3EC71AA2C75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1D09163-64E4-724E-BD9C-63AEC08EB9B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714500"/>
            <a:ext cx="5638800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181DA9B-DA3F-584E-A9F0-D45472FFF5A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714500"/>
            <a:ext cx="2590801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7107E20-457F-884D-971B-B57AD13E53F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67205" y="1714500"/>
            <a:ext cx="2590801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1728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33993" y="1714500"/>
            <a:ext cx="2590801" cy="3467100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C464372-9BD0-7640-8704-53BEE623297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76600" y="1714500"/>
            <a:ext cx="2590800" cy="34671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776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220165" y="1335033"/>
            <a:ext cx="5647235" cy="17145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33993" y="3234981"/>
            <a:ext cx="5633407" cy="1853076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288925" indent="0">
              <a:buFontTx/>
              <a:buNone/>
              <a:defRPr sz="1600"/>
            </a:lvl2pPr>
            <a:lvl3pPr>
              <a:buFontTx/>
              <a:buNone/>
              <a:defRPr sz="1600"/>
            </a:lvl3pPr>
            <a:lvl4pPr marL="741363" indent="0">
              <a:buFontTx/>
              <a:buNone/>
              <a:defRPr sz="1600"/>
            </a:lvl4pPr>
            <a:lvl5pPr marL="1042987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C464372-9BD0-7640-8704-53BEE623297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24599" y="3234981"/>
            <a:ext cx="5633407" cy="1853076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288925" indent="0">
              <a:buFontTx/>
              <a:buNone/>
              <a:defRPr sz="1600"/>
            </a:lvl2pPr>
            <a:lvl3pPr>
              <a:buFontTx/>
              <a:buNone/>
              <a:defRPr sz="1600"/>
            </a:lvl3pPr>
            <a:lvl4pPr marL="741363" indent="0">
              <a:buFontTx/>
              <a:buNone/>
              <a:defRPr sz="1600"/>
            </a:lvl4pPr>
            <a:lvl5pPr marL="1042987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9B3291A2-618A-D34A-9F60-34F932C2116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337743" y="1335033"/>
            <a:ext cx="5647235" cy="17145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64F239B-FC19-6A44-81DB-18C9D7976C8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5522967"/>
            <a:ext cx="11743235" cy="496833"/>
          </a:xfrm>
          <a:prstGeom prst="rect">
            <a:avLst/>
          </a:prstGeom>
          <a:solidFill>
            <a:srgbClr val="042315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143259-7705-1443-9A6F-DBEC48437FE7}"/>
              </a:ext>
            </a:extLst>
          </p:cNvPr>
          <p:cNvCxnSpPr/>
          <p:nvPr userDrawn="1"/>
        </p:nvCxnSpPr>
        <p:spPr>
          <a:xfrm>
            <a:off x="6096000" y="1238081"/>
            <a:ext cx="0" cy="405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26581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2 r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228600" y="1315983"/>
            <a:ext cx="259080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599" y="2435703"/>
            <a:ext cx="2590801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9DC01341-B0DA-2B4C-8FC1-7155C4FC0C6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278955" y="1315983"/>
            <a:ext cx="2583396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CD4AD7-AC38-1542-A051-1F97CBFCDC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278954" y="2435703"/>
            <a:ext cx="2583397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C548CB3D-9B84-574E-885C-FE1F744C417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329651" y="1315983"/>
            <a:ext cx="2585749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B5EA021-0173-634F-911F-DF1E746534B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29651" y="2435703"/>
            <a:ext cx="2585750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F7943D42-7EE2-DA40-A1D9-F914DDD8C888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9372258" y="1315983"/>
            <a:ext cx="2591142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617F172-2F05-B94E-AFAD-9E8E6F40C7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372257" y="2435703"/>
            <a:ext cx="2591143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8C751FB4-3F20-2440-92C9-11D2CD59D1A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28600" y="3864974"/>
            <a:ext cx="259080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AFA1B85-AF0B-F645-9CA3-C6128E1E72A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28599" y="4984694"/>
            <a:ext cx="2590801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FFEE3A9A-63B7-D948-8DBF-2356457C28C5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3278955" y="3864974"/>
            <a:ext cx="2583396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DF2BD0E-BE39-5A4C-829F-A44F7C5CDFC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278954" y="4984694"/>
            <a:ext cx="2583397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8" name="Picture Placeholder 7">
            <a:extLst>
              <a:ext uri="{FF2B5EF4-FFF2-40B4-BE49-F238E27FC236}">
                <a16:creationId xmlns:a16="http://schemas.microsoft.com/office/drawing/2014/main" id="{469C8122-40A6-AC4F-B228-B46DF4AA4968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6329651" y="3864974"/>
            <a:ext cx="2585749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C07F3FD-607C-5645-B83E-9BA9ABD7D3D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9651" y="4984694"/>
            <a:ext cx="2585750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30" name="Picture Placeholder 7">
            <a:extLst>
              <a:ext uri="{FF2B5EF4-FFF2-40B4-BE49-F238E27FC236}">
                <a16:creationId xmlns:a16="http://schemas.microsoft.com/office/drawing/2014/main" id="{C55632ED-F088-FF49-851A-25B32D353EFC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9372258" y="3864974"/>
            <a:ext cx="2591142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16C54EE8-524C-A143-B9F3-2572B4B4436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372257" y="4984694"/>
            <a:ext cx="2591143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411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- cloud with red wide trelli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1596171"/>
            <a:ext cx="5862320" cy="25526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974797-F8F6-2E47-988B-FF5AFC751F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5D0E3-FB80-A24A-A68A-591D83BA59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F80A485-3231-0F43-86FC-1F3036CE01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4" y="5151120"/>
            <a:ext cx="5638313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F1D9E4-49B9-FD59-E6A9-BC27828EBF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687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3 Row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228600" y="1561995"/>
            <a:ext cx="91272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13472" y="1564581"/>
            <a:ext cx="2599236" cy="87371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9DC01341-B0DA-2B4C-8FC1-7155C4FC0C6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572000" y="1562100"/>
            <a:ext cx="91272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CD4AD7-AC38-1542-A051-1F97CBFCDC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556872" y="1564686"/>
            <a:ext cx="2599236" cy="87371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8C751FB4-3F20-2440-92C9-11D2CD59D1A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28600" y="3273909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AFA1B85-AF0B-F645-9CA3-C6128E1E72A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213472" y="3276496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FFEE3A9A-63B7-D948-8DBF-2356457C28C5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4572000" y="3274014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DF2BD0E-BE39-5A4C-829F-A44F7C5CDFC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556872" y="3276601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203FBC-FB8C-F94A-A317-F50AD9F7409B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228600" y="5029881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C7D9D11-353D-9048-9564-37A684BF680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213472" y="5032468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Picture Placeholder 7">
            <a:extLst>
              <a:ext uri="{FF2B5EF4-FFF2-40B4-BE49-F238E27FC236}">
                <a16:creationId xmlns:a16="http://schemas.microsoft.com/office/drawing/2014/main" id="{B2EA5CB2-F295-E346-9340-B2E11080602C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4572000" y="5029986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6765B797-6F7F-7345-80FA-1A94CA24E6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556872" y="5032573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266530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mparison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386530"/>
            <a:ext cx="4343164" cy="538259"/>
          </a:xfrm>
          <a:prstGeom prst="rect">
            <a:avLst/>
          </a:prstGeom>
          <a:solidFill>
            <a:srgbClr val="FF462D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20000" y="1386530"/>
            <a:ext cx="4343163" cy="538259"/>
          </a:xfrm>
          <a:prstGeom prst="rect">
            <a:avLst/>
          </a:prstGeom>
          <a:solidFill>
            <a:srgbClr val="3D3C3C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78012-C8AC-8944-9C8F-566AE38AAA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28600" y="2233612"/>
            <a:ext cx="4343400" cy="3786187"/>
          </a:xfrm>
        </p:spPr>
        <p:txBody>
          <a:bodyPr/>
          <a:lstStyle>
            <a:lvl1pPr>
              <a:defRPr>
                <a:solidFill>
                  <a:srgbClr val="3D3C3C"/>
                </a:solidFill>
              </a:defRPr>
            </a:lvl1pPr>
            <a:lvl2pPr>
              <a:defRPr>
                <a:solidFill>
                  <a:srgbClr val="3D3C3C"/>
                </a:solidFill>
              </a:defRPr>
            </a:lvl2pPr>
            <a:lvl3pPr marL="800100" indent="-285750">
              <a:defRPr lang="en-US" sz="14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>
                <a:solidFill>
                  <a:srgbClr val="3D3C3C"/>
                </a:solidFill>
              </a:defRPr>
            </a:lvl4pPr>
            <a:lvl5pPr>
              <a:defRPr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78F8ADB-2953-A64A-97B3-AB59AE4A7D2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32813" y="2233613"/>
            <a:ext cx="4330350" cy="3786186"/>
          </a:xfrm>
        </p:spPr>
        <p:txBody>
          <a:bodyPr/>
          <a:lstStyle>
            <a:lvl1pPr>
              <a:defRPr>
                <a:solidFill>
                  <a:srgbClr val="3D3C3C"/>
                </a:solidFill>
              </a:defRPr>
            </a:lvl1pPr>
            <a:lvl2pPr>
              <a:defRPr>
                <a:solidFill>
                  <a:srgbClr val="3D3C3C"/>
                </a:solidFill>
              </a:defRPr>
            </a:lvl2pPr>
            <a:lvl3pPr marL="742950" indent="-228600">
              <a:buFont typeface="Courier New" panose="02070309020205020404" pitchFamily="49" charset="0"/>
              <a:buChar char="o"/>
              <a:tabLst/>
              <a:defRPr>
                <a:solidFill>
                  <a:srgbClr val="3D3C3C"/>
                </a:solidFill>
              </a:defRPr>
            </a:lvl3pPr>
            <a:lvl4pPr>
              <a:defRPr>
                <a:solidFill>
                  <a:srgbClr val="3D3C3C"/>
                </a:solidFill>
              </a:defRPr>
            </a:lvl4pPr>
            <a:lvl5pPr>
              <a:defRPr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8D096CDA-242D-D948-869B-FB5A126D191B}"/>
              </a:ext>
            </a:extLst>
          </p:cNvPr>
          <p:cNvSpPr/>
          <p:nvPr userDrawn="1"/>
        </p:nvSpPr>
        <p:spPr>
          <a:xfrm>
            <a:off x="5440545" y="1337404"/>
            <a:ext cx="1310910" cy="6493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1394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0766" y="1214132"/>
            <a:ext cx="3045303" cy="866870"/>
          </a:xfrm>
          <a:prstGeom prst="rect">
            <a:avLst/>
          </a:prstGeom>
          <a:solidFill>
            <a:srgbClr val="FF462D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907C453-C89F-D54F-BE99-D59C25A87C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66599" y="1214132"/>
            <a:ext cx="3045303" cy="866870"/>
          </a:xfrm>
          <a:prstGeom prst="rect">
            <a:avLst/>
          </a:prstGeom>
          <a:solidFill>
            <a:srgbClr val="9E9287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67839" y="1214132"/>
            <a:ext cx="3045303" cy="866870"/>
          </a:xfrm>
          <a:prstGeom prst="rect">
            <a:avLst/>
          </a:prstGeom>
          <a:solidFill>
            <a:srgbClr val="3D3C3C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99A1D2F-33C9-CD40-984C-B95180E554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6159" y="2081003"/>
            <a:ext cx="3045304" cy="3100598"/>
          </a:xfrm>
          <a:solidFill>
            <a:srgbClr val="F2F1EE"/>
          </a:solidFill>
        </p:spPr>
        <p:txBody>
          <a:bodyPr lIns="91440" tIns="91440" rIns="91440" bIns="9144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195B17-BEAC-A04A-987B-6D8C69F7C79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66603" y="2081003"/>
            <a:ext cx="3045304" cy="3100598"/>
          </a:xfrm>
          <a:solidFill>
            <a:srgbClr val="F2F1EE"/>
          </a:solidFill>
        </p:spPr>
        <p:txBody>
          <a:bodyPr lIns="91440" tIns="91440" rIns="91440" bIns="9144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E5CE829-47CB-684E-8FA1-9EF59A2808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370537" y="2081003"/>
            <a:ext cx="3045304" cy="3100598"/>
          </a:xfrm>
          <a:solidFill>
            <a:srgbClr val="F2F1EE"/>
          </a:solidFill>
        </p:spPr>
        <p:txBody>
          <a:bodyPr lIns="91440" tIns="91440" rIns="91440" bIns="9144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F2351650-0AF5-7B41-8717-C63444B9D1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0767" y="5530474"/>
            <a:ext cx="10642376" cy="489326"/>
          </a:xfrm>
          <a:prstGeom prst="rect">
            <a:avLst/>
          </a:prstGeom>
          <a:solidFill>
            <a:srgbClr val="042315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337545732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82241" y="1714500"/>
            <a:ext cx="2593494" cy="876300"/>
          </a:xfrm>
          <a:prstGeom prst="rect">
            <a:avLst/>
          </a:prstGeom>
          <a:solidFill>
            <a:srgbClr val="FF462D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907C453-C89F-D54F-BE99-D59C25A87C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35630" y="1714500"/>
            <a:ext cx="2579770" cy="876300"/>
          </a:xfrm>
          <a:prstGeom prst="rect">
            <a:avLst/>
          </a:prstGeom>
          <a:solidFill>
            <a:srgbClr val="9E9287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375295" y="1714500"/>
            <a:ext cx="2593841" cy="876300"/>
          </a:xfrm>
          <a:prstGeom prst="rect">
            <a:avLst/>
          </a:prstGeom>
          <a:solidFill>
            <a:srgbClr val="3D3C3C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99A1D2F-33C9-CD40-984C-B95180E554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87634" y="2715236"/>
            <a:ext cx="2579766" cy="3304564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195B17-BEAC-A04A-987B-6D8C69F7C79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35633" y="2715236"/>
            <a:ext cx="2574127" cy="3304564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E5CE829-47CB-684E-8FA1-9EF59A2808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77993" y="2715236"/>
            <a:ext cx="2593842" cy="3304564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CCFC44E-C6B5-0540-A29E-F342F4B86B7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39631" y="1714500"/>
            <a:ext cx="2579770" cy="4305300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4507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1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907C453-C89F-D54F-BE99-D59C25A87C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76597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5B1A441-818E-2042-B9D2-1725279087F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99A1D2F-33C9-CD40-984C-B95180E554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33993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195B17-BEAC-A04A-987B-6D8C69F7C79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76600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E5CE829-47CB-684E-8FA1-9EF59A2808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27296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72440BF4-40CE-3A4D-91C2-BCCF11E0F88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69903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77196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ectio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CCFAC936-D591-9543-BA96-1E3C3173F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557103"/>
            <a:ext cx="2590800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6FEF210-22BD-C34B-8F6C-AE26E7B825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3893" y="1542911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19009CE-AFDE-EE4A-A955-7307350C769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72599" y="1549321"/>
            <a:ext cx="2592391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F74593B-DD8B-A549-B7F6-CA6CE7B4CA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0709" y="1542911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AC9B3920-F627-8D4A-8EC7-F7F15F5934F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719237"/>
            <a:ext cx="2590800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2" name="Text Placeholder 13">
            <a:extLst>
              <a:ext uri="{FF2B5EF4-FFF2-40B4-BE49-F238E27FC236}">
                <a16:creationId xmlns:a16="http://schemas.microsoft.com/office/drawing/2014/main" id="{BDB30F7E-C25C-F643-8457-966A4E9EA4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73893" y="3705045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4" name="Text Placeholder 13">
            <a:extLst>
              <a:ext uri="{FF2B5EF4-FFF2-40B4-BE49-F238E27FC236}">
                <a16:creationId xmlns:a16="http://schemas.microsoft.com/office/drawing/2014/main" id="{7C39C1A6-7460-C14B-83D4-33C9C6C4BE9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72599" y="3711455"/>
            <a:ext cx="2592391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6" name="Text Placeholder 13">
            <a:extLst>
              <a:ext uri="{FF2B5EF4-FFF2-40B4-BE49-F238E27FC236}">
                <a16:creationId xmlns:a16="http://schemas.microsoft.com/office/drawing/2014/main" id="{C34D65A6-934C-D74C-BB66-6AF877EEE4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20709" y="3705045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7B3A751C-68B6-9143-8245-59EE2DA0AB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DEA0471-411E-9E4D-9433-E993E317E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5D09593-59D3-F446-AE5D-E987B7AF6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1" name="Text Placeholder 57">
            <a:extLst>
              <a:ext uri="{FF2B5EF4-FFF2-40B4-BE49-F238E27FC236}">
                <a16:creationId xmlns:a16="http://schemas.microsoft.com/office/drawing/2014/main" id="{4F529D1E-5228-F047-BF88-AAC5A30A850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EB7D0-7AE4-AA48-93F7-193A1229D2F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28600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BCB215A-5B20-0743-94E0-557154D24C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87390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D80D71-9424-2F44-B162-5999A7873A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329995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4CC2B804-C5D8-5A48-81B7-5713C7B60E2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380692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DF379A3-1D0F-1E45-8702-288974609B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28600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D971439-FB54-6C49-B07B-45920EDEFC8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8342C412-BD69-3649-A5ED-2A84EE7FAB3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9995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6C4C6A1-C28C-3C49-87BE-83DCC38A488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380692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461502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CCFAC936-D591-9543-BA96-1E3C3173F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0598" y="1557103"/>
            <a:ext cx="3032115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6FEF210-22BD-C34B-8F6C-AE26E7B825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3401" y="1542911"/>
            <a:ext cx="3049872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F74593B-DD8B-A549-B7F6-CA6CE7B4CA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30608" y="5015406"/>
            <a:ext cx="3033977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AC9B3920-F627-8D4A-8EC7-F7F15F5934F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530598" y="3274175"/>
            <a:ext cx="3032115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2" name="Text Placeholder 13">
            <a:extLst>
              <a:ext uri="{FF2B5EF4-FFF2-40B4-BE49-F238E27FC236}">
                <a16:creationId xmlns:a16="http://schemas.microsoft.com/office/drawing/2014/main" id="{BDB30F7E-C25C-F643-8457-966A4E9EA4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613401" y="3259983"/>
            <a:ext cx="3049872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6" name="Text Placeholder 13">
            <a:extLst>
              <a:ext uri="{FF2B5EF4-FFF2-40B4-BE49-F238E27FC236}">
                <a16:creationId xmlns:a16="http://schemas.microsoft.com/office/drawing/2014/main" id="{C34D65A6-934C-D74C-BB66-6AF877EEE4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613401" y="5015406"/>
            <a:ext cx="3049872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7B3A751C-68B6-9143-8245-59EE2DA0AB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DEA0471-411E-9E4D-9433-E993E317E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5D09593-59D3-F446-AE5D-E987B7AF6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1" name="Text Placeholder 57">
            <a:extLst>
              <a:ext uri="{FF2B5EF4-FFF2-40B4-BE49-F238E27FC236}">
                <a16:creationId xmlns:a16="http://schemas.microsoft.com/office/drawing/2014/main" id="{4F529D1E-5228-F047-BF88-AAC5A30A850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EB7D0-7AE4-AA48-93F7-193A1229D2F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530598" y="1898033"/>
            <a:ext cx="3032115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BCB215A-5B20-0743-94E0-557154D24C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613401" y="1898033"/>
            <a:ext cx="3048000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 smtClean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D80D71-9424-2F44-B162-5999A7873A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530598" y="5370528"/>
            <a:ext cx="3032115" cy="1154224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DF379A3-1D0F-1E45-8702-288974609B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30598" y="3605453"/>
            <a:ext cx="3032115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D971439-FB54-6C49-B07B-45920EDEFC8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613401" y="3605453"/>
            <a:ext cx="3048000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8342C412-BD69-3649-A5ED-2A84EE7FAB3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613401" y="5360876"/>
            <a:ext cx="3048000" cy="1154224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0038B1A7-E95E-3C4D-8B65-1DC93655092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63349" y="1530058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D7FBA33F-457B-9A44-B7DB-E88B05396B3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3349" y="3261753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3EACCA0E-54DF-5545-8611-264EC0B9B27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63349" y="5001541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4DB0FA13-C54A-684F-944E-EAE89AF8521F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56651" y="1530058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2A9471F6-7209-B74C-93EE-ADE8EE5C3E2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56651" y="3261753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D290A8D4-25E0-2A4A-A5BB-4F9AC29D1EC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856651" y="5001541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8370208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 List Spring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D48C5E5-34ED-B246-8FE3-9A0EB5DFCD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4207"/>
            <a:ext cx="5409901" cy="19839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1262A7-8C01-3247-86F3-20AFC51BA1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3EEF68C-1B1A-8646-8CCC-05086C107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CCE7C15-0676-9343-AA28-66396C7379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17"/>
            <a:ext cx="5404508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5" name="Text Placeholder 57">
            <a:extLst>
              <a:ext uri="{FF2B5EF4-FFF2-40B4-BE49-F238E27FC236}">
                <a16:creationId xmlns:a16="http://schemas.microsoft.com/office/drawing/2014/main" id="{542C4BC2-AF38-2F4B-B584-42E2EC3A8B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712673"/>
            <a:ext cx="54048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BD0F517-AEAE-094F-9FEF-07077F5692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33993" y="3621085"/>
            <a:ext cx="5404508" cy="2398715"/>
          </a:xfrm>
        </p:spPr>
        <p:txBody>
          <a:bodyPr/>
          <a:lstStyle>
            <a:lvl1pPr>
              <a:defRPr sz="1600">
                <a:solidFill>
                  <a:srgbClr val="042315"/>
                </a:solidFill>
              </a:defRPr>
            </a:lvl1pPr>
            <a:lvl2pPr>
              <a:defRPr sz="1600">
                <a:solidFill>
                  <a:srgbClr val="042315"/>
                </a:solidFill>
              </a:defRPr>
            </a:lvl2pPr>
            <a:lvl3pPr marL="742950" indent="-228600">
              <a:buFont typeface="Courier New" panose="02070309020205020404" pitchFamily="49" charset="0"/>
              <a:buChar char="o"/>
              <a:tabLst/>
              <a:defRPr sz="1600">
                <a:solidFill>
                  <a:srgbClr val="042315"/>
                </a:solidFill>
              </a:defRPr>
            </a:lvl3pPr>
            <a:lvl4pPr>
              <a:defRPr sz="1600">
                <a:solidFill>
                  <a:srgbClr val="042315"/>
                </a:solidFill>
              </a:defRPr>
            </a:lvl4pPr>
            <a:lvl5pPr>
              <a:defRPr sz="16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82478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70976-FFAD-FF4D-88C0-372D1E35504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506526"/>
            <a:ext cx="456362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16F41D2-B2DC-6149-9C04-C0436A0B5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655115"/>
            <a:ext cx="5410200" cy="35264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88FBC1C-9839-D947-98D7-456B672566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0AAAA15-AAFD-3441-81B3-29C7FC7F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3E462E2-8F77-744A-9EA3-B06C21622F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5CB77C58-1442-CD4F-B09A-E4C3C0A4BF3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D0323FFB-0571-EE48-AB6D-FD97A544B1C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683598"/>
            <a:ext cx="5867400" cy="3498002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42950" indent="-228600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0839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9BF4555-FDB8-1741-8569-DDC432C60ECC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228600" y="342900"/>
            <a:ext cx="5638800" cy="33909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809A16B-1C7C-2047-87C8-57441110C2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4103402"/>
            <a:ext cx="5638800" cy="13829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dolor.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96910279-9442-8E4A-A6CD-DB04454EB18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324600" y="342900"/>
            <a:ext cx="2590800" cy="33909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16D5EF2-90FE-0743-9161-0A6E956C8C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F60A5AE-250D-4E49-B021-1C521BCDC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B66687D-5BC4-3E4E-A68A-2BDE83E23A8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367205" y="342900"/>
            <a:ext cx="2590800" cy="33909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8521467-5A4D-DC4C-8410-4F4BA6EC8F2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9995" y="4103402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BCD9262-AFB5-7745-9C49-6EED75D3C68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380692" y="4103402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8828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hort Title cloud with red slim trelli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1596171"/>
            <a:ext cx="5862320" cy="25526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974797-F8F6-2E47-988B-FF5AFC751F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5D0E3-FB80-A24A-A68A-591D83BA59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F80A485-3231-0F43-86FC-1F3036CE01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4" y="5151120"/>
            <a:ext cx="5638313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EFC5E5-B593-5C6D-1C35-2216FEFAA8BF}"/>
              </a:ext>
            </a:extLst>
          </p:cNvPr>
          <p:cNvPicPr>
            <a:picLocks/>
          </p:cNvPicPr>
          <p:nvPr userDrawn="1"/>
        </p:nvPicPr>
        <p:blipFill>
          <a:blip r:embed="rId3"/>
          <a:srcRect t="148" b="148"/>
          <a:stretch/>
        </p:blipFill>
        <p:spPr>
          <a:xfrm>
            <a:off x="7972926" y="-9814"/>
            <a:ext cx="4227443" cy="688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59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A4E6BBF2-7781-E343-B49D-D33BA3D3968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096000" y="0"/>
            <a:ext cx="6098650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EA063F93-84B2-BE43-8D77-3C0BB979F6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A3519CA-86F6-E148-960A-96BA7CBB5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BBF34B6-3693-EF41-9961-F50D8ABFD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077D9E05-0750-E841-960C-4644D2EF082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77FBE84-FF3D-CA4E-A263-492C77082F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0" y="1522864"/>
            <a:ext cx="5638800" cy="3658735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823577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A4E6BBF2-7781-E343-B49D-D33BA3D3968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096000" y="0"/>
            <a:ext cx="6098650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EA063F93-84B2-BE43-8D77-3C0BB979F6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A3519CA-86F6-E148-960A-96BA7CBB5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BBF34B6-3693-EF41-9961-F50D8ABFD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077D9E05-0750-E841-960C-4644D2EF082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77FBE84-FF3D-CA4E-A263-492C77082F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0" y="1522864"/>
            <a:ext cx="2590800" cy="3658735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5B3D50F-8A60-FE4D-B79F-87494D7256E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76600" y="1522864"/>
            <a:ext cx="2590800" cy="3658735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52701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5/8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257A07E-BDA3-564B-83D2-65A079B34E0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572000" y="0"/>
            <a:ext cx="7620001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PHOTO HERE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C9120F30-EC12-5140-BF58-E40715C194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12B99E8-4214-D34A-9777-9881FE3AA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9C5ED5A-85E8-1949-97FD-576322280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135057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76AFAA7E-B539-7E4A-83D2-34621A7B4E0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135281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BC99E50-AF54-4A43-BD6F-CE5EA52E5AB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0" y="1527048"/>
            <a:ext cx="4135055" cy="4113767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754063" indent="-227013">
              <a:buFont typeface="Courier New" panose="02070309020205020404" pitchFamily="49" charset="0"/>
              <a:buChar char="o"/>
              <a:tabLst/>
              <a:defRPr sz="1400">
                <a:solidFill>
                  <a:srgbClr val="3D3C3C"/>
                </a:solidFill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201130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 3 column content +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3C5F26F-AEEA-3841-81A4-64DE570D963D}"/>
              </a:ext>
            </a:extLst>
          </p:cNvPr>
          <p:cNvSpPr/>
          <p:nvPr userDrawn="1"/>
        </p:nvSpPr>
        <p:spPr>
          <a:xfrm>
            <a:off x="9149394" y="4267200"/>
            <a:ext cx="3042606" cy="259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B054A2-1BCE-2E4A-A6D2-31CE0DBB283E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149394" y="0"/>
            <a:ext cx="3042606" cy="42672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  <a:endParaRPr lang="en-MX"/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809A16B-1C7C-2047-87C8-57441110C2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247302"/>
            <a:ext cx="5508625" cy="125799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dolor.</a:t>
            </a: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F246527-7CA0-5B4D-86E9-3A271DD75E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AD1A1224-2892-B041-99D4-C5045FE659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1CABF7-D828-314C-A892-4D805CF92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D87D3C-216A-894E-A218-6C4DE93114D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1" y="1527048"/>
            <a:ext cx="2590800" cy="3582536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400">
                <a:solidFill>
                  <a:srgbClr val="3D3C3C"/>
                </a:solidFill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B6635BF-3AE8-384B-B98F-BB5B2DD4AE8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284304" y="1527048"/>
            <a:ext cx="2583096" cy="3582536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698500" indent="-171450">
              <a:defRPr lang="en-US" sz="14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1A47BF4-9246-BB41-A64D-AD21AD38259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31527" y="1527048"/>
            <a:ext cx="2590800" cy="3582536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698500" indent="-171450">
              <a:defRPr lang="en-US" sz="14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6024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Description w Icon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990099-A11A-7B43-8CA5-F3DF42BB6820}"/>
              </a:ext>
            </a:extLst>
          </p:cNvPr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65B41-3ECC-AC41-8E76-B63961BC41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7024" y="1638801"/>
            <a:ext cx="4324740" cy="17954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 </a:t>
            </a:r>
            <a:br>
              <a:rPr lang="en-US"/>
            </a:br>
            <a:r>
              <a:rPr lang="en-US"/>
              <a:t>as a caption.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1EE4CC-B4BD-B042-93C4-EF60CFEA1FE0}"/>
              </a:ext>
            </a:extLst>
          </p:cNvPr>
          <p:cNvCxnSpPr>
            <a:cxnSpLocks/>
          </p:cNvCxnSpPr>
          <p:nvPr userDrawn="1"/>
        </p:nvCxnSpPr>
        <p:spPr>
          <a:xfrm>
            <a:off x="238822" y="3777624"/>
            <a:ext cx="4176964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71F9149-9238-0147-86CC-3A984442921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35392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FD9EED-E73E-BA4A-A54B-31BB3063D1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E89F605-86BE-3943-B6E4-9EEC3BFBC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5A1BCB11-7322-B848-A05D-16BBECC1589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386089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1FD34FF-14FE-3B40-A89F-A89FAB709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A43DDA07-B043-994B-A28E-DD4DD9ADAB8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AC9B620-1A35-0B42-8618-D60039FB16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28600" y="4072486"/>
            <a:ext cx="4343400" cy="191745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EE1C422-C24F-8742-9C36-1A90C06E649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BBE1A8C-EED0-2D44-85EB-62036724B47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90472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ections Content Spring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99586EBE-3DF0-4A48-9605-33B0222C81C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1" y="3531004"/>
            <a:ext cx="4343163" cy="2253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3EB15DC8-43BC-BE49-B6EF-CCEAB5A7B9D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8600" y="3874293"/>
            <a:ext cx="4343163" cy="2145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0663F8-A1AE-2C4B-9A48-4DC0DDE9DDC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3D4230-D22E-2F44-A0BD-23E5299778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6747"/>
            <a:ext cx="4343164" cy="19866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 sit </a:t>
            </a:r>
            <a:r>
              <a:rPr lang="en-US" err="1"/>
              <a:t>amet</a:t>
            </a:r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4A39C16-71DE-FC41-BCE1-4B0A8A4D43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1B9FD7A-B5E1-4141-8848-C6EABDA80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19B553B-0E15-8547-8BE4-242A40F754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D453A100-A460-8F49-926F-6E6645E187B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E80175B-880D-EE4E-85E9-D291C5BA9AA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1521303"/>
            <a:ext cx="5641840" cy="44984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60611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 Quote and Sections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AC584B-51AC-494E-8940-2F1049D5012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DEB15A68-363E-E442-BC4A-CFBD8A5D58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6610" y="1327879"/>
            <a:ext cx="4345390" cy="210112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72D6046-4BD5-8C4A-9B3B-5F06C6EF00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24600" y="1327879"/>
            <a:ext cx="5638800" cy="1241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quote here–Lorem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6F924156-E1B8-B14F-A963-69768B30CBE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8357" y="2781791"/>
            <a:ext cx="2598921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C8248D5-28FE-934C-AB72-DC1094D972E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72600" y="2782669"/>
            <a:ext cx="2592789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F95519BA-330B-9E41-B885-10800C63FF4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8357" y="4529819"/>
            <a:ext cx="2598921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EB0895CA-2CD0-584E-B737-18E1D07B65C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372599" y="4529818"/>
            <a:ext cx="2592789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5F310CA1-E2E7-7840-920F-B3B08FAEB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765CF9B-370B-9F4D-9F16-B74047BC0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9F8AB1-17E0-7745-B279-1FD45BB4478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24600" y="3111500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042315"/>
                </a:solidFill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81926D91-B149-C449-A782-3F62F1F2267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75297" y="3111500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042315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CE946066-00A4-E041-845C-485A22A5B1C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24600" y="4863426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042315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4C6A6BF6-E451-BA41-A840-E12653E2083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75297" y="4863426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042315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E94D75FA-3AE9-FC4C-A49E-066D99CE42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8" name="Text Placeholder 57">
            <a:extLst>
              <a:ext uri="{FF2B5EF4-FFF2-40B4-BE49-F238E27FC236}">
                <a16:creationId xmlns:a16="http://schemas.microsoft.com/office/drawing/2014/main" id="{A5BB4E20-DF6B-C747-B076-731C7445A34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493308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+ Description w Icon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990099-A11A-7B43-8CA5-F3DF42BB6820}"/>
              </a:ext>
            </a:extLst>
          </p:cNvPr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rgbClr val="3D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65B41-3ECC-AC41-8E76-B63961BC41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7024" y="1638801"/>
            <a:ext cx="4324740" cy="17954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 </a:t>
            </a:r>
            <a:br>
              <a:rPr lang="en-US"/>
            </a:br>
            <a:r>
              <a:rPr lang="en-US"/>
              <a:t>as a caption.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1EE4CC-B4BD-B042-93C4-EF60CFEA1FE0}"/>
              </a:ext>
            </a:extLst>
          </p:cNvPr>
          <p:cNvCxnSpPr>
            <a:cxnSpLocks/>
          </p:cNvCxnSpPr>
          <p:nvPr userDrawn="1"/>
        </p:nvCxnSpPr>
        <p:spPr>
          <a:xfrm>
            <a:off x="238822" y="3777624"/>
            <a:ext cx="4176964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71F9149-9238-0147-86CC-3A984442921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35392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E89F605-86BE-3943-B6E4-9EEC3BFBC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5A1BCB11-7322-B848-A05D-16BBECC1589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386089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1FD34FF-14FE-3B40-A89F-A89FAB709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A43DDA07-B043-994B-A28E-DD4DD9ADAB8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AC9B620-1A35-0B42-8618-D60039FB16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28600" y="4072486"/>
            <a:ext cx="4343400" cy="1917457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 marL="800100" indent="-285750">
              <a:defRPr lang="en-US" sz="16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EE1C422-C24F-8742-9C36-1A90C06E649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BBE1A8C-EED0-2D44-85EB-62036724B47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8874556-CB25-C04A-ACF6-BABE93E19E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088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Sections Content Spring Green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99586EBE-3DF0-4A48-9605-33B0222C81C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1" y="3531004"/>
            <a:ext cx="4343163" cy="2253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3EB15DC8-43BC-BE49-B6EF-CCEAB5A7B9D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8600" y="3874293"/>
            <a:ext cx="4343163" cy="2145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0663F8-A1AE-2C4B-9A48-4DC0DDE9DDC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3D4230-D22E-2F44-A0BD-23E5299778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6747"/>
            <a:ext cx="4343164" cy="19866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1B9FD7A-B5E1-4141-8848-C6EABDA80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19B553B-0E15-8547-8BE4-242A40F754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D453A100-A460-8F49-926F-6E6645E187B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E80175B-880D-EE4E-85E9-D291C5BA9AA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1521303"/>
            <a:ext cx="5641840" cy="44984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2A89384-3C2D-3947-9BCB-183B1A776F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80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w Quote and Sections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AC584B-51AC-494E-8940-2F1049D5012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Arial" panose="020B0604020202020204" pitchFamily="34" charset="0"/>
            </a:endParaRP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DEB15A68-363E-E442-BC4A-CFBD8A5D58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6610" y="1327879"/>
            <a:ext cx="4345390" cy="210112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042315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72D6046-4BD5-8C4A-9B3B-5F06C6EF00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24600" y="1327879"/>
            <a:ext cx="5638800" cy="1241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quote here–Lorem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6F924156-E1B8-B14F-A963-69768B30CBE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8357" y="2781791"/>
            <a:ext cx="2598921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C8248D5-28FE-934C-AB72-DC1094D972E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72600" y="2782669"/>
            <a:ext cx="2592789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F95519BA-330B-9E41-B885-10800C63FF4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8357" y="4529819"/>
            <a:ext cx="2598921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EB0895CA-2CD0-584E-B737-18E1D07B65C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372599" y="4529818"/>
            <a:ext cx="2592789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5F310CA1-E2E7-7840-920F-B3B08FAEB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765CF9B-370B-9F4D-9F16-B74047BC0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9F8AB1-17E0-7745-B279-1FD45BB4478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24600" y="3111500"/>
            <a:ext cx="2601913" cy="990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81926D91-B149-C449-A782-3F62F1F2267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75297" y="3111500"/>
            <a:ext cx="2601913" cy="990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 marL="698500" indent="-171450">
              <a:defRPr lang="en-US" sz="1200" b="0" i="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CE946066-00A4-E041-845C-485A22A5B1C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24600" y="4863426"/>
            <a:ext cx="2601913" cy="990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 marL="698500" indent="-171450">
              <a:defRPr lang="en-US" sz="1200" b="0" i="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4C6A6BF6-E451-BA41-A840-E12653E2083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75297" y="4863426"/>
            <a:ext cx="2601913" cy="990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 marL="698500" indent="-171450">
              <a:defRPr lang="en-US" sz="1200" b="0" i="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78AB207-C065-1044-8FC3-FC2B3B849B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66131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01F606AC-C408-FB45-A037-89CBCC5F5C8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05999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Arial" panose="020B0604020202020204" pitchFamily="34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40703683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skye with red wide trelli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1A4964-738C-AD42-9CB9-A65FDF17C7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1596171"/>
            <a:ext cx="5638313" cy="25526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974797-F8F6-2E47-988B-FF5AFC751F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8"/>
            <a:ext cx="2585720" cy="1945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5D0E3-FB80-A24A-A68A-591D83BA59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F80A485-3231-0F43-86FC-1F3036CE01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5" y="5151120"/>
            <a:ext cx="5632426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</p:spTree>
    <p:extLst>
      <p:ext uri="{BB962C8B-B14F-4D97-AF65-F5344CB8AC3E}">
        <p14:creationId xmlns:p14="http://schemas.microsoft.com/office/powerpoint/2010/main" val="4122610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5B7000-1525-9D40-B881-051F187F6406}"/>
              </a:ext>
            </a:extLst>
          </p:cNvPr>
          <p:cNvSpPr/>
          <p:nvPr userDrawn="1"/>
        </p:nvSpPr>
        <p:spPr>
          <a:xfrm>
            <a:off x="9143999" y="0"/>
            <a:ext cx="3048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373A9760-9DB0-3E44-BA65-46626A8F904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534188"/>
            <a:ext cx="4114799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accent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88909EB9-8AA5-D14D-8354-DC27C26D36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C910DDF-AB17-C149-9180-790A86F06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11CD3D8-86B6-9E42-A92C-E3853CE7DE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943101"/>
            <a:ext cx="4114800" cy="40767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019070F-D07D-5A43-82D3-8B5D5C73380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800600" y="1943101"/>
            <a:ext cx="4114800" cy="40767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C7D98CE-AED7-0044-B0AC-A73C2D22EE3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380692" y="1943101"/>
            <a:ext cx="2582708" cy="40767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A48CA4-03D3-41D1-985F-8A6131B22B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8686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3" name="Text Placeholder 57">
            <a:extLst>
              <a:ext uri="{FF2B5EF4-FFF2-40B4-BE49-F238E27FC236}">
                <a16:creationId xmlns:a16="http://schemas.microsoft.com/office/drawing/2014/main" id="{7661925A-A314-4EC5-8001-2296B870FFA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599" y="714025"/>
            <a:ext cx="8686799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271855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4" userDrawn="1">
          <p15:clr>
            <a:srgbClr val="FBAE40"/>
          </p15:clr>
        </p15:guide>
        <p15:guide id="2" pos="2736" userDrawn="1">
          <p15:clr>
            <a:srgbClr val="FBAE40"/>
          </p15:clr>
        </p15:guide>
        <p15:guide id="3" orient="horz" pos="1224" userDrawn="1">
          <p15:clr>
            <a:srgbClr val="FBAE40"/>
          </p15:clr>
        </p15:guide>
        <p15:guide id="4" orient="horz" pos="936" userDrawn="1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D533621A-3B50-3E49-95CE-6E76D52402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1"/>
            <a:ext cx="3048000" cy="3429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5B7000-1525-9D40-B881-051F187F6406}"/>
              </a:ext>
            </a:extLst>
          </p:cNvPr>
          <p:cNvSpPr/>
          <p:nvPr userDrawn="1"/>
        </p:nvSpPr>
        <p:spPr>
          <a:xfrm>
            <a:off x="9143999" y="3429000"/>
            <a:ext cx="3048001" cy="3429000"/>
          </a:xfrm>
          <a:prstGeom prst="rect">
            <a:avLst/>
          </a:prstGeom>
          <a:solidFill>
            <a:srgbClr val="FF4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351F7529-2B40-C449-ACE3-99A38B7B0F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75BC7E2B-E8DF-C94A-9A1E-99A4EE5AF6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534188"/>
            <a:ext cx="4114799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accent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A35FC36-AD3B-B148-B5B0-DCBA6ADED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67E2EE-40BC-864B-BC29-94AE865A6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8686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554CA73C-F0CA-3D41-9DD0-B5C1C818FFC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8687272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0A8EF-09BD-DE42-8C97-9E987936F9F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943101"/>
            <a:ext cx="4114800" cy="4076700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BEF47F6-FA94-AD4B-ACE1-9B449C9BF43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800600" y="1943101"/>
            <a:ext cx="4114800" cy="4076700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0770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4" userDrawn="1">
          <p15:clr>
            <a:srgbClr val="FBAE40"/>
          </p15:clr>
        </p15:guide>
        <p15:guide id="2" pos="2736" userDrawn="1">
          <p15:clr>
            <a:srgbClr val="FBAE40"/>
          </p15:clr>
        </p15:guide>
        <p15:guide id="3" orient="horz" pos="936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Content +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4B7933-C5EF-5346-A1EA-62BC3520BDE6}"/>
              </a:ext>
            </a:extLst>
          </p:cNvPr>
          <p:cNvSpPr/>
          <p:nvPr userDrawn="1"/>
        </p:nvSpPr>
        <p:spPr>
          <a:xfrm>
            <a:off x="0" y="0"/>
            <a:ext cx="3048000" cy="6879102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EAA83C25-A7D5-C44E-BC03-EABD420FC33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276599" y="342900"/>
            <a:ext cx="4225049" cy="1904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EC224597-8715-D34F-A07C-F9AE1EF2A1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5AED7C1-57C7-EB42-B60B-97603D067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33EFBCC-431C-6443-AA33-6CFDC8F1C9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05D81803-BCDE-3B4B-A55B-F229C7C660C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2819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66EC57E-ED10-0940-9F4F-D9F535242F8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568173"/>
            <a:ext cx="2590800" cy="363770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DC05E58-74B0-0247-AC01-1C047754F4F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730246" y="347005"/>
            <a:ext cx="4241586" cy="1896191"/>
          </a:xfrm>
        </p:spPr>
        <p:txBody>
          <a:bodyPr anchor="ctr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0ABA2B2D-70FB-2747-9758-85261B5F9944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7730245" y="2479236"/>
            <a:ext cx="4241587" cy="189619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2ACC1EC-9F0D-5943-8F6A-19905B79075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276599" y="2479236"/>
            <a:ext cx="4225045" cy="1896191"/>
          </a:xfrm>
        </p:spPr>
        <p:txBody>
          <a:bodyPr anchor="ctr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Picture Placeholder 7">
            <a:extLst>
              <a:ext uri="{FF2B5EF4-FFF2-40B4-BE49-F238E27FC236}">
                <a16:creationId xmlns:a16="http://schemas.microsoft.com/office/drawing/2014/main" id="{D5734C4E-11C3-B746-885D-E15253270F1A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3276600" y="4607363"/>
            <a:ext cx="4225044" cy="19204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DE17520F-6514-EF42-BCF3-3CAD8D25420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730243" y="4611468"/>
            <a:ext cx="4241589" cy="1912200"/>
          </a:xfrm>
        </p:spPr>
        <p:txBody>
          <a:bodyPr anchor="ctr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9126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5ACBF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chart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9BF4555-FDB8-1741-8569-DDC432C60ECC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0" y="4914900"/>
            <a:ext cx="12192000" cy="1943100"/>
          </a:xfrm>
          <a:prstGeom prst="rect">
            <a:avLst/>
          </a:prstGeom>
          <a:solidFill>
            <a:srgbClr val="042315"/>
          </a:solidFill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1DD7824-BD13-0D43-8CDD-B13D91F59E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73080" y="1580875"/>
            <a:ext cx="2646319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3D07870-6C96-0749-B784-2EFB8AF86FC0}"/>
              </a:ext>
            </a:extLst>
          </p:cNvPr>
          <p:cNvSpPr>
            <a:spLocks noGrp="1"/>
          </p:cNvSpPr>
          <p:nvPr>
            <p:ph idx="41" hasCustomPrompt="1"/>
          </p:nvPr>
        </p:nvSpPr>
        <p:spPr>
          <a:xfrm>
            <a:off x="3222833" y="1580875"/>
            <a:ext cx="2636473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A202486-4E9E-FA41-9537-4D521D495572}"/>
              </a:ext>
            </a:extLst>
          </p:cNvPr>
          <p:cNvSpPr>
            <a:spLocks noGrp="1"/>
          </p:cNvSpPr>
          <p:nvPr>
            <p:ph idx="43" hasCustomPrompt="1"/>
          </p:nvPr>
        </p:nvSpPr>
        <p:spPr>
          <a:xfrm>
            <a:off x="6277913" y="1580875"/>
            <a:ext cx="2629391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D814DDA-CE33-D74D-8B34-C7E82FD5DB0F}"/>
              </a:ext>
            </a:extLst>
          </p:cNvPr>
          <p:cNvSpPr>
            <a:spLocks noGrp="1"/>
          </p:cNvSpPr>
          <p:nvPr>
            <p:ph idx="45" hasCustomPrompt="1"/>
          </p:nvPr>
        </p:nvSpPr>
        <p:spPr>
          <a:xfrm>
            <a:off x="9322100" y="1580875"/>
            <a:ext cx="2649392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326253-BCC0-B54A-BB89-CEA446CC4AE5}"/>
              </a:ext>
            </a:extLst>
          </p:cNvPr>
          <p:cNvCxnSpPr>
            <a:cxnSpLocks/>
          </p:cNvCxnSpPr>
          <p:nvPr userDrawn="1"/>
        </p:nvCxnSpPr>
        <p:spPr>
          <a:xfrm>
            <a:off x="3048000" y="1710657"/>
            <a:ext cx="0" cy="253379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DC22D75-6CA2-8C4F-8DBD-939B876FA9F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710657"/>
            <a:ext cx="0" cy="253379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625290A-61F5-A24D-930E-A6DEBD4074B2}"/>
              </a:ext>
            </a:extLst>
          </p:cNvPr>
          <p:cNvCxnSpPr>
            <a:cxnSpLocks/>
          </p:cNvCxnSpPr>
          <p:nvPr userDrawn="1"/>
        </p:nvCxnSpPr>
        <p:spPr>
          <a:xfrm>
            <a:off x="9144000" y="1710657"/>
            <a:ext cx="0" cy="253379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1B39193-F8AF-2F45-A45C-2AFCCB80D0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59E95EB3-CE74-1D47-8882-CECC764A6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F50FBBC0-187B-3045-B1FA-8D3B9FA412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2" name="Text Placeholder 57">
            <a:extLst>
              <a:ext uri="{FF2B5EF4-FFF2-40B4-BE49-F238E27FC236}">
                <a16:creationId xmlns:a16="http://schemas.microsoft.com/office/drawing/2014/main" id="{081E1690-AC6B-5C4B-B272-1CB1DF1EF62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28600" y="714025"/>
            <a:ext cx="1043996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3B6147C3-A7AC-C345-8158-DB04F8A9A3E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0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CA8F4E4-21FF-3647-91D3-D364BA34E17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8500" indent="-171450"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09D900E-8279-514E-85B7-1FE999893C6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8500" indent="-171450"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5983D252-EBCF-4044-AD35-ED92FC4A81D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8500" indent="-171450"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1340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Icon Layou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9CF9618-9267-2348-BF4F-29AC15DD8C77}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28" name="Picture 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CC5D61C-D3BE-EB44-8E30-08504E1FCE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7" y="6343600"/>
            <a:ext cx="730346" cy="232382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DB726F07-4F06-3D41-BCD9-7EF1FEC15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5F3A209-F7B5-B342-A7C7-36235F4BE3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30038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2" name="Text Placeholder 57">
            <a:extLst>
              <a:ext uri="{FF2B5EF4-FFF2-40B4-BE49-F238E27FC236}">
                <a16:creationId xmlns:a16="http://schemas.microsoft.com/office/drawing/2014/main" id="{4C045D8E-03A8-8849-A250-8432BCFB999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864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D54D9701-B3F9-A644-8A44-320EA67A7F6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568173"/>
            <a:ext cx="2590800" cy="3637703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0563" indent="-163513">
              <a:buClr>
                <a:schemeClr val="bg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F339EAA-15D9-414A-9F7F-D7E057F0679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80203" y="2566524"/>
            <a:ext cx="2540788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E082F470-458B-B34A-B8B9-B570D23EC1F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626854" y="2566524"/>
            <a:ext cx="2544834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8D4E62-3DC9-7D44-AD7A-1781F255E6B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580203" y="5155975"/>
            <a:ext cx="2540788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FB3EFCC4-5FC2-654B-981B-03BE481BAA9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626854" y="5155975"/>
            <a:ext cx="2544834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69D77-6DDD-D242-ADD5-95CE612F0128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4572000" y="876300"/>
            <a:ext cx="1524000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51D57A5-E63F-804E-931C-2733A7925148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7619999" y="876300"/>
            <a:ext cx="1526427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8F05831-170C-B84C-BB32-E72C54C9FD28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4572000" y="3506211"/>
            <a:ext cx="1524000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1B459C8-66F6-334F-9830-45D99BE838E6}"/>
              </a:ext>
            </a:extLst>
          </p:cNvPr>
          <p:cNvSpPr>
            <a:spLocks noGrp="1"/>
          </p:cNvSpPr>
          <p:nvPr>
            <p:ph sz="quarter" idx="57" hasCustomPrompt="1"/>
          </p:nvPr>
        </p:nvSpPr>
        <p:spPr>
          <a:xfrm>
            <a:off x="7619999" y="3506211"/>
            <a:ext cx="1526427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</p:spTree>
    <p:extLst>
      <p:ext uri="{BB962C8B-B14F-4D97-AF65-F5344CB8AC3E}">
        <p14:creationId xmlns:p14="http://schemas.microsoft.com/office/powerpoint/2010/main" val="127290551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Chart w Imag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102A00-847B-B048-9312-C9DCAE7F563D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28" name="Picture 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CC5D61C-D3BE-EB44-8E30-08504E1FCE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7" y="6343600"/>
            <a:ext cx="730346" cy="232382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DB726F07-4F06-3D41-BCD9-7EF1FEC15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5F3A209-F7B5-B342-A7C7-36235F4BE3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81780"/>
            <a:ext cx="5638801" cy="65802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caption or quote here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A51D8F-74DC-8647-90D4-F17C675F8BD7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6465888" y="371475"/>
            <a:ext cx="5505450" cy="5754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ADD CHART HERE</a:t>
            </a:r>
          </a:p>
        </p:txBody>
      </p:sp>
      <p:sp>
        <p:nvSpPr>
          <p:cNvPr id="10" name="Text Placeholder 57">
            <a:extLst>
              <a:ext uri="{FF2B5EF4-FFF2-40B4-BE49-F238E27FC236}">
                <a16:creationId xmlns:a16="http://schemas.microsoft.com/office/drawing/2014/main" id="{4897332F-5292-6241-B79B-1C8D4B6403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864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1B4ED1B-C51F-C64E-A206-858E2596E7E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568173"/>
            <a:ext cx="5638800" cy="3637703"/>
          </a:xfrm>
        </p:spPr>
        <p:txBody>
          <a:bodyPr/>
          <a:lstStyle>
            <a:lvl1pPr marL="0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1pPr>
            <a:lvl2pPr marL="288925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2pPr>
            <a:lvl3pPr marL="527050" indent="0">
              <a:buClr>
                <a:schemeClr val="bg1"/>
              </a:buClr>
              <a:buFontTx/>
              <a:buNone/>
              <a:tabLst/>
              <a:defRPr sz="1200">
                <a:solidFill>
                  <a:schemeClr val="bg1"/>
                </a:solidFill>
              </a:defRPr>
            </a:lvl3pPr>
            <a:lvl4pPr marL="741363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4pPr>
            <a:lvl5pPr marL="1042987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9175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Columns + Icons 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D870B24-0DC1-6F49-BBFC-0E81923751D2}"/>
              </a:ext>
            </a:extLst>
          </p:cNvPr>
          <p:cNvSpPr/>
          <p:nvPr userDrawn="1"/>
        </p:nvSpPr>
        <p:spPr>
          <a:xfrm>
            <a:off x="6093612" y="0"/>
            <a:ext cx="3050388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812CDE-A829-4449-AB06-658316745F6A}"/>
              </a:ext>
            </a:extLst>
          </p:cNvPr>
          <p:cNvSpPr/>
          <p:nvPr userDrawn="1"/>
        </p:nvSpPr>
        <p:spPr>
          <a:xfrm>
            <a:off x="1" y="0"/>
            <a:ext cx="3050388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ACF0EF1D-ADB1-8E48-BEB8-A33EEC5951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E6E9ED7-CE8B-DA48-86F3-1D34203D4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5C11761-C1D0-FD45-AC79-71641D4D5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2821636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39" name="Text Placeholder 57">
            <a:extLst>
              <a:ext uri="{FF2B5EF4-FFF2-40B4-BE49-F238E27FC236}">
                <a16:creationId xmlns:a16="http://schemas.microsoft.com/office/drawing/2014/main" id="{DDDEE1BD-C0BD-D34A-98F1-DFA5B7561BA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2821789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48B0F41E-B8A6-554F-9791-EFEE29A1B57F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28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ICON HERE</a:t>
            </a: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2C0D7F61-83A3-9A4C-B808-82ECDF5F6234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3276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68797393-7089-8246-8E6B-9C691D9E8144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324600" y="1263328"/>
            <a:ext cx="1872632" cy="171526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BDBF6EDA-CB83-144B-84E9-B6DA6CFBDBF6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9381035" y="1270365"/>
            <a:ext cx="1872047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6A01146-6CEE-454C-86E0-79564E0A450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8BA9884-E94D-354D-AF51-8C4AC3E5E45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28739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87E36DB-49F0-CE41-A792-DC6FC1181DD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32999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8C04423A-19C1-994E-A97A-17205ACBAEBA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38103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686523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Columns + Icon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D870B24-0DC1-6F49-BBFC-0E81923751D2}"/>
              </a:ext>
            </a:extLst>
          </p:cNvPr>
          <p:cNvSpPr/>
          <p:nvPr userDrawn="1"/>
        </p:nvSpPr>
        <p:spPr>
          <a:xfrm>
            <a:off x="6093611" y="0"/>
            <a:ext cx="3048000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812CDE-A829-4449-AB06-658316745F6A}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58" name="Picture Placeholder 7">
            <a:extLst>
              <a:ext uri="{FF2B5EF4-FFF2-40B4-BE49-F238E27FC236}">
                <a16:creationId xmlns:a16="http://schemas.microsoft.com/office/drawing/2014/main" id="{514A8316-B0F0-E64C-A005-F00E6DA71761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28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ICON HERE</a:t>
            </a:r>
          </a:p>
        </p:txBody>
      </p:sp>
      <p:sp>
        <p:nvSpPr>
          <p:cNvPr id="59" name="Picture Placeholder 7">
            <a:extLst>
              <a:ext uri="{FF2B5EF4-FFF2-40B4-BE49-F238E27FC236}">
                <a16:creationId xmlns:a16="http://schemas.microsoft.com/office/drawing/2014/main" id="{750311B1-E416-7646-B8BF-DF3C53F6A2D5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276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60" name="Picture Placeholder 7">
            <a:extLst>
              <a:ext uri="{FF2B5EF4-FFF2-40B4-BE49-F238E27FC236}">
                <a16:creationId xmlns:a16="http://schemas.microsoft.com/office/drawing/2014/main" id="{17E006E3-4291-4049-AD93-B5278AF31AD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24600" y="1263328"/>
            <a:ext cx="1872632" cy="171526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:a16="http://schemas.microsoft.com/office/drawing/2014/main" id="{A4BC3B16-ACE1-104A-8B2D-FE828E65AF7A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81035" y="1270365"/>
            <a:ext cx="1872047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2F119EDA-9392-0544-ACC8-3C3BAB3C83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5A5C78B-D28F-5D41-8FEE-ECEB00452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1C62E2FA-474D-F54A-B505-395B993ABB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247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8" name="Text Placeholder 57">
            <a:extLst>
              <a:ext uri="{FF2B5EF4-FFF2-40B4-BE49-F238E27FC236}">
                <a16:creationId xmlns:a16="http://schemas.microsoft.com/office/drawing/2014/main" id="{526CF53C-689A-294D-947F-C20332A6D6E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2819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578A9E8-7662-D44E-88D0-D10124D0B10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390166D-9663-AA42-BBFA-258771F1F03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29AD3E3-4375-D04F-AB3B-7EB9F42B658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5E4EDD6-9F53-254B-948E-B849AA85100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103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957688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C9DFC84E-FA9E-F842-B8A0-3F47FB47FC4C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6096000" y="495300"/>
            <a:ext cx="5867400" cy="59054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CLICK ICON TO ADD PIE CHART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9CCAB3E-BAC6-1241-B951-C30FC038FA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3632"/>
            <a:ext cx="4343164" cy="21053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182A9DD2-DB6A-814F-B033-4A4301ED42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E159D05-25FE-E542-9360-CAC0772D3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41C0787-5E53-2F41-BBC9-8BEE0618F7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963E82A3-4B6A-BC48-8272-63030B15170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400353706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Columns +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C27F7F1D-5819-234C-BE8D-F846B9D0BFDC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228599" y="1711521"/>
            <a:ext cx="2595335" cy="22940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sp>
        <p:nvSpPr>
          <p:cNvPr id="14" name="Chart Placeholder 6">
            <a:extLst>
              <a:ext uri="{FF2B5EF4-FFF2-40B4-BE49-F238E27FC236}">
                <a16:creationId xmlns:a16="http://schemas.microsoft.com/office/drawing/2014/main" id="{22C00934-DE81-9D4F-B3D1-D3A5B7ADC6E9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3284993" y="1711522"/>
            <a:ext cx="2589484" cy="229403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sp>
        <p:nvSpPr>
          <p:cNvPr id="16" name="Chart Placeholder 6">
            <a:extLst>
              <a:ext uri="{FF2B5EF4-FFF2-40B4-BE49-F238E27FC236}">
                <a16:creationId xmlns:a16="http://schemas.microsoft.com/office/drawing/2014/main" id="{12EF8ABA-27C6-994A-A725-2D1F1E3C8DE4}"/>
              </a:ext>
            </a:extLst>
          </p:cNvPr>
          <p:cNvSpPr>
            <a:spLocks noGrp="1"/>
          </p:cNvSpPr>
          <p:nvPr>
            <p:ph type="chart" sz="quarter" idx="33" hasCustomPrompt="1"/>
          </p:nvPr>
        </p:nvSpPr>
        <p:spPr>
          <a:xfrm>
            <a:off x="6330181" y="1714500"/>
            <a:ext cx="2590848" cy="22917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sp>
        <p:nvSpPr>
          <p:cNvPr id="18" name="Chart Placeholder 6">
            <a:extLst>
              <a:ext uri="{FF2B5EF4-FFF2-40B4-BE49-F238E27FC236}">
                <a16:creationId xmlns:a16="http://schemas.microsoft.com/office/drawing/2014/main" id="{8439C5E2-126A-564E-A99D-172D1FA225D3}"/>
              </a:ext>
            </a:extLst>
          </p:cNvPr>
          <p:cNvSpPr>
            <a:spLocks noGrp="1"/>
          </p:cNvSpPr>
          <p:nvPr>
            <p:ph type="chart" sz="quarter" idx="35" hasCustomPrompt="1"/>
          </p:nvPr>
        </p:nvSpPr>
        <p:spPr>
          <a:xfrm>
            <a:off x="9381890" y="1711296"/>
            <a:ext cx="2595065" cy="22917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4BA91AE6-204A-BF4C-8B70-11BD3F742D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FA3F480-FA67-2844-910B-8F8B94D6A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33C0C82F-EBCB-1845-9AE0-442714C906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104394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5" name="Text Placeholder 57">
            <a:extLst>
              <a:ext uri="{FF2B5EF4-FFF2-40B4-BE49-F238E27FC236}">
                <a16:creationId xmlns:a16="http://schemas.microsoft.com/office/drawing/2014/main" id="{77AF6F60-273D-034D-9770-DBBC2D3B40D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5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4F34E55-2528-0F47-9D93-3D0A7C381B9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0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168B7E4F-0121-0F47-B328-04659EC7D47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D12D380E-4278-7745-84E6-86D45BE79C4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294AAB9-98B9-D34E-9669-E3C6FD13AEC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237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hort Title Spruce with wide white trellis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1596171"/>
            <a:ext cx="5638313" cy="25526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974797-F8F6-2E47-988B-FF5AFC751F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8"/>
            <a:ext cx="2585720" cy="1945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F80A485-3231-0F43-86FC-1F3036CE01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5" y="5151120"/>
            <a:ext cx="5632426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8169F3-1E93-BCDA-25B5-530400BDF7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4FDB74-DEEC-DD83-46E0-6C9EEB309AAE}"/>
              </a:ext>
            </a:extLst>
          </p:cNvPr>
          <p:cNvPicPr>
            <a:picLocks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380" t="19" r="8770" b="19"/>
          <a:stretch/>
        </p:blipFill>
        <p:spPr>
          <a:xfrm>
            <a:off x="6137329" y="-6536"/>
            <a:ext cx="6054671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358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Icons Collag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D533621A-3B50-3E49-95CE-6E76D52402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4001" y="1"/>
            <a:ext cx="3039908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EAA83C25-A7D5-C44E-BC03-EABD420FC33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28602" y="1453572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1C3320EC-C702-784B-966E-56589D005226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3276601" y="1488209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4404D43E-76A6-4948-9A3B-149BCDDC8C7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324600" y="1485900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72FB2A4E-1B5D-FF46-A012-D1DF01E2470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28602" y="3693062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B0DC0B18-D14B-A540-91A5-DB1C9ED122B4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3276601" y="3727699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CD67EB63-28F4-E040-9A84-8011CD7C8FE5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324600" y="3725390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1FBCF938-EB1F-E842-88D8-795586C11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56085531-9FD4-A147-87FA-A9EBEBFBE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B96B7D0F-251B-FD43-BCB7-CB20958C0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86868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7" name="Text Placeholder 57">
            <a:extLst>
              <a:ext uri="{FF2B5EF4-FFF2-40B4-BE49-F238E27FC236}">
                <a16:creationId xmlns:a16="http://schemas.microsoft.com/office/drawing/2014/main" id="{84B35694-6A50-2E4B-A859-D0BD696C808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868727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37F4BA20-7EA4-D548-8BDD-288F2CD56CA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2" y="2298081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9F3F735-7447-7F4C-9666-191D8DB32FD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76601" y="2332718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909D859B-5629-A343-B124-724E2D22216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4600" y="2330409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tabLst/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79B734D-A981-F249-B5AD-DD37EA9B21F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2" y="4533506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519CFCA-B445-8D46-AEAE-3AF6051D72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276601" y="4568143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F60FF828-F1B0-E946-9A7C-82E0A6FCCE4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324600" y="4565834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3468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Rows + Number Icons Cloud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37381A-FB30-D746-B9AF-A57A9F25DEA9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6096000" y="0"/>
            <a:ext cx="6096000" cy="685323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PHOTO HERE</a:t>
            </a:r>
          </a:p>
        </p:txBody>
      </p: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ACF0EF1D-ADB1-8E48-BEB8-A33EEC5951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E6E9ED7-CE8B-DA48-86F3-1D34203D4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5C11761-C1D0-FD45-AC79-71641D4D5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104394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9" name="Text Placeholder 57">
            <a:extLst>
              <a:ext uri="{FF2B5EF4-FFF2-40B4-BE49-F238E27FC236}">
                <a16:creationId xmlns:a16="http://schemas.microsoft.com/office/drawing/2014/main" id="{DDDEE1BD-C0BD-D34A-98F1-DFA5B7561BA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10439965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31BCF95-4828-C34E-A775-48934DDA85D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997069" y="1570594"/>
            <a:ext cx="3875726" cy="1073547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1C685EA-27B7-5943-AD52-5E9D250433B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991674" y="3295366"/>
            <a:ext cx="3875726" cy="1073547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DC45F44-6CD8-7B49-A629-42720605F70A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228600" y="1553062"/>
            <a:ext cx="1536700" cy="1100342"/>
          </a:xfrm>
          <a:noFill/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FF462D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BBA7945-0BE1-214C-B256-608506718208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228600" y="3268571"/>
            <a:ext cx="1536700" cy="1100342"/>
          </a:xfrm>
          <a:noFill/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FF462D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DB46209-9729-4840-B4ED-8C84D053EFC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991674" y="5035153"/>
            <a:ext cx="3875726" cy="1073547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28650" indent="-163513">
              <a:tabLst/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423BFE5-BAFD-CA41-A643-BCE6075A4485}"/>
              </a:ext>
            </a:extLst>
          </p:cNvPr>
          <p:cNvSpPr>
            <a:spLocks noGrp="1"/>
          </p:cNvSpPr>
          <p:nvPr>
            <p:ph sz="quarter" idx="58" hasCustomPrompt="1"/>
          </p:nvPr>
        </p:nvSpPr>
        <p:spPr>
          <a:xfrm>
            <a:off x="228600" y="5008358"/>
            <a:ext cx="1536700" cy="1100342"/>
          </a:xfrm>
          <a:noFill/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FF462D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</p:spTree>
    <p:extLst>
      <p:ext uri="{BB962C8B-B14F-4D97-AF65-F5344CB8AC3E}">
        <p14:creationId xmlns:p14="http://schemas.microsoft.com/office/powerpoint/2010/main" val="329377305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Icons List 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EAA83C25-A7D5-C44E-BC03-EABD420FC33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275642" y="1457036"/>
            <a:ext cx="912044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1C3320EC-C702-784B-966E-56589D005226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327091" y="1457036"/>
            <a:ext cx="91204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4404D43E-76A6-4948-9A3B-149BCDDC8C7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379614" y="1457036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72FB2A4E-1B5D-FF46-A012-D1DF01E2470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275642" y="3727596"/>
            <a:ext cx="912044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B0DC0B18-D14B-A540-91A5-DB1C9ED122B4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6327091" y="3727596"/>
            <a:ext cx="91204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CD67EB63-28F4-E040-9A84-8011CD7C8FE5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379614" y="3727596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1FBCF938-EB1F-E842-88D8-795586C11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56085531-9FD4-A147-87FA-A9EBEBFBE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B96B7D0F-251B-FD43-BCB7-CB20958C0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25908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37F4BA20-7EA4-D548-8BDD-288F2CD56CA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276599" y="2292309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9F3F735-7447-7F4C-9666-191D8DB32FD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324600" y="2292309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909D859B-5629-A343-B124-724E2D22216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379614" y="2292309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79B734D-A981-F249-B5AD-DD37EA9B21F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276599" y="4565834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519CFCA-B445-8D46-AEAE-3AF6051D72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324600" y="4565834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F60FF828-F1B0-E946-9A7C-82E0A6FCCE4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379614" y="4565834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48759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cons number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1FBCF938-EB1F-E842-88D8-795586C11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56085531-9FD4-A147-87FA-A9EBEBFBE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B96B7D0F-251B-FD43-BCB7-CB20958C0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7" name="Text Placeholder 57">
            <a:extLst>
              <a:ext uri="{FF2B5EF4-FFF2-40B4-BE49-F238E27FC236}">
                <a16:creationId xmlns:a16="http://schemas.microsoft.com/office/drawing/2014/main" id="{84B35694-6A50-2E4B-A859-D0BD696C808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37F4BA20-7EA4-D548-8BDD-288F2CD56CA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276600" y="1338688"/>
            <a:ext cx="2590800" cy="4681111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9F3F735-7447-7F4C-9666-191D8DB32FD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326520" y="1338688"/>
            <a:ext cx="2590800" cy="4681111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909D859B-5629-A343-B124-724E2D22216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372600" y="1338688"/>
            <a:ext cx="2590800" cy="4681111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EB27A4-334A-A14E-ABCB-FF0FE4C45437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3276599" y="306073"/>
            <a:ext cx="2590799" cy="593087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042315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DC4447-B143-E64A-B37F-4CA9ECB1087D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6326520" y="306073"/>
            <a:ext cx="2590799" cy="593087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042315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E40A1C0-99AC-9E4D-A44D-319D057C0A41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9369073" y="306073"/>
            <a:ext cx="2590799" cy="593087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042315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2C66027-8C58-2E48-AF9C-F509505FA3B3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276600" y="1039283"/>
            <a:ext cx="2590800" cy="299406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FF462D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CC59EC9-E651-6C4B-B488-6E5FFEAB7E55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326520" y="1039283"/>
            <a:ext cx="2590800" cy="299406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FF462D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E24D388-4045-7548-AF64-526E9A4406E8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73643" y="1039283"/>
            <a:ext cx="2590800" cy="299406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FF462D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232076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 P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B3700A0-29DE-834A-B6C2-E3D4696E5DD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28600" y="1714500"/>
            <a:ext cx="2590798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FB033EB2-943A-4B45-BCB7-8F690C8C2FA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276603" y="1714500"/>
            <a:ext cx="2590792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A8E385F-9F3A-F34C-B402-8E3D0FAF651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324598" y="1714570"/>
            <a:ext cx="2590798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F3F9DA77-6808-2944-8C0A-444E071E459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372600" y="1714500"/>
            <a:ext cx="2590798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6" name="Text Placeholder 57">
            <a:extLst>
              <a:ext uri="{FF2B5EF4-FFF2-40B4-BE49-F238E27FC236}">
                <a16:creationId xmlns:a16="http://schemas.microsoft.com/office/drawing/2014/main" id="{B2B820F6-126F-8149-B82A-8DD59FF7452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4497479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6ABDDB77-D01D-2D45-AB6A-133D17B19C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4822803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Job title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FF1B4342-A191-6046-A5F0-BFF28F19A6B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276603" y="4497479"/>
            <a:ext cx="2590792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9" name="Text Placeholder 57">
            <a:extLst>
              <a:ext uri="{FF2B5EF4-FFF2-40B4-BE49-F238E27FC236}">
                <a16:creationId xmlns:a16="http://schemas.microsoft.com/office/drawing/2014/main" id="{B1600CC4-0E13-0843-97B2-BA2085875C3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76603" y="4822803"/>
            <a:ext cx="2590792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5E8E0B01-55EB-4048-BB54-664B94BD7B1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24598" y="4497549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BC7BECD0-75FF-3042-BDE3-94019E61C03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24598" y="4822873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8A6F00F2-D50A-574E-A221-C293AC5D87F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72600" y="4497479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3" name="Text Placeholder 57">
            <a:extLst>
              <a:ext uri="{FF2B5EF4-FFF2-40B4-BE49-F238E27FC236}">
                <a16:creationId xmlns:a16="http://schemas.microsoft.com/office/drawing/2014/main" id="{E8139806-FAC2-774B-8754-D3B9129FDC3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372600" y="4822803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E6571758-38E8-8443-8E30-CABA2E0B43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0B36663A-F467-DB43-B684-1727EE9E4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7D3CF3FA-A4EE-3A4E-94C5-46B3773C1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2" name="Text Placeholder 57">
            <a:extLst>
              <a:ext uri="{FF2B5EF4-FFF2-40B4-BE49-F238E27FC236}">
                <a16:creationId xmlns:a16="http://schemas.microsoft.com/office/drawing/2014/main" id="{9BC898E2-BCBF-4446-BABF-861D604C67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61465281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-8 P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B3700A0-29DE-834A-B6C2-E3D4696E5DD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33819" y="1714499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FB033EB2-943A-4B45-BCB7-8F690C8C2FA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19400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A8E385F-9F3A-F34C-B402-8E3D0FAF651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575437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F3F9DA77-6808-2944-8C0A-444E071E459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627572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16" name="Text Placeholder 57">
            <a:extLst>
              <a:ext uri="{FF2B5EF4-FFF2-40B4-BE49-F238E27FC236}">
                <a16:creationId xmlns:a16="http://schemas.microsoft.com/office/drawing/2014/main" id="{B2B820F6-126F-8149-B82A-8DD59FF7452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33820" y="3395323"/>
            <a:ext cx="1512000" cy="27717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6ABDDB77-D01D-2D45-AB6A-133D17B19C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33820" y="3734391"/>
            <a:ext cx="1512000" cy="23238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FF1B4342-A191-6046-A5F0-BFF28F19A6B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19413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9" name="Text Placeholder 57">
            <a:extLst>
              <a:ext uri="{FF2B5EF4-FFF2-40B4-BE49-F238E27FC236}">
                <a16:creationId xmlns:a16="http://schemas.microsoft.com/office/drawing/2014/main" id="{B1600CC4-0E13-0843-97B2-BA2085875C3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19413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5E8E0B01-55EB-4048-BB54-664B94BD7B1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575438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BC7BECD0-75FF-3042-BDE3-94019E61C03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75438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8A6F00F2-D50A-574E-A221-C293AC5D87F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27560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3" name="Text Placeholder 57">
            <a:extLst>
              <a:ext uri="{FF2B5EF4-FFF2-40B4-BE49-F238E27FC236}">
                <a16:creationId xmlns:a16="http://schemas.microsoft.com/office/drawing/2014/main" id="{E8139806-FAC2-774B-8754-D3B9129FDC3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627560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48" name="Picture Placeholder 5">
            <a:extLst>
              <a:ext uri="{FF2B5EF4-FFF2-40B4-BE49-F238E27FC236}">
                <a16:creationId xmlns:a16="http://schemas.microsoft.com/office/drawing/2014/main" id="{6A8C7DF1-F337-EC49-B05B-13C6FB2E93AF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368761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49" name="Text Placeholder 57">
            <a:extLst>
              <a:ext uri="{FF2B5EF4-FFF2-40B4-BE49-F238E27FC236}">
                <a16:creationId xmlns:a16="http://schemas.microsoft.com/office/drawing/2014/main" id="{72914EC1-F551-494C-AB2B-F015EEF053C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368775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0" name="Text Placeholder 57">
            <a:extLst>
              <a:ext uri="{FF2B5EF4-FFF2-40B4-BE49-F238E27FC236}">
                <a16:creationId xmlns:a16="http://schemas.microsoft.com/office/drawing/2014/main" id="{CCFFABBE-6F7E-E64A-9FA8-9B23B70A1D7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368775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51" name="Picture Placeholder 5">
            <a:extLst>
              <a:ext uri="{FF2B5EF4-FFF2-40B4-BE49-F238E27FC236}">
                <a16:creationId xmlns:a16="http://schemas.microsoft.com/office/drawing/2014/main" id="{EC564B29-DBC8-B145-A90E-D7D31E17F1A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19400" y="42672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52" name="Picture Placeholder 5">
            <a:extLst>
              <a:ext uri="{FF2B5EF4-FFF2-40B4-BE49-F238E27FC236}">
                <a16:creationId xmlns:a16="http://schemas.microsoft.com/office/drawing/2014/main" id="{5CBBEB45-0860-9C48-AAFB-DA5D97E359D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572000" y="42672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53" name="Picture Placeholder 5">
            <a:extLst>
              <a:ext uri="{FF2B5EF4-FFF2-40B4-BE49-F238E27FC236}">
                <a16:creationId xmlns:a16="http://schemas.microsoft.com/office/drawing/2014/main" id="{5E3A23D0-9830-8048-8B42-F3CA60156086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619999" y="42672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54" name="Text Placeholder 57">
            <a:extLst>
              <a:ext uri="{FF2B5EF4-FFF2-40B4-BE49-F238E27FC236}">
                <a16:creationId xmlns:a16="http://schemas.microsoft.com/office/drawing/2014/main" id="{76ACB4EF-278F-E541-939B-B6B3CC5C4B5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815987" y="59480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5" name="Text Placeholder 57">
            <a:extLst>
              <a:ext uri="{FF2B5EF4-FFF2-40B4-BE49-F238E27FC236}">
                <a16:creationId xmlns:a16="http://schemas.microsoft.com/office/drawing/2014/main" id="{CE0EAFE2-1B77-834B-80F8-5BFA0E7621A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815987" y="62423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56" name="Text Placeholder 57">
            <a:extLst>
              <a:ext uri="{FF2B5EF4-FFF2-40B4-BE49-F238E27FC236}">
                <a16:creationId xmlns:a16="http://schemas.microsoft.com/office/drawing/2014/main" id="{CF17D70D-4BB0-4347-B562-FFF0B31BD3E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572000" y="59480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7" name="Text Placeholder 57">
            <a:extLst>
              <a:ext uri="{FF2B5EF4-FFF2-40B4-BE49-F238E27FC236}">
                <a16:creationId xmlns:a16="http://schemas.microsoft.com/office/drawing/2014/main" id="{1D4F9C0D-1795-924F-8193-D71FF118474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572000" y="62423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71A7BF9A-B896-0448-889A-ADCA45DC590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20013" y="59480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9" name="Text Placeholder 57">
            <a:extLst>
              <a:ext uri="{FF2B5EF4-FFF2-40B4-BE49-F238E27FC236}">
                <a16:creationId xmlns:a16="http://schemas.microsoft.com/office/drawing/2014/main" id="{C61426B2-4DDC-E948-AB1D-24296D6D19E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620013" y="62423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pic>
        <p:nvPicPr>
          <p:cNvPr id="34" name="Picture 33" descr="Logo&#10;&#10;Description automatically generated">
            <a:extLst>
              <a:ext uri="{FF2B5EF4-FFF2-40B4-BE49-F238E27FC236}">
                <a16:creationId xmlns:a16="http://schemas.microsoft.com/office/drawing/2014/main" id="{FF444141-5F5D-0A4B-B3B1-D579875621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A9BC06C-D2E7-6D48-8415-2205C0DC8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26779BA8-C97F-874A-8BBE-7ACBBB2682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38" name="Text Placeholder 57">
            <a:extLst>
              <a:ext uri="{FF2B5EF4-FFF2-40B4-BE49-F238E27FC236}">
                <a16:creationId xmlns:a16="http://schemas.microsoft.com/office/drawing/2014/main" id="{9B4AF5FC-3E30-3C49-AFCF-90344C8AAF7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159021321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DF542D8-F4D5-2F4C-AA85-3E9B98B22018}"/>
              </a:ext>
            </a:extLst>
          </p:cNvPr>
          <p:cNvSpPr/>
          <p:nvPr userDrawn="1"/>
        </p:nvSpPr>
        <p:spPr>
          <a:xfrm>
            <a:off x="0" y="2373330"/>
            <a:ext cx="12192000" cy="4506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7FFDD16-D6AF-F546-AFFB-F1DFB952EE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8600" y="1580455"/>
            <a:ext cx="5638800" cy="47962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 consequent </a:t>
            </a:r>
            <a:r>
              <a:rPr lang="en-US" err="1"/>
              <a:t>interdum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9A1B2B-D46E-AA4D-9668-3E8D9A2A0138}"/>
              </a:ext>
            </a:extLst>
          </p:cNvPr>
          <p:cNvCxnSpPr>
            <a:cxnSpLocks/>
          </p:cNvCxnSpPr>
          <p:nvPr userDrawn="1"/>
        </p:nvCxnSpPr>
        <p:spPr>
          <a:xfrm>
            <a:off x="371475" y="4238090"/>
            <a:ext cx="11423256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5C3063-15BD-654C-9219-D8942C102C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6" y="6343600"/>
            <a:ext cx="730346" cy="232382"/>
          </a:xfrm>
          <a:prstGeom prst="rect">
            <a:avLst/>
          </a:prstGeom>
        </p:spPr>
      </p:pic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8A4D290C-BEF9-874F-8BBF-1DDB874CC3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34306" y="4562153"/>
            <a:ext cx="128569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9E3CBA1F-D75D-DD44-9FC9-83187D25CF3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7990" y="4567814"/>
            <a:ext cx="1214111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5DB25DF3-BBB5-1641-9E31-8ABDBD451F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72475" y="2944525"/>
            <a:ext cx="1299289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9FC6793A-E990-1242-BCCE-2EF1D5D853D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72599" y="2944525"/>
            <a:ext cx="1303205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9CCE9A66-E750-8148-9DDB-9D91DE72E2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7990" y="3299800"/>
            <a:ext cx="1214111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2018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C3FE4973-4952-3349-805B-3FA1455D48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34306" y="3299800"/>
            <a:ext cx="1285694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2020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2EC41A7F-860C-CC4C-B213-895AA10E4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72475" y="4562154"/>
            <a:ext cx="1299525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2019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EAC04860-BBA9-2A4B-AC04-7428C5D389A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72600" y="4562153"/>
            <a:ext cx="1295400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2021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1245DC1-45B0-8541-930E-EFEA19590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9DCF0456-889B-074D-AE66-E88CFF94C6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104394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544D3FE-C889-BD43-88F4-BC1179588CF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2910272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DF542D8-F4D5-2F4C-AA85-3E9B98B22018}"/>
              </a:ext>
            </a:extLst>
          </p:cNvPr>
          <p:cNvSpPr/>
          <p:nvPr userDrawn="1"/>
        </p:nvSpPr>
        <p:spPr>
          <a:xfrm>
            <a:off x="0" y="2373330"/>
            <a:ext cx="12192000" cy="4506786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9A1B2B-D46E-AA4D-9668-3E8D9A2A0138}"/>
              </a:ext>
            </a:extLst>
          </p:cNvPr>
          <p:cNvCxnSpPr>
            <a:cxnSpLocks/>
          </p:cNvCxnSpPr>
          <p:nvPr userDrawn="1"/>
        </p:nvCxnSpPr>
        <p:spPr>
          <a:xfrm>
            <a:off x="371475" y="4238090"/>
            <a:ext cx="11423256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F4F25738-2311-D740-B2C6-BE1CD071D2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34306" y="4562153"/>
            <a:ext cx="128569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71554AD8-46DA-5949-B9F4-86A6FE74E8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7990" y="4567814"/>
            <a:ext cx="1214111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56EA88FE-AAA6-7A4A-AD45-A304903C515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76600" y="2944525"/>
            <a:ext cx="129516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04893F28-3E47-1B42-A0F2-3648AC28941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72600" y="2944525"/>
            <a:ext cx="128569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6468B048-C31D-8A43-A3B0-2F05CB6A5B2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7990" y="3299800"/>
            <a:ext cx="1214111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2018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9BD5E972-A66C-A44A-8BAE-6B3DB96BA0D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34306" y="3299800"/>
            <a:ext cx="1285694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2020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C9A96D1D-4DDD-8A4B-BFAA-3FF018F03F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76600" y="4562154"/>
            <a:ext cx="1295164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2019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EA54360F-73BE-6146-B6A8-15F19C594CE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72600" y="4562153"/>
            <a:ext cx="1295400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2021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96476946-9985-9A4D-B5AF-7FB5D60D17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5731E03-0FB6-594C-B3AD-74A73B9749D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8600" y="1580455"/>
            <a:ext cx="5638800" cy="47962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 consequent </a:t>
            </a:r>
            <a:r>
              <a:rPr lang="en-US" err="1"/>
              <a:t>interdum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. 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B6FA4843-5EA9-2646-9CAC-172DC0B16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4B8027C-5EF9-7C4A-9B0D-1B079AE626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7" name="Text Placeholder 57">
            <a:extLst>
              <a:ext uri="{FF2B5EF4-FFF2-40B4-BE49-F238E27FC236}">
                <a16:creationId xmlns:a16="http://schemas.microsoft.com/office/drawing/2014/main" id="{1BF9AC26-FC9D-8545-A80A-3449AE4BDBD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81760409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Data Series (Right) 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C938A9-452C-1549-BE20-0A5AA1D7F600}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17" name="Chart Placeholder 16">
            <a:extLst>
              <a:ext uri="{FF2B5EF4-FFF2-40B4-BE49-F238E27FC236}">
                <a16:creationId xmlns:a16="http://schemas.microsoft.com/office/drawing/2014/main" id="{968EB040-BF86-1A41-8C69-5DED5E27CDE2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9381035" y="343425"/>
            <a:ext cx="2590800" cy="1627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id="{43FB1247-FEB8-FD44-8B83-7FE927AF1171}"/>
              </a:ext>
            </a:extLst>
          </p:cNvPr>
          <p:cNvSpPr>
            <a:spLocks noGrp="1"/>
          </p:cNvSpPr>
          <p:nvPr>
            <p:ph type="chart" sz="quarter" idx="30" hasCustomPrompt="1"/>
          </p:nvPr>
        </p:nvSpPr>
        <p:spPr>
          <a:xfrm>
            <a:off x="9372600" y="2490724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19" name="Chart Placeholder 16">
            <a:extLst>
              <a:ext uri="{FF2B5EF4-FFF2-40B4-BE49-F238E27FC236}">
                <a16:creationId xmlns:a16="http://schemas.microsoft.com/office/drawing/2014/main" id="{4AE38E9C-5D6C-C948-B3A6-E27F18CF72CF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9372601" y="4638023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E43EDBF-C7F2-D34C-9A7D-2CB4701F220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10928" y="2490724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074238C-8160-2049-9CB5-36B4F32B666E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610928" y="4638023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A20546B-74D7-664A-AEC5-81567BA99A6D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6610928" y="343425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43%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C7F5C8C4-19DE-3741-811C-580DA268552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10928" y="1256199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EFF18462-2306-9A4F-AA43-F1AF90986D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10928" y="3424046"/>
            <a:ext cx="1924521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F6ABDC22-19AC-AE45-9A2A-DF2146AE0CC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610928" y="5571345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B105C35A-1449-FE49-B5BE-4BC1AB5D79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62E7A7F0-3DA6-7544-8D17-6D264BC7A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7C6E41A1-9410-294A-9B62-24ED3286BA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5706"/>
            <a:ext cx="4343400" cy="114729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 as a caption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98A5121F-BAA4-6F4A-84C2-849E6A9D7D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1" name="Text Placeholder 57">
            <a:extLst>
              <a:ext uri="{FF2B5EF4-FFF2-40B4-BE49-F238E27FC236}">
                <a16:creationId xmlns:a16="http://schemas.microsoft.com/office/drawing/2014/main" id="{47EF89B8-95D8-6540-9368-4EFED80D527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B5337DD-68B3-1441-805E-A5E5D14B595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0" y="3277126"/>
            <a:ext cx="4343164" cy="274267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836156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Data Series (Right)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C938A9-452C-1549-BE20-0A5AA1D7F600}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0EE8F709-F96A-174E-8BD3-B90D583D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0130" y="2490724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2F775E0D-BE32-DC44-A8AF-F3BFCA8B5CAD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560130" y="4638023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B052F5E-4798-9045-911D-7DAF79460AC8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6560130" y="343425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43%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AD0D975F-B435-184D-BBBA-DD4B4F13A20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60130" y="1256199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text—</a:t>
            </a:r>
            <a:r>
              <a:rPr lang="en-US" dirty="0" err="1"/>
              <a:t>sepien</a:t>
            </a:r>
            <a:r>
              <a:rPr lang="en-US" dirty="0"/>
              <a:t> et ligula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libero </a:t>
            </a:r>
            <a:r>
              <a:rPr lang="en-US" dirty="0" err="1"/>
              <a:t>nunc</a:t>
            </a:r>
            <a:r>
              <a:rPr lang="en-US" dirty="0"/>
              <a:t>.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64B03BB7-5EDC-A24B-AB82-587FC884975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60130" y="3424046"/>
            <a:ext cx="1924521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9D739BD5-61A3-4B4A-BAF0-2302FCB9925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60130" y="5571345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97D249BC-C200-7443-9760-7204385F6F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548677B-61C8-1A4D-8C33-2719039799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5706"/>
            <a:ext cx="4343400" cy="114729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 as a caption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3C7BE69-7B56-B043-8F79-03D68ACFE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82E6AB1-3AD0-734E-BB66-52D31474D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7" name="Text Placeholder 57">
            <a:extLst>
              <a:ext uri="{FF2B5EF4-FFF2-40B4-BE49-F238E27FC236}">
                <a16:creationId xmlns:a16="http://schemas.microsoft.com/office/drawing/2014/main" id="{764D90E9-CF3D-D545-B3AF-220D056ACE5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15B666A-1C2F-A545-A6BA-B8A519DE182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0" y="3277126"/>
            <a:ext cx="4343164" cy="274267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id="{3A0BBCBA-C8E1-4AB5-A9BB-F058E066BFF0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9381035" y="343425"/>
            <a:ext cx="2590800" cy="1627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19" name="Chart Placeholder 16">
            <a:extLst>
              <a:ext uri="{FF2B5EF4-FFF2-40B4-BE49-F238E27FC236}">
                <a16:creationId xmlns:a16="http://schemas.microsoft.com/office/drawing/2014/main" id="{72D911F8-A9E0-48DA-996A-E5B9C4937BDE}"/>
              </a:ext>
            </a:extLst>
          </p:cNvPr>
          <p:cNvSpPr>
            <a:spLocks noGrp="1"/>
          </p:cNvSpPr>
          <p:nvPr>
            <p:ph type="chart" sz="quarter" idx="30" hasCustomPrompt="1"/>
          </p:nvPr>
        </p:nvSpPr>
        <p:spPr>
          <a:xfrm>
            <a:off x="9372600" y="2490724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21" name="Chart Placeholder 16">
            <a:extLst>
              <a:ext uri="{FF2B5EF4-FFF2-40B4-BE49-F238E27FC236}">
                <a16:creationId xmlns:a16="http://schemas.microsoft.com/office/drawing/2014/main" id="{45F1F91B-EA51-422E-BFBC-19578BC3CD23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9372601" y="4638023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289470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46512-28CF-D240-B81F-9ACB8CB1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32740"/>
            <a:ext cx="11734800" cy="51451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130B2-56B0-7F46-8400-1E3680E9A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94180"/>
            <a:ext cx="11506200" cy="3657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marL="693738" lvl="2" indent="-2365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B5C29C-C4AF-DD48-AE8A-5B7CB4F10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2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870" r:id="rId2"/>
    <p:sldLayoutId id="2147483900" r:id="rId3"/>
    <p:sldLayoutId id="2147483908" r:id="rId4"/>
    <p:sldLayoutId id="2147483909" r:id="rId5"/>
    <p:sldLayoutId id="2147483829" r:id="rId6"/>
    <p:sldLayoutId id="2147483929" r:id="rId7"/>
    <p:sldLayoutId id="2147483871" r:id="rId8"/>
    <p:sldLayoutId id="2147483924" r:id="rId9"/>
    <p:sldLayoutId id="2147483792" r:id="rId10"/>
    <p:sldLayoutId id="2147483872" r:id="rId11"/>
    <p:sldLayoutId id="2147483901" r:id="rId12"/>
    <p:sldLayoutId id="2147483910" r:id="rId13"/>
    <p:sldLayoutId id="2147483911" r:id="rId14"/>
    <p:sldLayoutId id="2147483874" r:id="rId15"/>
    <p:sldLayoutId id="2147483873" r:id="rId16"/>
    <p:sldLayoutId id="2147483828" r:id="rId17"/>
    <p:sldLayoutId id="2147483931" r:id="rId18"/>
    <p:sldLayoutId id="2147483847" r:id="rId19"/>
    <p:sldLayoutId id="2147483925" r:id="rId20"/>
    <p:sldLayoutId id="2147483913" r:id="rId21"/>
    <p:sldLayoutId id="2147483903" r:id="rId22"/>
    <p:sldLayoutId id="2147483930" r:id="rId23"/>
    <p:sldLayoutId id="2147483904" r:id="rId24"/>
    <p:sldLayoutId id="2147483784" r:id="rId25"/>
    <p:sldLayoutId id="2147483842" r:id="rId26"/>
    <p:sldLayoutId id="2147483905" r:id="rId27"/>
    <p:sldLayoutId id="2147483915" r:id="rId28"/>
    <p:sldLayoutId id="2147483841" r:id="rId29"/>
    <p:sldLayoutId id="2147483855" r:id="rId30"/>
    <p:sldLayoutId id="2147483895" r:id="rId31"/>
    <p:sldLayoutId id="2147483889" r:id="rId32"/>
    <p:sldLayoutId id="2147483896" r:id="rId33"/>
    <p:sldLayoutId id="2147483891" r:id="rId34"/>
    <p:sldLayoutId id="2147483890" r:id="rId35"/>
    <p:sldLayoutId id="2147483892" r:id="rId36"/>
    <p:sldLayoutId id="2147483906" r:id="rId37"/>
    <p:sldLayoutId id="2147483907" r:id="rId38"/>
    <p:sldLayoutId id="2147483766" r:id="rId39"/>
    <p:sldLayoutId id="2147483856" r:id="rId40"/>
    <p:sldLayoutId id="2147483857" r:id="rId41"/>
    <p:sldLayoutId id="2147483815" r:id="rId42"/>
    <p:sldLayoutId id="2147483816" r:id="rId43"/>
    <p:sldLayoutId id="2147483838" r:id="rId44"/>
    <p:sldLayoutId id="2147483839" r:id="rId45"/>
    <p:sldLayoutId id="2147483853" r:id="rId46"/>
    <p:sldLayoutId id="2147483877" r:id="rId47"/>
    <p:sldLayoutId id="2147483814" r:id="rId48"/>
    <p:sldLayoutId id="2147483791" r:id="rId49"/>
    <p:sldLayoutId id="2147483804" r:id="rId50"/>
    <p:sldLayoutId id="2147483802" r:id="rId51"/>
    <p:sldLayoutId id="2147483865" r:id="rId52"/>
    <p:sldLayoutId id="2147483866" r:id="rId53"/>
    <p:sldLayoutId id="2147483867" r:id="rId54"/>
    <p:sldLayoutId id="2147483876" r:id="rId55"/>
    <p:sldLayoutId id="2147483868" r:id="rId56"/>
    <p:sldLayoutId id="2147483869" r:id="rId57"/>
    <p:sldLayoutId id="2147483881" r:id="rId58"/>
    <p:sldLayoutId id="2147483882" r:id="rId59"/>
    <p:sldLayoutId id="2147483886" r:id="rId60"/>
    <p:sldLayoutId id="2147483893" r:id="rId61"/>
    <p:sldLayoutId id="2147483880" r:id="rId62"/>
    <p:sldLayoutId id="2147483887" r:id="rId63"/>
    <p:sldLayoutId id="2147483805" r:id="rId64"/>
    <p:sldLayoutId id="2147483777" r:id="rId65"/>
    <p:sldLayoutId id="2147483885" r:id="rId66"/>
    <p:sldLayoutId id="2147483785" r:id="rId67"/>
    <p:sldLayoutId id="2147483799" r:id="rId68"/>
    <p:sldLayoutId id="2147483823" r:id="rId69"/>
    <p:sldLayoutId id="2147483864" r:id="rId70"/>
    <p:sldLayoutId id="2147483897" r:id="rId71"/>
    <p:sldLayoutId id="2147483819" r:id="rId72"/>
    <p:sldLayoutId id="2147483822" r:id="rId73"/>
    <p:sldLayoutId id="2147483831" r:id="rId74"/>
    <p:sldLayoutId id="2147483788" r:id="rId75"/>
    <p:sldLayoutId id="2147483798" r:id="rId76"/>
    <p:sldLayoutId id="2147483917" r:id="rId77"/>
    <p:sldLayoutId id="2147483918" r:id="rId78"/>
    <p:sldLayoutId id="2147483927" r:id="rId79"/>
    <p:sldLayoutId id="2147483859" r:id="rId80"/>
    <p:sldLayoutId id="2147483860" r:id="rId81"/>
    <p:sldLayoutId id="2147483863" r:id="rId82"/>
    <p:sldLayoutId id="2147483824" r:id="rId83"/>
    <p:sldLayoutId id="2147483833" r:id="rId84"/>
    <p:sldLayoutId id="2147483884" r:id="rId85"/>
    <p:sldLayoutId id="2147483827" r:id="rId86"/>
    <p:sldLayoutId id="2147483854" r:id="rId87"/>
    <p:sldLayoutId id="2147483811" r:id="rId88"/>
    <p:sldLayoutId id="2147483826" r:id="rId89"/>
    <p:sldLayoutId id="2147483861" r:id="rId90"/>
    <p:sldLayoutId id="2147483888" r:id="rId91"/>
    <p:sldLayoutId id="2147483878" r:id="rId92"/>
    <p:sldLayoutId id="2147483879" r:id="rId93"/>
    <p:sldLayoutId id="2147483825" r:id="rId94"/>
    <p:sldLayoutId id="2147483845" r:id="rId95"/>
    <p:sldLayoutId id="2147483810" r:id="rId96"/>
    <p:sldLayoutId id="2147483850" r:id="rId97"/>
    <p:sldLayoutId id="2147483813" r:id="rId98"/>
    <p:sldLayoutId id="2147483852" r:id="rId99"/>
    <p:sldLayoutId id="2147483894" r:id="rId100"/>
    <p:sldLayoutId id="2147483883" r:id="rId101"/>
    <p:sldLayoutId id="2147483767" r:id="rId102"/>
    <p:sldLayoutId id="2147483821" r:id="rId103"/>
    <p:sldLayoutId id="2147483846" r:id="rId104"/>
    <p:sldLayoutId id="2147483875" r:id="rId105"/>
    <p:sldLayoutId id="2147483809" r:id="rId106"/>
    <p:sldLayoutId id="2147483834" r:id="rId107"/>
    <p:sldLayoutId id="2147483835" r:id="rId108"/>
    <p:sldLayoutId id="2147483851" r:id="rId109"/>
    <p:sldLayoutId id="2147483786" r:id="rId110"/>
    <p:sldLayoutId id="2147483898" r:id="rId111"/>
    <p:sldLayoutId id="2147483782" r:id="rId112"/>
    <p:sldLayoutId id="2147483919" r:id="rId113"/>
    <p:sldLayoutId id="2147483899" r:id="rId114"/>
    <p:sldLayoutId id="2147483797" r:id="rId115"/>
    <p:sldLayoutId id="2147483920" r:id="rId116"/>
    <p:sldLayoutId id="2147483926" r:id="rId117"/>
    <p:sldLayoutId id="2147483923" r:id="rId118"/>
    <p:sldLayoutId id="2147483921" r:id="rId119"/>
    <p:sldLayoutId id="2147483916" r:id="rId1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1pPr>
    </p:titleStyle>
    <p:bodyStyle>
      <a:lvl1pPr marL="285750" indent="-285750" algn="l" defTabSz="914400" rtl="0" eaLnBrk="1" latinLnBrk="0" hangingPunct="1">
        <a:lnSpc>
          <a:spcPct val="100000"/>
        </a:lnSpc>
        <a:spcBef>
          <a:spcPts val="1000"/>
        </a:spcBef>
        <a:buClr>
          <a:schemeClr val="tx2"/>
        </a:buClr>
        <a:buFont typeface="System Font Regular"/>
        <a:buChar char="–"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1pPr>
      <a:lvl2pPr marL="514350" indent="-225425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2pPr>
      <a:lvl3pPr marL="457200" indent="0" algn="l" defTabSz="914400" rtl="0" eaLnBrk="1" latinLnBrk="0" hangingPunct="1">
        <a:lnSpc>
          <a:spcPct val="100000"/>
        </a:lnSpc>
        <a:spcBef>
          <a:spcPts val="500"/>
        </a:spcBef>
        <a:buClr>
          <a:srgbClr val="3D3C3C"/>
        </a:buClr>
        <a:buSzPct val="90000"/>
        <a:buFont typeface="Courier New" panose="02070309020205020404" pitchFamily="49" charset="0"/>
        <a:buNone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3pPr>
      <a:lvl4pPr marL="1030288" indent="-288925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System Font Regular"/>
        <a:buChar char="–"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4pPr>
      <a:lvl5pPr marL="1257300" indent="-214313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5" pos="3696" userDrawn="1">
          <p15:clr>
            <a:srgbClr val="F26B43"/>
          </p15:clr>
        </p15:guide>
        <p15:guide id="26" pos="3840" userDrawn="1">
          <p15:clr>
            <a:srgbClr val="F26B43"/>
          </p15:clr>
        </p15:guide>
        <p15:guide id="27" pos="2880" userDrawn="1">
          <p15:clr>
            <a:srgbClr val="F26B43"/>
          </p15:clr>
        </p15:guide>
        <p15:guide id="28" pos="3984" userDrawn="1">
          <p15:clr>
            <a:srgbClr val="F26B43"/>
          </p15:clr>
        </p15:guide>
        <p15:guide id="29" pos="4800" userDrawn="1">
          <p15:clr>
            <a:srgbClr val="F26B43"/>
          </p15:clr>
        </p15:guide>
        <p15:guide id="30" pos="5616" userDrawn="1">
          <p15:clr>
            <a:srgbClr val="F26B43"/>
          </p15:clr>
        </p15:guide>
        <p15:guide id="31" pos="2064" userDrawn="1">
          <p15:clr>
            <a:srgbClr val="F26B43"/>
          </p15:clr>
        </p15:guide>
        <p15:guide id="32" pos="1920" userDrawn="1">
          <p15:clr>
            <a:srgbClr val="F26B43"/>
          </p15:clr>
        </p15:guide>
        <p15:guide id="33" pos="1776" userDrawn="1">
          <p15:clr>
            <a:srgbClr val="F26B43"/>
          </p15:clr>
        </p15:guide>
        <p15:guide id="34" pos="144" userDrawn="1">
          <p15:clr>
            <a:srgbClr val="F26B43"/>
          </p15:clr>
        </p15:guide>
        <p15:guide id="35" pos="5904" userDrawn="1">
          <p15:clr>
            <a:srgbClr val="F26B43"/>
          </p15:clr>
        </p15:guide>
        <p15:guide id="36" orient="horz" pos="216" userDrawn="1">
          <p15:clr>
            <a:srgbClr val="F26B43"/>
          </p15:clr>
        </p15:guide>
        <p15:guide id="37" orient="horz" pos="4104" userDrawn="1">
          <p15:clr>
            <a:srgbClr val="F26B43"/>
          </p15:clr>
        </p15:guide>
        <p15:guide id="38" pos="960" userDrawn="1">
          <p15:clr>
            <a:srgbClr val="F26B43"/>
          </p15:clr>
        </p15:guide>
        <p15:guide id="39" pos="5760" userDrawn="1">
          <p15:clr>
            <a:srgbClr val="F26B43"/>
          </p15:clr>
        </p15:guide>
        <p15:guide id="40" orient="horz" pos="552" userDrawn="1">
          <p15:clr>
            <a:srgbClr val="F26B43"/>
          </p15:clr>
        </p15:guide>
        <p15:guide id="41" orient="horz" pos="3792" userDrawn="1">
          <p15:clr>
            <a:srgbClr val="F26B43"/>
          </p15:clr>
        </p15:guide>
        <p15:guide id="42" orient="horz" pos="2160" userDrawn="1">
          <p15:clr>
            <a:srgbClr val="F26B43"/>
          </p15:clr>
        </p15:guide>
        <p15:guide id="44" orient="horz" pos="1080" userDrawn="1">
          <p15:clr>
            <a:srgbClr val="F26B43"/>
          </p15:clr>
        </p15:guide>
        <p15:guide id="45" orient="horz" pos="2688" userDrawn="1">
          <p15:clr>
            <a:srgbClr val="F26B43"/>
          </p15:clr>
        </p15:guide>
        <p15:guide id="47" orient="horz" pos="3264" userDrawn="1">
          <p15:clr>
            <a:srgbClr val="F26B43"/>
          </p15:clr>
        </p15:guide>
        <p15:guide id="49" orient="horz" pos="1632" userDrawn="1">
          <p15:clr>
            <a:srgbClr val="F26B43"/>
          </p15:clr>
        </p15:guide>
        <p15:guide id="51" pos="7536" userDrawn="1">
          <p15:clr>
            <a:srgbClr val="F26B43"/>
          </p15:clr>
        </p15:guide>
        <p15:guide id="52" pos="67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rogramming_language" TargetMode="External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0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84.xml"/><Relationship Id="rId4" Type="http://schemas.openxmlformats.org/officeDocument/2006/relationships/hyperlink" Target="https://code.visualstudio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22C1C2-3C23-6245-9606-B7DB8FB1F5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1486" y="1596171"/>
            <a:ext cx="6624320" cy="2552699"/>
          </a:xfrm>
        </p:spPr>
        <p:txBody>
          <a:bodyPr/>
          <a:lstStyle/>
          <a:p>
            <a:r>
              <a:rPr lang="en-US" sz="7000" dirty="0"/>
              <a:t>Introduction</a:t>
            </a:r>
            <a:endParaRPr lang="en-MX" sz="70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2DD1B27-5B5E-A74D-B273-DAC23B99AD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85F1630-AFF9-C040-91C5-9027172A0DD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3464" y="3849624"/>
            <a:ext cx="5641848" cy="457200"/>
          </a:xfrm>
        </p:spPr>
        <p:txBody>
          <a:bodyPr/>
          <a:lstStyle/>
          <a:p>
            <a:r>
              <a:rPr lang="en-US" sz="2400" dirty="0"/>
              <a:t>Python Academy</a:t>
            </a:r>
          </a:p>
        </p:txBody>
      </p:sp>
    </p:spTree>
    <p:extLst>
      <p:ext uri="{BB962C8B-B14F-4D97-AF65-F5344CB8AC3E}">
        <p14:creationId xmlns:p14="http://schemas.microsoft.com/office/powerpoint/2010/main" val="313504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16E54F-277B-8340-B96C-2B208FEC29C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What does it mean? why are there so many? which to choose? do the same? do they do the same thing?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27EB9-E68D-9A4D-A16B-35D4DC8AC992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MX" dirty="0"/>
              <a:t>0</a:t>
            </a:r>
            <a:r>
              <a:rPr lang="en-US" dirty="0"/>
              <a:t>2</a:t>
            </a:r>
            <a:endParaRPr lang="en-MX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B01AC8-E417-6B40-9BF5-1A297F1465D1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What is a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24175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0EDEC8-70B8-9646-A8BC-3C9C2B7B1B65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228599" y="1321724"/>
            <a:ext cx="11743235" cy="4698076"/>
          </a:xfrm>
        </p:spPr>
        <p:txBody>
          <a:bodyPr/>
          <a:lstStyle/>
          <a:p>
            <a:r>
              <a:rPr lang="en-US" sz="2000" b="0" i="0" dirty="0">
                <a:solidFill>
                  <a:srgbClr val="10162F"/>
                </a:solidFill>
                <a:effectLst/>
                <a:latin typeface="Apercu"/>
              </a:rPr>
              <a:t>A programming language is a system of notation for writing computer programs.[1] Most programming languages are text-based formal languages, but they may be also be graphical. They are a kind of computer language.</a:t>
            </a:r>
          </a:p>
          <a:p>
            <a:endParaRPr lang="en-US" sz="2000" b="0" i="0" dirty="0">
              <a:solidFill>
                <a:srgbClr val="10162F"/>
              </a:solidFill>
              <a:effectLst/>
              <a:latin typeface="Apercu"/>
            </a:endParaRPr>
          </a:p>
          <a:p>
            <a:r>
              <a:rPr lang="en-US" sz="2000" b="0" i="0" dirty="0">
                <a:solidFill>
                  <a:srgbClr val="10162F"/>
                </a:solidFill>
                <a:effectLst/>
                <a:latin typeface="Apercu"/>
              </a:rPr>
              <a:t>The description of a programming language is usually split into the two components of syntax (form) and semantics (meaning), which are usually defined by a formal language. Some languages are defined by a specification document (for example, the C programming language is specified by an ISO Standard) while other languages (such as Perl) have a dominant implementation that is treated as a reference. Some languages have both, with the basic language defined by a standard and extensions taken from the dominant implementation being common.</a:t>
            </a:r>
          </a:p>
          <a:p>
            <a:endParaRPr lang="en-US" sz="2000" b="0" i="0" dirty="0">
              <a:solidFill>
                <a:srgbClr val="10162F"/>
              </a:solidFill>
              <a:effectLst/>
              <a:latin typeface="Apercu"/>
            </a:endParaRPr>
          </a:p>
          <a:p>
            <a:r>
              <a:rPr lang="en-US" sz="2000" b="0" i="0" dirty="0">
                <a:solidFill>
                  <a:srgbClr val="10162F"/>
                </a:solidFill>
                <a:effectLst/>
                <a:latin typeface="Apercu"/>
              </a:rPr>
              <a:t>Programming language theory is a subfield of computer science that deals with the design, implementation, analysis, characterization, and classification of programming languages.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C80B39-B63F-4D48-94C0-803AFFC30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08FD84-4E1F-3D4B-A86F-D7CA4029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DBABA-04B8-2948-9743-FFF390DFBB1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0162F"/>
                </a:solidFill>
                <a:effectLst/>
                <a:latin typeface="Apercu"/>
              </a:rPr>
              <a:t>From </a:t>
            </a:r>
            <a:r>
              <a:rPr lang="en-US" dirty="0">
                <a:hlinkClick r:id="rId2"/>
              </a:rPr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74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0EDEC8-70B8-9646-A8BC-3C9C2B7B1B65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228599" y="1068151"/>
            <a:ext cx="11743236" cy="5148231"/>
          </a:xfrm>
        </p:spPr>
        <p:txBody>
          <a:bodyPr/>
          <a:lstStyle/>
          <a:p>
            <a:pPr algn="l"/>
            <a:r>
              <a:rPr lang="en-US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A language is a means (and a tool) for expressing and recording thoughts. There are many languages all around us. Some of them require neither speaking nor writing, such as body language; it's possible to express your deepest feelings very precisely without saying a word.</a:t>
            </a:r>
          </a:p>
          <a:p>
            <a:pPr algn="l"/>
            <a:r>
              <a:rPr lang="en-US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Another language you use each day is your mother tongue, which you use to manifest your will and to ponder reality. Computers have their own language, too, called </a:t>
            </a:r>
            <a:r>
              <a:rPr lang="en-US" sz="1600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machine 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language, which is very rudimentary.</a:t>
            </a:r>
          </a:p>
          <a:p>
            <a:pPr algn="l"/>
            <a:r>
              <a:rPr lang="en-US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A computer, even the most technically sophisticated, is devoid of even a trace of intelligence. You could say that it is like a well-trained dog - it responds only to a predetermined set of known commands.</a:t>
            </a:r>
          </a:p>
          <a:p>
            <a:pPr algn="l"/>
            <a:r>
              <a:rPr lang="en-US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The commands it recognizes are very simple. We can imagine that the computer responds to orders like "take that number, divide by another and save the result".</a:t>
            </a:r>
          </a:p>
          <a:p>
            <a:pPr algn="l"/>
            <a:r>
              <a:rPr lang="en-US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A complete set of known commands is called an </a:t>
            </a:r>
            <a:r>
              <a:rPr lang="en-US" sz="1600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instruction list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, sometimes abbreviated to </a:t>
            </a:r>
            <a:r>
              <a:rPr lang="en-US" sz="1600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IL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. Different types of computers may vary depending on the size of their ILs, and the instructions could be completely different in different models.</a:t>
            </a:r>
          </a:p>
          <a:p>
            <a:pPr algn="l"/>
            <a:r>
              <a:rPr lang="en-US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Note: machine languages are developed by humans.</a:t>
            </a:r>
            <a:endParaRPr lang="en-US" sz="2800" dirty="0"/>
          </a:p>
          <a:p>
            <a:pPr algn="l"/>
            <a:r>
              <a:rPr lang="en-US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No computer is currently capable of creating a new language. However, that may change soon. Just as people use a number of very different languages, machines have many different languages, too. The difference, though, is that human languages developed naturally.</a:t>
            </a:r>
          </a:p>
          <a:p>
            <a:pPr algn="l"/>
            <a:r>
              <a:rPr lang="en-US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Moreover, they are still evolving, and new words are created every day as old words disappear. These languages are called </a:t>
            </a:r>
            <a:r>
              <a:rPr lang="en-US" sz="1600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natural languages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C80B39-B63F-4D48-94C0-803AFFC30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08FD84-4E1F-3D4B-A86F-D7CA4029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languages vs. programming languages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DBABA-04B8-2948-9743-FFF390DFBB1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0162F"/>
                </a:solidFill>
                <a:effectLst/>
                <a:latin typeface="Apercu"/>
              </a:rPr>
              <a:t>From Python 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319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980D3B-F39B-274A-B94C-5DE3B5D75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E63C9D-1D27-644F-B32D-BF23D4E6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pic>
        <p:nvPicPr>
          <p:cNvPr id="3078" name="Picture 6" descr="History Of Programming Languages">
            <a:extLst>
              <a:ext uri="{FF2B5EF4-FFF2-40B4-BE49-F238E27FC236}">
                <a16:creationId xmlns:a16="http://schemas.microsoft.com/office/drawing/2014/main" id="{40896031-2BF8-F18B-BF96-8D239607F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45" y="702241"/>
            <a:ext cx="11494948" cy="542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450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16E54F-277B-8340-B96C-2B208FEC29C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what is a compiler? what is an interpreter?</a:t>
            </a:r>
          </a:p>
          <a:p>
            <a:r>
              <a:rPr lang="en-US" dirty="0"/>
              <a:t>which is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27EB9-E68D-9A4D-A16B-35D4DC8AC992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MX" dirty="0"/>
              <a:t>0</a:t>
            </a:r>
            <a:r>
              <a:rPr lang="en-US" dirty="0"/>
              <a:t>3</a:t>
            </a:r>
            <a:endParaRPr lang="en-MX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B01AC8-E417-6B40-9BF5-1A297F1465D1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difference between a compiler and an interpreter</a:t>
            </a:r>
          </a:p>
        </p:txBody>
      </p:sp>
    </p:spTree>
    <p:extLst>
      <p:ext uri="{BB962C8B-B14F-4D97-AF65-F5344CB8AC3E}">
        <p14:creationId xmlns:p14="http://schemas.microsoft.com/office/powerpoint/2010/main" val="866638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0EDEC8-70B8-9646-A8BC-3C9C2B7B1B65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228600" y="1244884"/>
            <a:ext cx="11581760" cy="4698076"/>
          </a:xfrm>
        </p:spPr>
        <p:txBody>
          <a:bodyPr/>
          <a:lstStyle/>
          <a:p>
            <a:r>
              <a:rPr lang="en-US" sz="1800" dirty="0">
                <a:solidFill>
                  <a:srgbClr val="222222"/>
                </a:solidFill>
                <a:latin typeface="Open Sans" panose="020B0606030504020204" pitchFamily="34" charset="0"/>
              </a:rPr>
              <a:t>Computer programming is the act of composing the selected programming language's elements in the order that will cause the desired effect. The effect could be different in every specific case – it's up to the programmer's imagination, knowledge and experience.</a:t>
            </a:r>
          </a:p>
          <a:p>
            <a:endParaRPr lang="en-US" sz="1800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r>
              <a:rPr lang="en-US" sz="1800" dirty="0">
                <a:solidFill>
                  <a:srgbClr val="222222"/>
                </a:solidFill>
                <a:latin typeface="Open Sans" panose="020B0606030504020204" pitchFamily="34" charset="0"/>
              </a:rPr>
              <a:t>Of course, such a composition has to be correct in many senses:</a:t>
            </a:r>
          </a:p>
          <a:p>
            <a:endParaRPr lang="en-US" sz="1800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222222"/>
                </a:solidFill>
                <a:latin typeface="Open Sans" panose="020B0606030504020204" pitchFamily="34" charset="0"/>
              </a:rPr>
              <a:t>alphabetically</a:t>
            </a:r>
            <a:r>
              <a:rPr lang="en-US" sz="1800" dirty="0">
                <a:solidFill>
                  <a:srgbClr val="222222"/>
                </a:solidFill>
                <a:latin typeface="Open Sans" panose="020B0606030504020204" pitchFamily="34" charset="0"/>
              </a:rPr>
              <a:t> – a program needs to be written in a recognizable script, such as Roman, Cyrillic,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222222"/>
                </a:solidFill>
                <a:latin typeface="Open Sans" panose="020B0606030504020204" pitchFamily="34" charset="0"/>
              </a:rPr>
              <a:t>lexically</a:t>
            </a:r>
            <a:r>
              <a:rPr lang="en-US" sz="1800" dirty="0">
                <a:solidFill>
                  <a:srgbClr val="222222"/>
                </a:solidFill>
                <a:latin typeface="Open Sans" panose="020B0606030504020204" pitchFamily="34" charset="0"/>
              </a:rPr>
              <a:t> – each programming language has its dictionary, and you need to master it; thankfully, it's much simpler and smaller than the dictionary of any natural language;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222222"/>
                </a:solidFill>
                <a:latin typeface="Open Sans" panose="020B0606030504020204" pitchFamily="34" charset="0"/>
              </a:rPr>
              <a:t>syntactically</a:t>
            </a:r>
            <a:r>
              <a:rPr lang="en-US" sz="1800" dirty="0">
                <a:solidFill>
                  <a:srgbClr val="222222"/>
                </a:solidFill>
                <a:latin typeface="Open Sans" panose="020B0606030504020204" pitchFamily="34" charset="0"/>
              </a:rPr>
              <a:t> – each language has its rules, and they must be obeyed;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222222"/>
                </a:solidFill>
                <a:latin typeface="Open Sans" panose="020B0606030504020204" pitchFamily="34" charset="0"/>
              </a:rPr>
              <a:t>semantically</a:t>
            </a:r>
            <a:r>
              <a:rPr lang="en-US" sz="1800" dirty="0">
                <a:solidFill>
                  <a:srgbClr val="222222"/>
                </a:solidFill>
                <a:latin typeface="Open Sans" panose="020B0606030504020204" pitchFamily="34" charset="0"/>
              </a:rPr>
              <a:t> – the program must make sense.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C80B39-B63F-4D48-94C0-803AFFC30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08FD84-4E1F-3D4B-A86F-D7CA4029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vs.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144229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F42CBB-D70F-2811-232C-268127ECB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E85517A-1E66-AFFE-C83F-6DE2E963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8F1496-2952-85FD-F6BE-BAF717DBE99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28600" y="837203"/>
            <a:ext cx="5638800" cy="3652837"/>
          </a:xfrm>
        </p:spPr>
        <p:txBody>
          <a:bodyPr/>
          <a:lstStyle/>
          <a:p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T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he source program is translated once (however, this act must be repeated each time you modify the source code) by getting a file (e.g., an .exe file if the code is intended to be run under MS Windows) containing the machine code; now you can distribute the file worldwide; the program that performs this translation is called a compiler or translator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A709BD-76E6-2453-6333-48C97330B00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324600" y="837202"/>
            <a:ext cx="5638800" cy="3652837"/>
          </a:xfrm>
        </p:spPr>
        <p:txBody>
          <a:bodyPr/>
          <a:lstStyle/>
          <a:p>
            <a:r>
              <a:rPr lang="en-US" dirty="0"/>
              <a:t>You (or any user of the code) can translate the source program each time it has to be run; the program performing this kind of transformation is called an interpreter, as it interprets the code every time it is intended to be executed; it also means that you cannot just distribute the source code as-is, because the end-user also needs the interpreter to execute it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FFEEC9-3673-491F-1453-712D3A5591E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97868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0E76507-1632-4F4F-B406-20A3FE19F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788384" y="581408"/>
            <a:ext cx="890301" cy="679977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2A1603A-7745-6645-ADF2-13A1D3C67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4" name="Google Shape;1056;p78">
            <a:extLst>
              <a:ext uri="{FF2B5EF4-FFF2-40B4-BE49-F238E27FC236}">
                <a16:creationId xmlns:a16="http://schemas.microsoft.com/office/drawing/2014/main" id="{C13AD26C-F17F-AA45-9303-CB0534847B3E}"/>
              </a:ext>
            </a:extLst>
          </p:cNvPr>
          <p:cNvSpPr txBox="1"/>
          <p:nvPr/>
        </p:nvSpPr>
        <p:spPr>
          <a:xfrm>
            <a:off x="228600" y="342900"/>
            <a:ext cx="2590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TWK Everett" panose="020B0204000000000000" pitchFamily="34" charset="77"/>
                <a:cs typeface="Arial" panose="020B0604020202020204" pitchFamily="34" charset="0"/>
              </a:rPr>
              <a:t>Compilation</a:t>
            </a:r>
          </a:p>
        </p:txBody>
      </p:sp>
      <p:sp>
        <p:nvSpPr>
          <p:cNvPr id="16" name="Google Shape;880;p73">
            <a:extLst>
              <a:ext uri="{FF2B5EF4-FFF2-40B4-BE49-F238E27FC236}">
                <a16:creationId xmlns:a16="http://schemas.microsoft.com/office/drawing/2014/main" id="{A63F3732-51D9-734C-A910-A03C9B0FE803}"/>
              </a:ext>
            </a:extLst>
          </p:cNvPr>
          <p:cNvSpPr txBox="1"/>
          <p:nvPr/>
        </p:nvSpPr>
        <p:spPr>
          <a:xfrm>
            <a:off x="242270" y="816477"/>
            <a:ext cx="22496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00" dirty="0">
                <a:solidFill>
                  <a:srgbClr val="3D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E538BB-6E4A-BB44-F7D9-B0FC7722EB19}"/>
              </a:ext>
            </a:extLst>
          </p:cNvPr>
          <p:cNvSpPr txBox="1"/>
          <p:nvPr/>
        </p:nvSpPr>
        <p:spPr>
          <a:xfrm>
            <a:off x="4587368" y="752313"/>
            <a:ext cx="6101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T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he execution of the translated code is usually faster;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DD87493C-C621-DDEE-78C4-41952910B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788384" y="1121645"/>
            <a:ext cx="890301" cy="6799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2D0846D-5B07-E1F7-32AF-EA2368A5F621}"/>
              </a:ext>
            </a:extLst>
          </p:cNvPr>
          <p:cNvSpPr txBox="1"/>
          <p:nvPr/>
        </p:nvSpPr>
        <p:spPr>
          <a:xfrm>
            <a:off x="4587368" y="1292550"/>
            <a:ext cx="61011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O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nly the user has to have the compiler - the end-user may use the code without it;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52E0F17E-3FFA-3F2A-2837-7792F9091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788384" y="1932400"/>
            <a:ext cx="890301" cy="6799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CF9C986-B885-8662-7C68-3CD0C915E349}"/>
              </a:ext>
            </a:extLst>
          </p:cNvPr>
          <p:cNvSpPr txBox="1"/>
          <p:nvPr/>
        </p:nvSpPr>
        <p:spPr>
          <a:xfrm>
            <a:off x="4587368" y="2103305"/>
            <a:ext cx="61011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The translated code is stored using machine language - as it is very hard to understand it, your own inventions and programming tricks are likely to remain your secret</a:t>
            </a:r>
          </a:p>
        </p:txBody>
      </p:sp>
    </p:spTree>
    <p:extLst>
      <p:ext uri="{BB962C8B-B14F-4D97-AF65-F5344CB8AC3E}">
        <p14:creationId xmlns:p14="http://schemas.microsoft.com/office/powerpoint/2010/main" val="1643348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56;p78">
            <a:extLst>
              <a:ext uri="{FF2B5EF4-FFF2-40B4-BE49-F238E27FC236}">
                <a16:creationId xmlns:a16="http://schemas.microsoft.com/office/drawing/2014/main" id="{4732EB60-FC56-3643-9083-AE1D756D7B7D}"/>
              </a:ext>
            </a:extLst>
          </p:cNvPr>
          <p:cNvSpPr txBox="1"/>
          <p:nvPr/>
        </p:nvSpPr>
        <p:spPr>
          <a:xfrm>
            <a:off x="228600" y="342900"/>
            <a:ext cx="2590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TWK Everett" panose="020B0204000000000000" pitchFamily="34" charset="77"/>
                <a:cs typeface="Arial" panose="020B0604020202020204" pitchFamily="34" charset="0"/>
              </a:rPr>
              <a:t>Compilation</a:t>
            </a:r>
            <a:endParaRPr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1057;p78">
            <a:extLst>
              <a:ext uri="{FF2B5EF4-FFF2-40B4-BE49-F238E27FC236}">
                <a16:creationId xmlns:a16="http://schemas.microsoft.com/office/drawing/2014/main" id="{1A05232E-6013-184F-BA2D-4A8B3B773BBA}"/>
              </a:ext>
            </a:extLst>
          </p:cNvPr>
          <p:cNvSpPr txBox="1"/>
          <p:nvPr/>
        </p:nvSpPr>
        <p:spPr>
          <a:xfrm>
            <a:off x="242270" y="779105"/>
            <a:ext cx="249854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400" dirty="0">
                <a:solidFill>
                  <a:srgbClr val="3D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DISADVANTAGES</a:t>
            </a:r>
            <a:endParaRPr sz="1400" dirty="0">
              <a:solidFill>
                <a:srgbClr val="3D3C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00ED53B-F85E-064C-AC12-D60EA0979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8384" y="581409"/>
            <a:ext cx="890301" cy="679979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38EFBC-C9AE-BA4A-B4BF-DCF110F07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>
                <a:solidFill>
                  <a:srgbClr val="F2F1EE"/>
                </a:solidFill>
              </a:rPr>
              <a:pPr/>
              <a:t>18</a:t>
            </a:fld>
            <a:endParaRPr lang="en-US" dirty="0">
              <a:solidFill>
                <a:srgbClr val="F2F1EE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565958-EEA9-16D3-44B6-DEC501808D87}"/>
              </a:ext>
            </a:extLst>
          </p:cNvPr>
          <p:cNvSpPr txBox="1"/>
          <p:nvPr/>
        </p:nvSpPr>
        <p:spPr>
          <a:xfrm>
            <a:off x="4616183" y="516093"/>
            <a:ext cx="60972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latin typeface="Open Sans" panose="020B0606030504020204" pitchFamily="34" charset="0"/>
              </a:rPr>
              <a:t>T</a:t>
            </a:r>
            <a:r>
              <a:rPr lang="en-US" b="0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he compilation itself may be a very time-consuming process - you may not be able to run your code immediately after making an amendment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D4565B2-7030-7A15-AC25-7AAA58445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8384" y="1817258"/>
            <a:ext cx="890301" cy="6799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91F8A34-C64A-0FDA-FDF1-B1FDE7E932C8}"/>
              </a:ext>
            </a:extLst>
          </p:cNvPr>
          <p:cNvSpPr txBox="1"/>
          <p:nvPr/>
        </p:nvSpPr>
        <p:spPr>
          <a:xfrm>
            <a:off x="4616183" y="1751942"/>
            <a:ext cx="6097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latin typeface="Open Sans" panose="020B0606030504020204" pitchFamily="34" charset="0"/>
              </a:rPr>
              <a:t>You have to have as many compilers as hardware platforms you want your code to be run on.</a:t>
            </a:r>
          </a:p>
        </p:txBody>
      </p:sp>
    </p:spTree>
    <p:extLst>
      <p:ext uri="{BB962C8B-B14F-4D97-AF65-F5344CB8AC3E}">
        <p14:creationId xmlns:p14="http://schemas.microsoft.com/office/powerpoint/2010/main" val="926916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0E76507-1632-4F4F-B406-20A3FE19F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788384" y="581408"/>
            <a:ext cx="890301" cy="679977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2A1603A-7745-6645-ADF2-13A1D3C67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4" name="Google Shape;1056;p78">
            <a:extLst>
              <a:ext uri="{FF2B5EF4-FFF2-40B4-BE49-F238E27FC236}">
                <a16:creationId xmlns:a16="http://schemas.microsoft.com/office/drawing/2014/main" id="{C13AD26C-F17F-AA45-9303-CB0534847B3E}"/>
              </a:ext>
            </a:extLst>
          </p:cNvPr>
          <p:cNvSpPr txBox="1"/>
          <p:nvPr/>
        </p:nvSpPr>
        <p:spPr>
          <a:xfrm>
            <a:off x="228600" y="342900"/>
            <a:ext cx="2590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TWK Everett" panose="020B0204000000000000" pitchFamily="34" charset="77"/>
                <a:cs typeface="Arial" panose="020B0604020202020204" pitchFamily="34" charset="0"/>
              </a:rPr>
              <a:t>Interpretation</a:t>
            </a:r>
          </a:p>
        </p:txBody>
      </p:sp>
      <p:sp>
        <p:nvSpPr>
          <p:cNvPr id="16" name="Google Shape;880;p73">
            <a:extLst>
              <a:ext uri="{FF2B5EF4-FFF2-40B4-BE49-F238E27FC236}">
                <a16:creationId xmlns:a16="http://schemas.microsoft.com/office/drawing/2014/main" id="{A63F3732-51D9-734C-A910-A03C9B0FE803}"/>
              </a:ext>
            </a:extLst>
          </p:cNvPr>
          <p:cNvSpPr txBox="1"/>
          <p:nvPr/>
        </p:nvSpPr>
        <p:spPr>
          <a:xfrm>
            <a:off x="242270" y="816477"/>
            <a:ext cx="22496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00" dirty="0">
                <a:solidFill>
                  <a:srgbClr val="3D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E538BB-6E4A-BB44-F7D9-B0FC7722EB19}"/>
              </a:ext>
            </a:extLst>
          </p:cNvPr>
          <p:cNvSpPr txBox="1"/>
          <p:nvPr/>
        </p:nvSpPr>
        <p:spPr>
          <a:xfrm>
            <a:off x="4587368" y="752313"/>
            <a:ext cx="61011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Y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ou can run the code as soon as you complete it - there are no additional phases of translation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52E0F17E-3FFA-3F2A-2837-7792F9091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788384" y="1379152"/>
            <a:ext cx="890301" cy="6799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CF9C986-B885-8662-7C68-3CD0C915E349}"/>
              </a:ext>
            </a:extLst>
          </p:cNvPr>
          <p:cNvSpPr txBox="1"/>
          <p:nvPr/>
        </p:nvSpPr>
        <p:spPr>
          <a:xfrm>
            <a:off x="4587368" y="1550057"/>
            <a:ext cx="61011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T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he code is stored using programming language, not machine language - this means that it can be run on computers using different machine languages; you don't compile your code separately for each different architecture.</a:t>
            </a:r>
          </a:p>
        </p:txBody>
      </p:sp>
    </p:spTree>
    <p:extLst>
      <p:ext uri="{BB962C8B-B14F-4D97-AF65-F5344CB8AC3E}">
        <p14:creationId xmlns:p14="http://schemas.microsoft.com/office/powerpoint/2010/main" val="173285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481A20-237A-9E48-AF21-50FE4B999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49" y="1169900"/>
            <a:ext cx="1042290" cy="4846698"/>
          </a:xfrm>
        </p:spPr>
        <p:txBody>
          <a:bodyPr/>
          <a:lstStyle/>
          <a:p>
            <a:r>
              <a:rPr lang="en-US" dirty="0"/>
              <a:t>01</a:t>
            </a:r>
          </a:p>
          <a:p>
            <a:r>
              <a:rPr lang="en-US" dirty="0"/>
              <a:t>02</a:t>
            </a:r>
          </a:p>
          <a:p>
            <a:r>
              <a:rPr lang="en-US" dirty="0"/>
              <a:t>03</a:t>
            </a:r>
          </a:p>
          <a:p>
            <a:endParaRPr lang="en-US" dirty="0"/>
          </a:p>
          <a:p>
            <a:r>
              <a:rPr lang="en-US" dirty="0"/>
              <a:t>04</a:t>
            </a:r>
          </a:p>
          <a:p>
            <a:r>
              <a:rPr lang="en-US" dirty="0"/>
              <a:t>05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60DF-902E-D342-9782-5A45045513E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12848" y="1169899"/>
            <a:ext cx="10679151" cy="4222537"/>
          </a:xfrm>
        </p:spPr>
        <p:txBody>
          <a:bodyPr/>
          <a:lstStyle/>
          <a:p>
            <a:r>
              <a:rPr lang="en-US" dirty="0"/>
              <a:t>Introduction to programming</a:t>
            </a:r>
          </a:p>
          <a:p>
            <a:r>
              <a:rPr lang="en-US" dirty="0"/>
              <a:t>What is a programming language</a:t>
            </a:r>
          </a:p>
          <a:p>
            <a:r>
              <a:rPr lang="en-US" dirty="0"/>
              <a:t>Difference between </a:t>
            </a:r>
          </a:p>
          <a:p>
            <a:r>
              <a:rPr lang="en-US" dirty="0"/>
              <a:t>	a compiler and an interpreter</a:t>
            </a:r>
          </a:p>
          <a:p>
            <a:r>
              <a:rPr lang="en-US" dirty="0"/>
              <a:t>What is python?</a:t>
            </a:r>
          </a:p>
          <a:p>
            <a:r>
              <a:rPr lang="en-US" dirty="0"/>
              <a:t>Python2 and Python3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B5895A-0DE3-7143-AD22-C922F9A2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12683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56;p78">
            <a:extLst>
              <a:ext uri="{FF2B5EF4-FFF2-40B4-BE49-F238E27FC236}">
                <a16:creationId xmlns:a16="http://schemas.microsoft.com/office/drawing/2014/main" id="{4732EB60-FC56-3643-9083-AE1D756D7B7D}"/>
              </a:ext>
            </a:extLst>
          </p:cNvPr>
          <p:cNvSpPr txBox="1"/>
          <p:nvPr/>
        </p:nvSpPr>
        <p:spPr>
          <a:xfrm>
            <a:off x="228600" y="342900"/>
            <a:ext cx="2590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TWK Everett" panose="020B0204000000000000" pitchFamily="34" charset="77"/>
                <a:cs typeface="Arial" panose="020B0604020202020204" pitchFamily="34" charset="0"/>
              </a:rPr>
              <a:t>Interpretation</a:t>
            </a:r>
            <a:endParaRPr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1057;p78">
            <a:extLst>
              <a:ext uri="{FF2B5EF4-FFF2-40B4-BE49-F238E27FC236}">
                <a16:creationId xmlns:a16="http://schemas.microsoft.com/office/drawing/2014/main" id="{1A05232E-6013-184F-BA2D-4A8B3B773BBA}"/>
              </a:ext>
            </a:extLst>
          </p:cNvPr>
          <p:cNvSpPr txBox="1"/>
          <p:nvPr/>
        </p:nvSpPr>
        <p:spPr>
          <a:xfrm>
            <a:off x="242270" y="779105"/>
            <a:ext cx="249854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400" dirty="0">
                <a:solidFill>
                  <a:srgbClr val="3D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DISADVANTAGES</a:t>
            </a:r>
            <a:endParaRPr sz="1400" dirty="0">
              <a:solidFill>
                <a:srgbClr val="3D3C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00ED53B-F85E-064C-AC12-D60EA0979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8384" y="581409"/>
            <a:ext cx="890301" cy="679979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38EFBC-C9AE-BA4A-B4BF-DCF110F07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>
                <a:solidFill>
                  <a:srgbClr val="F2F1EE"/>
                </a:solidFill>
              </a:rPr>
              <a:pPr/>
              <a:t>20</a:t>
            </a:fld>
            <a:endParaRPr lang="en-US" dirty="0">
              <a:solidFill>
                <a:srgbClr val="F2F1EE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565958-EEA9-16D3-44B6-DEC501808D87}"/>
              </a:ext>
            </a:extLst>
          </p:cNvPr>
          <p:cNvSpPr txBox="1"/>
          <p:nvPr/>
        </p:nvSpPr>
        <p:spPr>
          <a:xfrm>
            <a:off x="4616183" y="516093"/>
            <a:ext cx="60972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latin typeface="Open Sans" panose="020B0606030504020204" pitchFamily="34" charset="0"/>
              </a:rPr>
              <a:t>Don't expect interpretation to ramp up your code to high speed - your code will share the computer's power with the interpreter, so it can't be really fast;</a:t>
            </a:r>
            <a:endParaRPr lang="en-US" b="0" i="0" dirty="0">
              <a:solidFill>
                <a:srgbClr val="FFFFFF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D4565B2-7030-7A15-AC25-7AAA58445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8384" y="1817258"/>
            <a:ext cx="890301" cy="6799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91F8A34-C64A-0FDA-FDF1-B1FDE7E932C8}"/>
              </a:ext>
            </a:extLst>
          </p:cNvPr>
          <p:cNvSpPr txBox="1"/>
          <p:nvPr/>
        </p:nvSpPr>
        <p:spPr>
          <a:xfrm>
            <a:off x="4616183" y="1751942"/>
            <a:ext cx="6097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latin typeface="Open Sans" panose="020B0606030504020204" pitchFamily="34" charset="0"/>
              </a:rPr>
              <a:t>Both you and the end user have to have the interpreter to run your code.</a:t>
            </a:r>
          </a:p>
        </p:txBody>
      </p:sp>
    </p:spTree>
    <p:extLst>
      <p:ext uri="{BB962C8B-B14F-4D97-AF65-F5344CB8AC3E}">
        <p14:creationId xmlns:p14="http://schemas.microsoft.com/office/powerpoint/2010/main" val="2394144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16E54F-277B-8340-B96C-2B208FEC29C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is it a language? is it a philosophy?</a:t>
            </a:r>
          </a:p>
          <a:p>
            <a:r>
              <a:rPr lang="en-US" dirty="0"/>
              <a:t>we just know it's great!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27EB9-E68D-9A4D-A16B-35D4DC8AC992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MX" dirty="0"/>
              <a:t>0</a:t>
            </a:r>
            <a:r>
              <a:rPr lang="en-US" dirty="0"/>
              <a:t>4</a:t>
            </a:r>
            <a:endParaRPr lang="en-MX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B01AC8-E417-6B40-9BF5-1A297F1465D1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</p:txBody>
      </p:sp>
    </p:spTree>
    <p:extLst>
      <p:ext uri="{BB962C8B-B14F-4D97-AF65-F5344CB8AC3E}">
        <p14:creationId xmlns:p14="http://schemas.microsoft.com/office/powerpoint/2010/main" val="3103673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52CF467-B683-D221-638D-F5ED45259643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2"/>
          <a:srcRect l="797" r="797"/>
          <a:stretch/>
        </p:blipFill>
        <p:spPr>
          <a:xfrm>
            <a:off x="9502500" y="10677"/>
            <a:ext cx="2689500" cy="302437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3672B0-66F1-9D44-9D73-0D7A6A6C2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5050D-0D7B-3647-9BFC-75899E3F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  <a:endParaRPr lang="en-MX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2E1C1-17F3-1441-B726-10FE0347D93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The most power language</a:t>
            </a:r>
            <a:endParaRPr lang="en-MX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530C6A-5A54-5044-A910-818C2228695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35248" y="1161976"/>
            <a:ext cx="5638800" cy="2895455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Python is a widely-used, interpreted, object-oriented, and high-level programming language with dynamic semantics, used for general-purpose programming.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And while you may know the python as a large snake, the name of the Python programming language comes from an old BBC television comedy sketch series called </a:t>
            </a:r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Monty Python's Flying Circus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At the height of its success, the Monty Python team were performing their sketches to live audiences across the world, including at the Hollywood Bowl.</a:t>
            </a:r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B37844EA-E087-ADE6-1EDC-1B2BF6F6F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954" y="0"/>
            <a:ext cx="2417269" cy="241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E01BB4E-2827-A9CD-F613-7DA021A49065}"/>
              </a:ext>
            </a:extLst>
          </p:cNvPr>
          <p:cNvSpPr txBox="1">
            <a:spLocks/>
          </p:cNvSpPr>
          <p:nvPr/>
        </p:nvSpPr>
        <p:spPr>
          <a:xfrm>
            <a:off x="235248" y="4054676"/>
            <a:ext cx="4343165" cy="28107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</a:lstStyle>
          <a:p>
            <a:r>
              <a:rPr lang="en-US" dirty="0"/>
              <a:t>Who created Python?</a:t>
            </a:r>
            <a:endParaRPr lang="en-MX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43FCCCF-8C94-B824-BEC4-71A7221EBBFC}"/>
              </a:ext>
            </a:extLst>
          </p:cNvPr>
          <p:cNvSpPr txBox="1">
            <a:spLocks/>
          </p:cNvSpPr>
          <p:nvPr/>
        </p:nvSpPr>
        <p:spPr>
          <a:xfrm>
            <a:off x="201877" y="4645204"/>
            <a:ext cx="5638800" cy="28954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System Font Regular"/>
              <a:buChar char="–"/>
              <a:defRPr sz="16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  <a:lvl2pPr marL="51435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6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2pPr>
            <a:lvl3pPr marL="754063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  <a:defRPr sz="16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 marL="1030288" indent="-2889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System Font Regular"/>
              <a:buChar char="–"/>
              <a:tabLst/>
              <a:defRPr sz="16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4pPr>
            <a:lvl5pPr marL="1257300" indent="-2143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6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Guido van Rossum and the community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46F434-6087-7F18-7B9B-F3774FA79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391" y="2361464"/>
            <a:ext cx="2895600" cy="962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EF6A80-14F7-3149-3A78-C36F2D9F3A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012" y="3450795"/>
            <a:ext cx="4566237" cy="340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10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3672B0-66F1-9D44-9D73-0D7A6A6C2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5050D-0D7B-3647-9BFC-75899E3F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  <a:endParaRPr lang="en-MX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2E1C1-17F3-1441-B726-10FE0347D93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en-MX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530C6A-5A54-5044-A910-818C2228695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35248" y="1161976"/>
            <a:ext cx="5638800" cy="289545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latin typeface="Open Sans" panose="020B0606030504020204" pitchFamily="34" charset="0"/>
              </a:rPr>
              <a:t>A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n 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easy and intuitive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language just as powerful as those of the major competitors;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222222"/>
                </a:solidFill>
                <a:latin typeface="Open Sans" panose="020B0606030504020204" pitchFamily="34" charset="0"/>
              </a:rPr>
              <a:t>O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pen source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, so anyone can contribute to its development;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latin typeface="Open Sans" panose="020B0606030504020204" pitchFamily="34" charset="0"/>
              </a:rPr>
              <a:t>C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ode that is as 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understandable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as plain English;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222222"/>
                </a:solidFill>
                <a:latin typeface="Open Sans" panose="020B0606030504020204" pitchFamily="34" charset="0"/>
              </a:rPr>
              <a:t>S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uitable for everyday tasks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, allowing for short development times.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06673E-1237-16A7-0873-4769300B0E8E}"/>
              </a:ext>
            </a:extLst>
          </p:cNvPr>
          <p:cNvSpPr txBox="1"/>
          <p:nvPr/>
        </p:nvSpPr>
        <p:spPr>
          <a:xfrm>
            <a:off x="5515215" y="4645204"/>
            <a:ext cx="60972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Python isn't a young language anymore. It is </a:t>
            </a:r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mature and trustworthy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. It's not a one-hit wonder. It's a bright star in the programming firmament, and time spent learning Python is a very good investment.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795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3672B0-66F1-9D44-9D73-0D7A6A6C2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5050D-0D7B-3647-9BFC-75899E3F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Python, why?</a:t>
            </a:r>
            <a:endParaRPr lang="en-MX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2E1C1-17F3-1441-B726-10FE0347D93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reasons </a:t>
            </a:r>
            <a:endParaRPr lang="en-MX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530C6A-5A54-5044-A910-818C2228695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35248" y="1161976"/>
            <a:ext cx="11651952" cy="289545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it's 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easy to learn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– the time needed to learn Python is shorter than for many other languages; this means that it's possible to start the actual programming faster;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it's 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easy to teach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– the teaching workload is smaller than that needed by other languages; this means that the teacher can put more emphasis on general (language-independent) programming techniques, not wasting energy on exotic tricks, strange exceptions and incomprehensible rules;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it's 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easy to use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for writing new software – it's often possible to write code faster when using Python;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it's 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easy to understand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- it's also often easier to understand someone else's code faster if it is written in Python;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it's 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easy to obtain, install and deploy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– Python is free, open and multiplatform; not all languages can boast that.</a:t>
            </a:r>
          </a:p>
        </p:txBody>
      </p:sp>
    </p:spTree>
    <p:extLst>
      <p:ext uri="{BB962C8B-B14F-4D97-AF65-F5344CB8AC3E}">
        <p14:creationId xmlns:p14="http://schemas.microsoft.com/office/powerpoint/2010/main" val="1980932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3672B0-66F1-9D44-9D73-0D7A6A6C2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5050D-0D7B-3647-9BFC-75899E3F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Python, all roses?</a:t>
            </a:r>
            <a:endParaRPr lang="en-MX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2E1C1-17F3-1441-B726-10FE0347D93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But… </a:t>
            </a:r>
            <a:endParaRPr lang="en-MX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530C6A-5A54-5044-A910-818C2228695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35248" y="1161976"/>
            <a:ext cx="11651952" cy="2895455"/>
          </a:xfrm>
        </p:spPr>
        <p:txBody>
          <a:bodyPr/>
          <a:lstStyle/>
          <a:p>
            <a:pPr marL="0" indent="0" algn="l">
              <a:buNone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Of course, Python has its drawbacks, too: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it's not a speed demon – Python does not deliver exceptional performance;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in some cases it may be resistant to some simpler testing techniques – this may mean that debugging Python code can be more difficult than with other languages; fortunately, making mistakes is also harder in Python.</a:t>
            </a:r>
          </a:p>
        </p:txBody>
      </p:sp>
    </p:spTree>
    <p:extLst>
      <p:ext uri="{BB962C8B-B14F-4D97-AF65-F5344CB8AC3E}">
        <p14:creationId xmlns:p14="http://schemas.microsoft.com/office/powerpoint/2010/main" val="3892293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16E54F-277B-8340-B96C-2B208FEC29C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why are there two versions? do we need to know about both?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27EB9-E68D-9A4D-A16B-35D4DC8AC992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MX" dirty="0"/>
              <a:t>0</a:t>
            </a:r>
            <a:r>
              <a:rPr lang="en-US" dirty="0"/>
              <a:t>5</a:t>
            </a:r>
            <a:endParaRPr lang="en-MX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B01AC8-E417-6B40-9BF5-1A297F1465D1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Python2 and Python3</a:t>
            </a:r>
          </a:p>
        </p:txBody>
      </p:sp>
    </p:spTree>
    <p:extLst>
      <p:ext uri="{BB962C8B-B14F-4D97-AF65-F5344CB8AC3E}">
        <p14:creationId xmlns:p14="http://schemas.microsoft.com/office/powerpoint/2010/main" val="4155693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3736F9-470B-4E47-A276-408E8229C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B5120BB4-AFF5-B54F-AB1A-940448798DE4}"/>
              </a:ext>
            </a:extLst>
          </p:cNvPr>
          <p:cNvSpPr>
            <a:spLocks noGrp="1"/>
          </p:cNvSpPr>
          <p:nvPr>
            <p:ph type="tbl" sz="quarter" idx="27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B5462A-A95B-6D4D-9A6A-7101A84B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Py2 vs Py3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7B4BE-1985-1B4D-80D3-55B59AE51B4D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/>
              <a:t>Small comparison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9BA15456-BADE-3341-A152-AE46CF82A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946086"/>
              </p:ext>
            </p:extLst>
          </p:nvPr>
        </p:nvGraphicFramePr>
        <p:xfrm>
          <a:off x="282388" y="1041187"/>
          <a:ext cx="11489551" cy="4513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180">
                  <a:extLst>
                    <a:ext uri="{9D8B030D-6E8A-4147-A177-3AD203B41FA5}">
                      <a16:colId xmlns:a16="http://schemas.microsoft.com/office/drawing/2014/main" val="1720310332"/>
                    </a:ext>
                  </a:extLst>
                </a:gridCol>
                <a:gridCol w="5486371">
                  <a:extLst>
                    <a:ext uri="{9D8B030D-6E8A-4147-A177-3AD203B41FA5}">
                      <a16:colId xmlns:a16="http://schemas.microsoft.com/office/drawing/2014/main" val="404660050"/>
                    </a:ext>
                  </a:extLst>
                </a:gridCol>
              </a:tblGrid>
              <a:tr h="518902"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>
                          <a:latin typeface="+mn-lt"/>
                          <a:cs typeface="Arial" panose="020B0604020202020204" pitchFamily="34" charset="0"/>
                        </a:rPr>
                        <a:t>Python 2</a:t>
                      </a:r>
                    </a:p>
                  </a:txBody>
                  <a:tcPr marL="182880" marT="73152" marB="7315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>
                          <a:latin typeface="+mn-lt"/>
                          <a:cs typeface="Arial" panose="020B0604020202020204" pitchFamily="34" charset="0"/>
                        </a:rPr>
                        <a:t>Python 3</a:t>
                      </a:r>
                    </a:p>
                  </a:txBody>
                  <a:tcPr marL="182880" marT="73152" marB="73152" anchor="ctr"/>
                </a:tc>
                <a:extLst>
                  <a:ext uri="{0D108BD9-81ED-4DB2-BD59-A6C34878D82A}">
                    <a16:rowId xmlns:a16="http://schemas.microsoft.com/office/drawing/2014/main" val="1226893883"/>
                  </a:ext>
                </a:extLst>
              </a:tr>
              <a:tr h="750556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rgbClr val="3D3C3C"/>
                          </a:solidFill>
                          <a:latin typeface="+mn-lt"/>
                          <a:cs typeface="Arial" panose="020B0604020202020204" pitchFamily="34" charset="0"/>
                        </a:rPr>
                        <a:t>Python is not a typed language, and Python 2 version does not support typing in the statements.</a:t>
                      </a:r>
                    </a:p>
                  </a:txBody>
                  <a:tcPr marL="182880" marT="137160" marB="7315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D3C3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Python is not a typed language, and Python 2 version does not support typing in the statements.</a:t>
                      </a:r>
                      <a:endParaRPr lang="en-US" sz="1200" b="0" dirty="0">
                        <a:solidFill>
                          <a:srgbClr val="3D3C3C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82880" marT="137160" marB="7315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854143"/>
                  </a:ext>
                </a:extLst>
              </a:tr>
              <a:tr h="750556"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The strings in Python 2 are ASCII code by default and cannot be changed. To be saved as Unicode, ‘u’ has to be added in the programming statement.</a:t>
                      </a:r>
                    </a:p>
                  </a:txBody>
                  <a:tcPr marL="182880" marT="137160" marB="73152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The strings in Python 3 are Unicode by default and cannot be changed. Unicode has more options than ASCII code.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82880" marT="137160" marB="73152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870656"/>
                  </a:ext>
                </a:extLst>
              </a:tr>
              <a:tr h="750556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rgbClr val="3D3C3C"/>
                          </a:solidFill>
                          <a:latin typeface="+mn-lt"/>
                          <a:cs typeface="Arial" panose="020B0604020202020204" pitchFamily="34" charset="0"/>
                        </a:rPr>
                        <a:t>The newer updates release the versions with faster run time, but Python 2 is not made faster anymore. Hence organizations prefer working with other versions for faster compilation and runtime.</a:t>
                      </a:r>
                    </a:p>
                  </a:txBody>
                  <a:tcPr marL="182880" marT="137160" marB="7315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D3C3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The newest release of Python 3 is made faster with faster runtime and faster compilation. This makes the language more preferable for beginners as well as organizations with larger coding.</a:t>
                      </a:r>
                      <a:endParaRPr lang="en-US" sz="1200" b="0" dirty="0">
                        <a:solidFill>
                          <a:srgbClr val="3D3C3C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82880" marT="137160" marB="7315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884101"/>
                  </a:ext>
                </a:extLst>
              </a:tr>
              <a:tr h="614742"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Python 2 is not forward compatible and does not work with any new versions. This creates problems while working with new updates and the version release.</a:t>
                      </a:r>
                    </a:p>
                  </a:txBody>
                  <a:tcPr marL="182880" marT="137160" marB="73152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Python 3 is backwards compatible and does not create any errors while working in other versions. It is helpful while working on legacy projects in the system.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82880" marT="137160" marB="73152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875845"/>
                  </a:ext>
                </a:extLst>
              </a:tr>
              <a:tr h="632139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rgbClr val="3D3C3C"/>
                          </a:solidFill>
                          <a:latin typeface="+mn-lt"/>
                          <a:cs typeface="Arial" panose="020B0604020202020204" pitchFamily="34" charset="0"/>
                        </a:rPr>
                        <a:t>Modern techniques like machine learning, data science and artificial intelligence are not supported in this language.</a:t>
                      </a:r>
                    </a:p>
                  </a:txBody>
                  <a:tcPr marL="182880" marT="137160" marB="7315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D3C3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All the modern techniques are supported in this language, and it is easy to learn and grow with Python 3 version.</a:t>
                      </a:r>
                      <a:endParaRPr lang="en-US" sz="1200" b="0" dirty="0">
                        <a:solidFill>
                          <a:srgbClr val="3D3C3C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82880" marT="137160" marB="7315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471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847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3F4420-0531-B942-A3A0-73CBF9BBA1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MX" dirty="0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5FC814-AC05-5F4C-8836-EFA166F94A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</p:spTree>
    <p:extLst>
      <p:ext uri="{BB962C8B-B14F-4D97-AF65-F5344CB8AC3E}">
        <p14:creationId xmlns:p14="http://schemas.microsoft.com/office/powerpoint/2010/main" val="423961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92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2D473-037A-1B46-8FD7-585A5D22BF92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2821980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2045DF-7478-1445-9FE6-09D09CE8D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2FAFF7-8DC9-CF4C-BB8C-91A96D5C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C90D9-B21B-5C43-A1E0-16E2ED0213E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Programs and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FB6FB-BADB-E24E-AADD-542AB0998EF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Now we download </a:t>
            </a:r>
            <a:r>
              <a:rPr lang="en-US" dirty="0" err="1"/>
              <a:t>Pyhton</a:t>
            </a:r>
            <a:r>
              <a:rPr lang="en-US" dirty="0"/>
              <a:t> and IDE for better development 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266B0-28F1-7E4E-A1CA-5A54708D6128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Download Python3</a:t>
            </a:r>
            <a:r>
              <a:rPr lang="en-US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78043A-0A25-E042-945C-E472F8D7562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PyCharm: the Python IDE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04F1A2-4938-424C-8A92-94E079F30280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(Optional) </a:t>
            </a:r>
            <a:r>
              <a:rPr lang="it-IT" dirty="0">
                <a:hlinkClick r:id="rId4"/>
              </a:rPr>
              <a:t>VS Code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CEA73B8-AB19-1046-A4BC-983707E788ED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4524464" y="1250769"/>
            <a:ext cx="1536700" cy="1536700"/>
          </a:xfrm>
        </p:spPr>
        <p:txBody>
          <a:bodyPr/>
          <a:lstStyle/>
          <a:p>
            <a:r>
              <a:rPr lang="en-US" sz="7200" dirty="0"/>
              <a:t>01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884FD81-A70A-6241-B910-61E43E3549FF}"/>
              </a:ext>
            </a:extLst>
          </p:cNvPr>
          <p:cNvSpPr>
            <a:spLocks noGrp="1"/>
          </p:cNvSpPr>
          <p:nvPr>
            <p:ph sz="quarter" idx="55"/>
          </p:nvPr>
        </p:nvSpPr>
        <p:spPr>
          <a:xfrm>
            <a:off x="7607530" y="1250769"/>
            <a:ext cx="1536700" cy="1536700"/>
          </a:xfrm>
        </p:spPr>
        <p:txBody>
          <a:bodyPr/>
          <a:lstStyle/>
          <a:p>
            <a:r>
              <a:rPr lang="en-US" sz="7200" dirty="0"/>
              <a:t>02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4382470-232A-E649-A9F2-6E348117A85D}"/>
              </a:ext>
            </a:extLst>
          </p:cNvPr>
          <p:cNvSpPr>
            <a:spLocks noGrp="1"/>
          </p:cNvSpPr>
          <p:nvPr>
            <p:ph sz="quarter" idx="56"/>
          </p:nvPr>
        </p:nvSpPr>
        <p:spPr>
          <a:xfrm>
            <a:off x="4524464" y="3880680"/>
            <a:ext cx="1536700" cy="1536700"/>
          </a:xfrm>
        </p:spPr>
        <p:txBody>
          <a:bodyPr/>
          <a:lstStyle/>
          <a:p>
            <a:r>
              <a:rPr lang="en-US" sz="7200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256447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16E54F-277B-8340-B96C-2B208FEC29C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What do we talk about when we talk about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27EB9-E68D-9A4D-A16B-35D4DC8AC992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MX"/>
              <a:t>01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B01AC8-E417-6B40-9BF5-1A297F1465D1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Introduction to programming</a:t>
            </a:r>
          </a:p>
        </p:txBody>
      </p:sp>
    </p:spTree>
    <p:extLst>
      <p:ext uri="{BB962C8B-B14F-4D97-AF65-F5344CB8AC3E}">
        <p14:creationId xmlns:p14="http://schemas.microsoft.com/office/powerpoint/2010/main" val="309541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0EDEC8-70B8-9646-A8BC-3C9C2B7B1B65}"/>
              </a:ext>
            </a:extLst>
          </p:cNvPr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r>
              <a:rPr lang="en-US" sz="2400" dirty="0"/>
              <a:t>Programming is a collaboration between humans and computers.</a:t>
            </a:r>
          </a:p>
          <a:p>
            <a:r>
              <a:rPr lang="en-US" sz="2400" b="0" i="0" dirty="0">
                <a:solidFill>
                  <a:srgbClr val="10162F"/>
                </a:solidFill>
                <a:effectLst/>
                <a:latin typeface="Apercu"/>
              </a:rPr>
              <a:t>Put simply, programming is giving a set of instructions to a computer to execute. If you’ve ever cooked using a recipe before, you can think of yourself as the computer and the recipe’s author as a programmer. The recipe author provides you with a set of instructions which you read and then follow. The more complex the instructions, the more complex the result!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…AND PROGRAMMING IS FOR EVERYONE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C80B39-B63F-4D48-94C0-803AFFC30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08FD84-4E1F-3D4B-A86F-D7CA4029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DBABA-04B8-2948-9743-FFF390DFBB1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0162F"/>
                </a:solidFill>
                <a:effectLst/>
                <a:latin typeface="Apercu"/>
              </a:rPr>
              <a:t>Programming is a collaboration between humans and computers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39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2FA68D-CDE2-2E4D-8F46-B15AF363A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C86C0D-6877-A047-AA41-3950FE038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94477"/>
            <a:ext cx="5265485" cy="481610"/>
          </a:xfrm>
        </p:spPr>
        <p:txBody>
          <a:bodyPr/>
          <a:lstStyle/>
          <a:p>
            <a:r>
              <a:rPr lang="en-US" dirty="0"/>
              <a:t>Communication or Coding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EBFA9-E478-9345-ADEF-FC82158E576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276600" y="2399080"/>
            <a:ext cx="2590800" cy="4681111"/>
          </a:xfrm>
        </p:spPr>
        <p:txBody>
          <a:bodyPr/>
          <a:lstStyle/>
          <a:p>
            <a:r>
              <a:rPr lang="en-US" dirty="0"/>
              <a:t>Is the mental process of thinking up instructions to give to a machine (like a computer).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0E2E22-9EEC-EF49-B34C-48BADF34DC8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326520" y="2399080"/>
            <a:ext cx="2590800" cy="4681111"/>
          </a:xfrm>
        </p:spPr>
        <p:txBody>
          <a:bodyPr/>
          <a:lstStyle/>
          <a:p>
            <a:r>
              <a:rPr lang="en-US" dirty="0"/>
              <a:t>Is the process of transforming those ideas into a written language that a computer can understand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88059D2E-BFAB-A644-BC2C-4A011B5C7934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3276599" y="1366465"/>
            <a:ext cx="2590799" cy="593087"/>
          </a:xfrm>
        </p:spPr>
        <p:txBody>
          <a:bodyPr/>
          <a:lstStyle/>
          <a:p>
            <a:r>
              <a:rPr lang="en-US"/>
              <a:t>01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4017114-7514-9144-83E7-F46546219C40}"/>
              </a:ext>
            </a:extLst>
          </p:cNvPr>
          <p:cNvSpPr>
            <a:spLocks noGrp="1"/>
          </p:cNvSpPr>
          <p:nvPr>
            <p:ph sz="quarter" idx="55"/>
          </p:nvPr>
        </p:nvSpPr>
        <p:spPr>
          <a:xfrm>
            <a:off x="6326520" y="1366465"/>
            <a:ext cx="2590799" cy="593087"/>
          </a:xfrm>
        </p:spPr>
        <p:txBody>
          <a:bodyPr/>
          <a:lstStyle/>
          <a:p>
            <a:r>
              <a:rPr lang="en-US"/>
              <a:t>02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891D61-4DC2-C047-9CB1-017634CF40F4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3276600" y="2099675"/>
            <a:ext cx="2590800" cy="299406"/>
          </a:xfrm>
        </p:spPr>
        <p:txBody>
          <a:bodyPr/>
          <a:lstStyle/>
          <a:p>
            <a:r>
              <a:rPr lang="en-US" dirty="0"/>
              <a:t>Programming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FA1FE9-9FDC-C641-A1EF-4B27386CAB4D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326520" y="2099675"/>
            <a:ext cx="2590800" cy="299406"/>
          </a:xfrm>
        </p:spPr>
        <p:txBody>
          <a:bodyPr/>
          <a:lstStyle/>
          <a:p>
            <a:r>
              <a:rPr lang="en-US" dirty="0"/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252417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0EDEC8-70B8-9646-A8BC-3C9C2B7B1B65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228600" y="1321724"/>
            <a:ext cx="7463118" cy="4698076"/>
          </a:xfrm>
        </p:spPr>
        <p:txBody>
          <a:bodyPr/>
          <a:lstStyle/>
          <a:p>
            <a:r>
              <a:rPr lang="en-US" sz="2400" b="0" i="0" dirty="0">
                <a:solidFill>
                  <a:srgbClr val="10162F"/>
                </a:solidFill>
                <a:effectLst/>
                <a:latin typeface="Apercu"/>
              </a:rPr>
              <a:t>When we give instructions to a computer through code, we are, in our own way, communicating with the computer. But since computers are built differently than we are, we have to translate our instructions in a way that computers will understand. Computers interpret instructions in a very literal manner, so we have to be very specific in how we program them. But rather than think of this as a boss-employee relationship, it’s more helpful to think about our relationship with computers as a collaboration.</a:t>
            </a:r>
          </a:p>
          <a:p>
            <a:r>
              <a:rPr lang="en-US" sz="2400" b="0" i="0" dirty="0">
                <a:solidFill>
                  <a:srgbClr val="10162F"/>
                </a:solidFill>
                <a:effectLst/>
                <a:latin typeface="Apercu"/>
              </a:rPr>
              <a:t>The computer is just one (particularly powerful) tool in a long list of tools that humans have used to extend and augment their ability.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C80B39-B63F-4D48-94C0-803AFFC30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08FD84-4E1F-3D4B-A86F-D7CA4029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as collaboration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DBABA-04B8-2948-9743-FFF390DFBB1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0162F"/>
                </a:solidFill>
                <a:effectLst/>
                <a:latin typeface="Apercu"/>
              </a:rPr>
              <a:t>“A computer can be called ‘intelligent’ if it succeeds in fooling a person into thinking that it is a human.“ Alan Turing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0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0EDEC8-70B8-9646-A8BC-3C9C2B7B1B65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228600" y="1321724"/>
            <a:ext cx="7463118" cy="4698076"/>
          </a:xfrm>
        </p:spPr>
        <p:txBody>
          <a:bodyPr/>
          <a:lstStyle/>
          <a:p>
            <a:r>
              <a:rPr lang="en-US" sz="2400" b="0" i="0" dirty="0">
                <a:solidFill>
                  <a:srgbClr val="10162F"/>
                </a:solidFill>
                <a:effectLst/>
                <a:latin typeface="Apercu"/>
              </a:rPr>
              <a:t>As mentioned before, computers are very good at certain things and well, not so good at others. But here’s the good news: the things that computers are good at, humans suck at, and the things that computers suck at, humans are good at! Take a look at this handy table: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C80B39-B63F-4D48-94C0-803AFFC30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08FD84-4E1F-3D4B-A86F-D7CA4029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as collaboration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9C80D2EF-A9F1-6CF8-45B7-02DEB7E35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814248"/>
              </p:ext>
            </p:extLst>
          </p:nvPr>
        </p:nvGraphicFramePr>
        <p:xfrm>
          <a:off x="4556630" y="3273402"/>
          <a:ext cx="7188552" cy="2833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5949">
                  <a:extLst>
                    <a:ext uri="{9D8B030D-6E8A-4147-A177-3AD203B41FA5}">
                      <a16:colId xmlns:a16="http://schemas.microsoft.com/office/drawing/2014/main" val="1720310332"/>
                    </a:ext>
                  </a:extLst>
                </a:gridCol>
                <a:gridCol w="3432603">
                  <a:extLst>
                    <a:ext uri="{9D8B030D-6E8A-4147-A177-3AD203B41FA5}">
                      <a16:colId xmlns:a16="http://schemas.microsoft.com/office/drawing/2014/main" val="404660050"/>
                    </a:ext>
                  </a:extLst>
                </a:gridCol>
              </a:tblGrid>
              <a:tr h="353790"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>
                          <a:latin typeface="+mn-lt"/>
                          <a:cs typeface="Arial" panose="020B0604020202020204" pitchFamily="34" charset="0"/>
                        </a:rPr>
                        <a:t>Human</a:t>
                      </a:r>
                    </a:p>
                  </a:txBody>
                  <a:tcPr marL="182880" marT="73152" marB="7315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>
                          <a:latin typeface="+mn-lt"/>
                          <a:cs typeface="Arial" panose="020B0604020202020204" pitchFamily="34" charset="0"/>
                        </a:rPr>
                        <a:t>Computer</a:t>
                      </a:r>
                    </a:p>
                  </a:txBody>
                  <a:tcPr marL="182880" marT="73152" marB="73152" anchor="ctr"/>
                </a:tc>
                <a:extLst>
                  <a:ext uri="{0D108BD9-81ED-4DB2-BD59-A6C34878D82A}">
                    <a16:rowId xmlns:a16="http://schemas.microsoft.com/office/drawing/2014/main" val="1226893883"/>
                  </a:ext>
                </a:extLst>
              </a:tr>
              <a:tr h="511733"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>
                          <a:solidFill>
                            <a:srgbClr val="3D3C3C"/>
                          </a:solidFill>
                          <a:latin typeface="+mn-lt"/>
                          <a:cs typeface="Arial" panose="020B0604020202020204" pitchFamily="34" charset="0"/>
                        </a:rPr>
                        <a:t>Thinks creatively</a:t>
                      </a:r>
                    </a:p>
                  </a:txBody>
                  <a:tcPr marL="182880" marT="137160" marB="7315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D3C3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No creativity (follows given instructions)</a:t>
                      </a:r>
                      <a:endParaRPr lang="en-US" sz="1200" b="0" dirty="0">
                        <a:solidFill>
                          <a:srgbClr val="3D3C3C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82880" marT="137160" marB="7315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854143"/>
                  </a:ext>
                </a:extLst>
              </a:tr>
              <a:tr h="511733"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Communicates through inference</a:t>
                      </a:r>
                    </a:p>
                  </a:txBody>
                  <a:tcPr marL="182880" marT="137160" marB="73152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Limited hard-wired knowledge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82880" marT="137160" marB="73152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870656"/>
                  </a:ext>
                </a:extLst>
              </a:tr>
              <a:tr h="511733"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>
                          <a:solidFill>
                            <a:srgbClr val="3D3C3C"/>
                          </a:solidFill>
                          <a:latin typeface="+mn-lt"/>
                          <a:cs typeface="Arial" panose="020B0604020202020204" pitchFamily="34" charset="0"/>
                        </a:rPr>
                        <a:t>Detects patterns to make sense of world</a:t>
                      </a:r>
                    </a:p>
                  </a:txBody>
                  <a:tcPr marL="182880" marT="137160" marB="7315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D3C3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Calculates information quickly</a:t>
                      </a:r>
                      <a:endParaRPr lang="en-US" sz="1200" b="0" dirty="0">
                        <a:solidFill>
                          <a:srgbClr val="3D3C3C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82880" marT="137160" marB="7315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884101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Inconsistent</a:t>
                      </a:r>
                    </a:p>
                  </a:txBody>
                  <a:tcPr marL="182880" marT="137160" marB="73152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Consistent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82880" marT="137160" marB="73152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875845"/>
                  </a:ext>
                </a:extLst>
              </a:tr>
              <a:tr h="430995"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>
                          <a:solidFill>
                            <a:srgbClr val="3D3C3C"/>
                          </a:solidFill>
                          <a:latin typeface="+mn-lt"/>
                          <a:cs typeface="Arial" panose="020B0604020202020204" pitchFamily="34" charset="0"/>
                        </a:rPr>
                        <a:t>Can get bored</a:t>
                      </a:r>
                    </a:p>
                  </a:txBody>
                  <a:tcPr marL="182880" marT="137160" marB="7315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D3C3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Does not lose focus</a:t>
                      </a:r>
                      <a:endParaRPr lang="en-US" sz="1200" b="0" dirty="0">
                        <a:solidFill>
                          <a:srgbClr val="3D3C3C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82880" marT="137160" marB="7315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471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614011"/>
      </p:ext>
    </p:extLst>
  </p:cSld>
  <p:clrMapOvr>
    <a:masterClrMapping/>
  </p:clrMapOvr>
</p:sld>
</file>

<file path=ppt/theme/theme1.xml><?xml version="1.0" encoding="utf-8"?>
<a:theme xmlns:a="http://schemas.openxmlformats.org/drawingml/2006/main" name="Kyndryl Template">
  <a:themeElements>
    <a:clrScheme name="Kyndryl 20220421">
      <a:dk1>
        <a:srgbClr val="002313"/>
      </a:dk1>
      <a:lt1>
        <a:srgbClr val="FFFFFF"/>
      </a:lt1>
      <a:dk2>
        <a:srgbClr val="3D3B3B"/>
      </a:dk2>
      <a:lt2>
        <a:srgbClr val="F2F0ED"/>
      </a:lt2>
      <a:accent1>
        <a:srgbClr val="FF462D"/>
      </a:accent1>
      <a:accent2>
        <a:srgbClr val="E4F4F1"/>
      </a:accent2>
      <a:accent3>
        <a:srgbClr val="4CDD84"/>
      </a:accent3>
      <a:accent4>
        <a:srgbClr val="287079"/>
      </a:accent4>
      <a:accent5>
        <a:srgbClr val="9E9287"/>
      </a:accent5>
      <a:accent6>
        <a:srgbClr val="187E3E"/>
      </a:accent6>
      <a:hlink>
        <a:srgbClr val="FF462D"/>
      </a:hlink>
      <a:folHlink>
        <a:srgbClr val="4CDD84"/>
      </a:folHlink>
    </a:clrScheme>
    <a:fontScheme name="K">
      <a:majorFont>
        <a:latin typeface="TWK Everett"/>
        <a:ea typeface=""/>
        <a:cs typeface=""/>
      </a:majorFont>
      <a:minorFont>
        <a:latin typeface="TWK Everet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sz="1400" dirty="0">
            <a:solidFill>
              <a:schemeClr val="bg1"/>
            </a:solidFill>
            <a:latin typeface="Arial" panose="020B0604020202020204" pitchFamily="34" charset="0"/>
          </a:defRPr>
        </a:defPPr>
      </a:lstStyle>
    </a:txDef>
  </a:objectDefaults>
  <a:extraClrSchemeLst/>
  <a:custClrLst>
    <a:custClr name="White">
      <a:srgbClr val="FFFFFF"/>
    </a:custClr>
    <a:custClr name="Cloud">
      <a:srgbClr val="F2F1EE"/>
    </a:custClr>
    <a:custClr name="Spruce">
      <a:srgbClr val="29707A"/>
    </a:custClr>
    <a:custClr name="Deep Forest">
      <a:srgbClr val="042315"/>
    </a:custClr>
    <a:custClr name="Warm Red">
      <a:srgbClr val="FF462D"/>
    </a:custClr>
    <a:custClr name="Skye">
      <a:srgbClr val="E4F4F1"/>
    </a:custClr>
    <a:custClr name="Spring Green">
      <a:srgbClr val="4CDD84"/>
    </a:custClr>
    <a:custClr name="Earth">
      <a:srgbClr val="9E9287"/>
    </a:custClr>
    <a:custClr name="Dark Stone">
      <a:srgbClr val="3D3C3C"/>
    </a:custClr>
    <a:custClr name="Digital Dark Spring Green">
      <a:srgbClr val="187E3F"/>
    </a:custClr>
    <a:custClr name="Digital Dark Earth">
      <a:srgbClr val="565049"/>
    </a:custClr>
  </a:custClrLst>
  <a:extLst>
    <a:ext uri="{05A4C25C-085E-4340-85A3-A5531E510DB2}">
      <thm15:themeFamily xmlns:thm15="http://schemas.microsoft.com/office/thememl/2012/main" name="Kyndryl_Powerpoint_Template_Everett_1.4.1" id="{FAF10C91-4D46-A743-ACB4-AA128826437B}" vid="{FCAF6459-8A11-DB46-87E8-6F6EAAB1D2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SharedWithUsers xmlns="e2255b01-4739-4dd9-8f7f-9ba3dd7b8282">
      <UserInfo>
        <DisplayName>LF-Americas-NewBiz-IBM NewCo Members</DisplayName>
        <AccountId>7</AccountId>
        <AccountType/>
      </UserInfo>
      <UserInfo>
        <DisplayName>Erin Wilson</DisplayName>
        <AccountId>47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81CBBD45A6BE4A8F3CCE4AD22A0218" ma:contentTypeVersion="11" ma:contentTypeDescription="Create a new document." ma:contentTypeScope="" ma:versionID="b710028bd616b197e5f046a10f67541b">
  <xsd:schema xmlns:xsd="http://www.w3.org/2001/XMLSchema" xmlns:xs="http://www.w3.org/2001/XMLSchema" xmlns:p="http://schemas.microsoft.com/office/2006/metadata/properties" xmlns:ns1="http://schemas.microsoft.com/sharepoint/v3" xmlns:ns3="e2255b01-4739-4dd9-8f7f-9ba3dd7b8282" xmlns:ns4="f78aefa4-c6d8-4655-9dd1-9751904414dc" targetNamespace="http://schemas.microsoft.com/office/2006/metadata/properties" ma:root="true" ma:fieldsID="33c098bec771395290a844fbc704312c" ns1:_="" ns3:_="" ns4:_="">
    <xsd:import namespace="http://schemas.microsoft.com/sharepoint/v3"/>
    <xsd:import namespace="e2255b01-4739-4dd9-8f7f-9ba3dd7b8282"/>
    <xsd:import namespace="f78aefa4-c6d8-4655-9dd1-9751904414d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1:_ip_UnifiedCompliancePolicyProperties" minOccurs="0"/>
                <xsd:element ref="ns1:_ip_UnifiedCompliancePolicyUIAction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255b01-4739-4dd9-8f7f-9ba3dd7b828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8aefa4-c6d8-4655-9dd1-9751904414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1F5DE1-AF70-41E9-A02F-B159F3CD5C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C8E937-4CF1-428D-AE9A-6FF7182CED01}">
  <ds:schemaRefs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sharepoint/v3"/>
    <ds:schemaRef ds:uri="http://schemas.microsoft.com/office/2006/documentManagement/types"/>
    <ds:schemaRef ds:uri="f78aefa4-c6d8-4655-9dd1-9751904414dc"/>
    <ds:schemaRef ds:uri="e2255b01-4739-4dd9-8f7f-9ba3dd7b8282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114D9D1-66E5-45C1-9F0A-CAECDFA612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2255b01-4739-4dd9-8f7f-9ba3dd7b8282"/>
    <ds:schemaRef ds:uri="f78aefa4-c6d8-4655-9dd1-9751904414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260df36-bc43-424c-8f44-c85226657b01}" enabled="0" method="" siteId="{f260df36-bc43-424c-8f44-c85226657b0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Kyndryl_Powerpoint_Template_Everett_1.4.1 (1)</Template>
  <TotalTime>556</TotalTime>
  <Words>2217</Words>
  <Application>Microsoft Office PowerPoint</Application>
  <PresentationFormat>Widescreen</PresentationFormat>
  <Paragraphs>185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Apercu</vt:lpstr>
      <vt:lpstr>Arial</vt:lpstr>
      <vt:lpstr>Courier New</vt:lpstr>
      <vt:lpstr>Open Sans</vt:lpstr>
      <vt:lpstr>System Font Regular</vt:lpstr>
      <vt:lpstr>TWK Everett</vt:lpstr>
      <vt:lpstr>Kyndryl Template</vt:lpstr>
      <vt:lpstr>PowerPoint Presentation</vt:lpstr>
      <vt:lpstr>Agenda</vt:lpstr>
      <vt:lpstr>PowerPoint Presentation</vt:lpstr>
      <vt:lpstr>Installation</vt:lpstr>
      <vt:lpstr>PowerPoint Presentation</vt:lpstr>
      <vt:lpstr>What is Programming?</vt:lpstr>
      <vt:lpstr>Communication or Coding</vt:lpstr>
      <vt:lpstr>Programming as collaboration</vt:lpstr>
      <vt:lpstr>Programming as collaboration</vt:lpstr>
      <vt:lpstr>PowerPoint Presentation</vt:lpstr>
      <vt:lpstr>Programming language</vt:lpstr>
      <vt:lpstr>Natural languages vs. programming languages</vt:lpstr>
      <vt:lpstr>History</vt:lpstr>
      <vt:lpstr>PowerPoint Presentation</vt:lpstr>
      <vt:lpstr>Compilation vs. interpretation</vt:lpstr>
      <vt:lpstr>Compilation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Python?</vt:lpstr>
      <vt:lpstr>What is Python?</vt:lpstr>
      <vt:lpstr>Python, why?</vt:lpstr>
      <vt:lpstr>Python, all roses?</vt:lpstr>
      <vt:lpstr>PowerPoint Presentation</vt:lpstr>
      <vt:lpstr>Py2 vs Py3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Luis Alfonso Palomares</dc:creator>
  <cp:keywords/>
  <dc:description/>
  <cp:lastModifiedBy>Luis Alfonso Palomares</cp:lastModifiedBy>
  <cp:revision>2</cp:revision>
  <dcterms:created xsi:type="dcterms:W3CDTF">2022-10-11T16:56:28Z</dcterms:created>
  <dcterms:modified xsi:type="dcterms:W3CDTF">2023-04-11T15:46:07Z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0x0101000781CBBD45A6BE4A8F3CCE4AD22A0218</vt:lpwstr>
  </property>
  <property fmtid="{D5CDD505-2E9C-101B-9397-08002B2CF9AE}" pid="3" name="Order">
    <vt:lpwstr>177800.000000000</vt:lpwstr>
  </property>
  <property fmtid="{D5CDD505-2E9C-101B-9397-08002B2CF9AE}" pid="4" name="xd_ProgID">
    <vt:lpwstr/>
  </property>
  <property fmtid="{D5CDD505-2E9C-101B-9397-08002B2CF9AE}" pid="5" name="MediaServiceImageTags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lpwstr/>
  </property>
</Properties>
</file>