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31"/>
  </p:notesMasterIdLst>
  <p:sldIdLst>
    <p:sldId id="359" r:id="rId5"/>
    <p:sldId id="396" r:id="rId6"/>
    <p:sldId id="397" r:id="rId7"/>
    <p:sldId id="403" r:id="rId8"/>
    <p:sldId id="398" r:id="rId9"/>
    <p:sldId id="404" r:id="rId10"/>
    <p:sldId id="407" r:id="rId11"/>
    <p:sldId id="405" r:id="rId12"/>
    <p:sldId id="399" r:id="rId13"/>
    <p:sldId id="408" r:id="rId14"/>
    <p:sldId id="409" r:id="rId15"/>
    <p:sldId id="410" r:id="rId16"/>
    <p:sldId id="400" r:id="rId17"/>
    <p:sldId id="411" r:id="rId18"/>
    <p:sldId id="412" r:id="rId19"/>
    <p:sldId id="413" r:id="rId20"/>
    <p:sldId id="414" r:id="rId21"/>
    <p:sldId id="415" r:id="rId22"/>
    <p:sldId id="401" r:id="rId23"/>
    <p:sldId id="416" r:id="rId24"/>
    <p:sldId id="417" r:id="rId25"/>
    <p:sldId id="402" r:id="rId26"/>
    <p:sldId id="418" r:id="rId27"/>
    <p:sldId id="419" r:id="rId28"/>
    <p:sldId id="42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85271-E054-4DB5-9A8E-AD675759CA33}" v="121" dt="2022-10-25T13:14:27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lomares" userId="249f880f-9fef-4c37-96da-43c64fe42410" providerId="ADAL" clId="{37E85271-E054-4DB5-9A8E-AD675759CA33}"/>
    <pc:docChg chg="undo custSel addSld delSld modSld sldOrd delSection modSection">
      <pc:chgData name="Luis Alfonso Palomares" userId="249f880f-9fef-4c37-96da-43c64fe42410" providerId="ADAL" clId="{37E85271-E054-4DB5-9A8E-AD675759CA33}" dt="2022-10-25T16:04:36.526" v="2304" actId="20577"/>
      <pc:docMkLst>
        <pc:docMk/>
      </pc:docMkLst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883816545" sldId="257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1174213238" sldId="259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642020571" sldId="262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848667104" sldId="267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984237007" sldId="268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732541112" sldId="269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237288867" sldId="272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977762157" sldId="273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949230375" sldId="274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394875641" sldId="275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4068783434" sldId="276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224166736" sldId="278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270662739" sldId="279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2468005840" sldId="280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1559533725" sldId="281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378550944" sldId="282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501670446" sldId="284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434879812" sldId="285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990769219" sldId="286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291236551" sldId="288"/>
        </pc:sldMkLst>
      </pc:sldChg>
      <pc:sldChg chg="del">
        <pc:chgData name="Luis Alfonso Palomares" userId="249f880f-9fef-4c37-96da-43c64fe42410" providerId="ADAL" clId="{37E85271-E054-4DB5-9A8E-AD675759CA33}" dt="2022-10-25T13:16:12.403" v="2266" actId="18676"/>
        <pc:sldMkLst>
          <pc:docMk/>
          <pc:sldMk cId="1990635465" sldId="290"/>
        </pc:sldMkLst>
      </pc:sldChg>
      <pc:sldChg chg="modSp mod ord">
        <pc:chgData name="Luis Alfonso Palomares" userId="249f880f-9fef-4c37-96da-43c64fe42410" providerId="ADAL" clId="{37E85271-E054-4DB5-9A8E-AD675759CA33}" dt="2022-10-25T13:15:27.598" v="2261" actId="20577"/>
        <pc:sldMkLst>
          <pc:docMk/>
          <pc:sldMk cId="4239619256" sldId="291"/>
        </pc:sldMkLst>
        <pc:spChg chg="mod">
          <ac:chgData name="Luis Alfonso Palomares" userId="249f880f-9fef-4c37-96da-43c64fe42410" providerId="ADAL" clId="{37E85271-E054-4DB5-9A8E-AD675759CA33}" dt="2022-10-25T13:15:27.598" v="2261" actId="20577"/>
          <ac:spMkLst>
            <pc:docMk/>
            <pc:sldMk cId="4239619256" sldId="291"/>
            <ac:spMk id="6" creationId="{8C5FC814-AC05-5F4C-8836-EFA166F94A01}"/>
          </ac:spMkLst>
        </pc:spChg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93911227" sldId="294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348908976" sldId="295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347709727" sldId="296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68265002" sldId="297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856802187" sldId="299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2213079551" sldId="300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4164209469" sldId="301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737625901" sldId="306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838523900" sldId="307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186378819" sldId="308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715100436" sldId="309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851133953" sldId="311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378769678" sldId="312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642115062" sldId="313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065574999" sldId="314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496584037" sldId="315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81208696" sldId="316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392288933" sldId="317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812683333" sldId="318"/>
        </pc:sldMkLst>
      </pc:sldChg>
      <pc:sldChg chg="del">
        <pc:chgData name="Luis Alfonso Palomares" userId="249f880f-9fef-4c37-96da-43c64fe42410" providerId="ADAL" clId="{37E85271-E054-4DB5-9A8E-AD675759CA33}" dt="2022-10-25T13:15:52.584" v="2262" actId="18676"/>
        <pc:sldMkLst>
          <pc:docMk/>
          <pc:sldMk cId="2821980204" sldId="319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615134400" sldId="326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507532730" sldId="327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924611164" sldId="328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441937719" sldId="329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389613392" sldId="330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754096488" sldId="331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882845228" sldId="332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046666634" sldId="333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855269886" sldId="335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941146585" sldId="336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689592703" sldId="337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421386275" sldId="338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164403892" sldId="340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786810650" sldId="341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407377865" sldId="342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348310130" sldId="343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727357029" sldId="344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006109359" sldId="345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2291002143" sldId="346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608832520" sldId="347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1596847900" sldId="348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286277130" sldId="349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450032093" sldId="350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165163369" sldId="351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794561426" sldId="352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256447905" sldId="353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743619766" sldId="354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93654763" sldId="355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69271909" sldId="356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983661031" sldId="357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598631023" sldId="358"/>
        </pc:sldMkLst>
      </pc:sldChg>
      <pc:sldChg chg="modSp mod">
        <pc:chgData name="Luis Alfonso Palomares" userId="249f880f-9fef-4c37-96da-43c64fe42410" providerId="ADAL" clId="{37E85271-E054-4DB5-9A8E-AD675759CA33}" dt="2022-10-24T20:17:55.284" v="32" actId="20577"/>
        <pc:sldMkLst>
          <pc:docMk/>
          <pc:sldMk cId="3135049475" sldId="359"/>
        </pc:sldMkLst>
        <pc:spChg chg="mod">
          <ac:chgData name="Luis Alfonso Palomares" userId="249f880f-9fef-4c37-96da-43c64fe42410" providerId="ADAL" clId="{37E85271-E054-4DB5-9A8E-AD675759CA33}" dt="2022-10-24T20:17:34.044" v="24" actId="20577"/>
          <ac:spMkLst>
            <pc:docMk/>
            <pc:sldMk cId="3135049475" sldId="359"/>
            <ac:spMk id="2" creationId="{6522C1C2-3C23-6245-9606-B7DB8FB1F586}"/>
          </ac:spMkLst>
        </pc:spChg>
        <pc:spChg chg="mod">
          <ac:chgData name="Luis Alfonso Palomares" userId="249f880f-9fef-4c37-96da-43c64fe42410" providerId="ADAL" clId="{37E85271-E054-4DB5-9A8E-AD675759CA33}" dt="2022-10-24T20:17:55.284" v="32" actId="20577"/>
          <ac:spMkLst>
            <pc:docMk/>
            <pc:sldMk cId="3135049475" sldId="359"/>
            <ac:spMk id="12" creationId="{92DD1B27-5B5E-A74D-B273-DAC23B99ADDF}"/>
          </ac:spMkLst>
        </pc:spChg>
        <pc:spChg chg="mod">
          <ac:chgData name="Luis Alfonso Palomares" userId="249f880f-9fef-4c37-96da-43c64fe42410" providerId="ADAL" clId="{37E85271-E054-4DB5-9A8E-AD675759CA33}" dt="2022-10-24T20:17:51.262" v="25"/>
          <ac:spMkLst>
            <pc:docMk/>
            <pc:sldMk cId="3135049475" sldId="359"/>
            <ac:spMk id="13" creationId="{485F1630-AFF9-C040-91C5-9027172A0DDA}"/>
          </ac:spMkLst>
        </pc:spChg>
      </pc:sldChg>
      <pc:sldChg chg="del">
        <pc:chgData name="Luis Alfonso Palomares" userId="249f880f-9fef-4c37-96da-43c64fe42410" providerId="ADAL" clId="{37E85271-E054-4DB5-9A8E-AD675759CA33}" dt="2022-10-25T13:15:52.584" v="2262" actId="18676"/>
        <pc:sldMkLst>
          <pc:docMk/>
          <pc:sldMk cId="2122414160" sldId="360"/>
        </pc:sldMkLst>
      </pc:sldChg>
      <pc:sldChg chg="del">
        <pc:chgData name="Luis Alfonso Palomares" userId="249f880f-9fef-4c37-96da-43c64fe42410" providerId="ADAL" clId="{37E85271-E054-4DB5-9A8E-AD675759CA33}" dt="2022-10-25T13:15:52.584" v="2262" actId="18676"/>
        <pc:sldMkLst>
          <pc:docMk/>
          <pc:sldMk cId="3766474615" sldId="361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1171095337" sldId="363"/>
        </pc:sldMkLst>
      </pc:sldChg>
      <pc:sldChg chg="del">
        <pc:chgData name="Luis Alfonso Palomares" userId="249f880f-9fef-4c37-96da-43c64fe42410" providerId="ADAL" clId="{37E85271-E054-4DB5-9A8E-AD675759CA33}" dt="2022-10-25T13:15:52.584" v="2262" actId="18676"/>
        <pc:sldMkLst>
          <pc:docMk/>
          <pc:sldMk cId="635162254" sldId="364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4114863824" sldId="365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1180264481" sldId="366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510622468" sldId="367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584641204" sldId="368"/>
        </pc:sldMkLst>
      </pc:sldChg>
      <pc:sldChg chg="del">
        <pc:chgData name="Luis Alfonso Palomares" userId="249f880f-9fef-4c37-96da-43c64fe42410" providerId="ADAL" clId="{37E85271-E054-4DB5-9A8E-AD675759CA33}" dt="2022-10-25T13:16:08.431" v="2265" actId="18676"/>
        <pc:sldMkLst>
          <pc:docMk/>
          <pc:sldMk cId="997635543" sldId="371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3026038667" sldId="373"/>
        </pc:sldMkLst>
      </pc:sldChg>
      <pc:sldChg chg="del">
        <pc:chgData name="Luis Alfonso Palomares" userId="249f880f-9fef-4c37-96da-43c64fe42410" providerId="ADAL" clId="{37E85271-E054-4DB5-9A8E-AD675759CA33}" dt="2022-10-25T13:15:52.584" v="2262" actId="18676"/>
        <pc:sldMkLst>
          <pc:docMk/>
          <pc:sldMk cId="947126412" sldId="374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3518867429" sldId="375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978017583" sldId="376"/>
        </pc:sldMkLst>
      </pc:sldChg>
      <pc:sldChg chg="del">
        <pc:chgData name="Luis Alfonso Palomares" userId="249f880f-9fef-4c37-96da-43c64fe42410" providerId="ADAL" clId="{37E85271-E054-4DB5-9A8E-AD675759CA33}" dt="2022-10-25T13:15:59.484" v="2263" actId="18676"/>
        <pc:sldMkLst>
          <pc:docMk/>
          <pc:sldMk cId="2260439461" sldId="377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203586324" sldId="378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386124108" sldId="379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4146150502" sldId="380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3450164026" sldId="382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1779066322" sldId="383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1756442033" sldId="384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1505925216" sldId="385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1643348512" sldId="386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543542758" sldId="387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731657162" sldId="388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2514207618" sldId="391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720777243" sldId="392"/>
        </pc:sldMkLst>
      </pc:sldChg>
      <pc:sldChg chg="del">
        <pc:chgData name="Luis Alfonso Palomares" userId="249f880f-9fef-4c37-96da-43c64fe42410" providerId="ADAL" clId="{37E85271-E054-4DB5-9A8E-AD675759CA33}" dt="2022-10-25T13:16:04.403" v="2264" actId="18676"/>
        <pc:sldMkLst>
          <pc:docMk/>
          <pc:sldMk cId="2978689028" sldId="393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2751171069" sldId="394"/>
        </pc:sldMkLst>
      </pc:sldChg>
      <pc:sldChg chg="del">
        <pc:chgData name="Luis Alfonso Palomares" userId="249f880f-9fef-4c37-96da-43c64fe42410" providerId="ADAL" clId="{37E85271-E054-4DB5-9A8E-AD675759CA33}" dt="2022-10-25T13:16:17.143" v="2267" actId="18676"/>
        <pc:sldMkLst>
          <pc:docMk/>
          <pc:sldMk cId="926916520" sldId="395"/>
        </pc:sldMkLst>
      </pc:sldChg>
      <pc:sldChg chg="modSp add mod">
        <pc:chgData name="Luis Alfonso Palomares" userId="249f880f-9fef-4c37-96da-43c64fe42410" providerId="ADAL" clId="{37E85271-E054-4DB5-9A8E-AD675759CA33}" dt="2022-10-24T20:27:00.235" v="171" actId="108"/>
        <pc:sldMkLst>
          <pc:docMk/>
          <pc:sldMk cId="327630688" sldId="396"/>
        </pc:sldMkLst>
        <pc:spChg chg="mod">
          <ac:chgData name="Luis Alfonso Palomares" userId="249f880f-9fef-4c37-96da-43c64fe42410" providerId="ADAL" clId="{37E85271-E054-4DB5-9A8E-AD675759CA33}" dt="2022-10-24T20:26:29.446" v="159" actId="20577"/>
          <ac:spMkLst>
            <pc:docMk/>
            <pc:sldMk cId="327630688" sldId="396"/>
            <ac:spMk id="2" creationId="{AC586076-33C2-DD44-955F-9157FA2626EE}"/>
          </ac:spMkLst>
        </pc:spChg>
        <pc:spChg chg="mod">
          <ac:chgData name="Luis Alfonso Palomares" userId="249f880f-9fef-4c37-96da-43c64fe42410" providerId="ADAL" clId="{37E85271-E054-4DB5-9A8E-AD675759CA33}" dt="2022-10-24T20:27:00.235" v="171" actId="108"/>
          <ac:spMkLst>
            <pc:docMk/>
            <pc:sldMk cId="327630688" sldId="396"/>
            <ac:spMk id="3" creationId="{E2AD2591-674B-5F4E-9E23-BAC96119B17E}"/>
          </ac:spMkLst>
        </pc:spChg>
      </pc:sldChg>
      <pc:sldChg chg="modSp add mod">
        <pc:chgData name="Luis Alfonso Palomares" userId="249f880f-9fef-4c37-96da-43c64fe42410" providerId="ADAL" clId="{37E85271-E054-4DB5-9A8E-AD675759CA33}" dt="2022-10-24T20:21:15.794" v="72" actId="20577"/>
        <pc:sldMkLst>
          <pc:docMk/>
          <pc:sldMk cId="2236814080" sldId="397"/>
        </pc:sldMkLst>
        <pc:spChg chg="mod">
          <ac:chgData name="Luis Alfonso Palomares" userId="249f880f-9fef-4c37-96da-43c64fe42410" providerId="ADAL" clId="{37E85271-E054-4DB5-9A8E-AD675759CA33}" dt="2022-10-24T20:19:23.237" v="46" actId="20577"/>
          <ac:spMkLst>
            <pc:docMk/>
            <pc:sldMk cId="2236814080" sldId="397"/>
            <ac:spMk id="2" creationId="{3CF6F8FE-BA4C-F843-AC7D-C7395EF279F9}"/>
          </ac:spMkLst>
        </pc:spChg>
        <pc:spChg chg="mod">
          <ac:chgData name="Luis Alfonso Palomares" userId="249f880f-9fef-4c37-96da-43c64fe42410" providerId="ADAL" clId="{37E85271-E054-4DB5-9A8E-AD675759CA33}" dt="2022-10-24T20:19:20.539" v="44"/>
          <ac:spMkLst>
            <pc:docMk/>
            <pc:sldMk cId="2236814080" sldId="397"/>
            <ac:spMk id="3" creationId="{9421F505-966D-2E49-A4B8-5D50243D042C}"/>
          </ac:spMkLst>
        </pc:spChg>
        <pc:spChg chg="mod">
          <ac:chgData name="Luis Alfonso Palomares" userId="249f880f-9fef-4c37-96da-43c64fe42410" providerId="ADAL" clId="{37E85271-E054-4DB5-9A8E-AD675759CA33}" dt="2022-10-24T20:21:15.794" v="72" actId="20577"/>
          <ac:spMkLst>
            <pc:docMk/>
            <pc:sldMk cId="2236814080" sldId="397"/>
            <ac:spMk id="10" creationId="{64C15F53-F98F-E74B-8F15-820AB9A60C5D}"/>
          </ac:spMkLst>
        </pc:spChg>
      </pc:sldChg>
      <pc:sldChg chg="modSp add mod">
        <pc:chgData name="Luis Alfonso Palomares" userId="249f880f-9fef-4c37-96da-43c64fe42410" providerId="ADAL" clId="{37E85271-E054-4DB5-9A8E-AD675759CA33}" dt="2022-10-24T20:21:51.647" v="89" actId="20577"/>
        <pc:sldMkLst>
          <pc:docMk/>
          <pc:sldMk cId="2055165106" sldId="398"/>
        </pc:sldMkLst>
        <pc:spChg chg="mod">
          <ac:chgData name="Luis Alfonso Palomares" userId="249f880f-9fef-4c37-96da-43c64fe42410" providerId="ADAL" clId="{37E85271-E054-4DB5-9A8E-AD675759CA33}" dt="2022-10-24T20:19:38.213" v="49" actId="20577"/>
          <ac:spMkLst>
            <pc:docMk/>
            <pc:sldMk cId="2055165106" sldId="398"/>
            <ac:spMk id="3" creationId="{9421F505-966D-2E49-A4B8-5D50243D042C}"/>
          </ac:spMkLst>
        </pc:spChg>
        <pc:spChg chg="mod">
          <ac:chgData name="Luis Alfonso Palomares" userId="249f880f-9fef-4c37-96da-43c64fe42410" providerId="ADAL" clId="{37E85271-E054-4DB5-9A8E-AD675759CA33}" dt="2022-10-24T20:21:51.647" v="89" actId="20577"/>
          <ac:spMkLst>
            <pc:docMk/>
            <pc:sldMk cId="2055165106" sldId="398"/>
            <ac:spMk id="10" creationId="{64C15F53-F98F-E74B-8F15-820AB9A60C5D}"/>
          </ac:spMkLst>
        </pc:spChg>
      </pc:sldChg>
      <pc:sldChg chg="modSp add mod">
        <pc:chgData name="Luis Alfonso Palomares" userId="249f880f-9fef-4c37-96da-43c64fe42410" providerId="ADAL" clId="{37E85271-E054-4DB5-9A8E-AD675759CA33}" dt="2022-10-24T20:23:41.741" v="124" actId="20577"/>
        <pc:sldMkLst>
          <pc:docMk/>
          <pc:sldMk cId="2821357014" sldId="399"/>
        </pc:sldMkLst>
        <pc:spChg chg="mod">
          <ac:chgData name="Luis Alfonso Palomares" userId="249f880f-9fef-4c37-96da-43c64fe42410" providerId="ADAL" clId="{37E85271-E054-4DB5-9A8E-AD675759CA33}" dt="2022-10-24T20:19:49.863" v="57" actId="20577"/>
          <ac:spMkLst>
            <pc:docMk/>
            <pc:sldMk cId="2821357014" sldId="399"/>
            <ac:spMk id="2" creationId="{3CF6F8FE-BA4C-F843-AC7D-C7395EF279F9}"/>
          </ac:spMkLst>
        </pc:spChg>
        <pc:spChg chg="mod">
          <ac:chgData name="Luis Alfonso Palomares" userId="249f880f-9fef-4c37-96da-43c64fe42410" providerId="ADAL" clId="{37E85271-E054-4DB5-9A8E-AD675759CA33}" dt="2022-10-24T20:19:55.423" v="58"/>
          <ac:spMkLst>
            <pc:docMk/>
            <pc:sldMk cId="2821357014" sldId="399"/>
            <ac:spMk id="3" creationId="{9421F505-966D-2E49-A4B8-5D50243D042C}"/>
          </ac:spMkLst>
        </pc:spChg>
        <pc:spChg chg="mod">
          <ac:chgData name="Luis Alfonso Palomares" userId="249f880f-9fef-4c37-96da-43c64fe42410" providerId="ADAL" clId="{37E85271-E054-4DB5-9A8E-AD675759CA33}" dt="2022-10-24T20:23:41.741" v="124" actId="20577"/>
          <ac:spMkLst>
            <pc:docMk/>
            <pc:sldMk cId="2821357014" sldId="399"/>
            <ac:spMk id="10" creationId="{64C15F53-F98F-E74B-8F15-820AB9A60C5D}"/>
          </ac:spMkLst>
        </pc:spChg>
      </pc:sldChg>
      <pc:sldChg chg="modSp add mod">
        <pc:chgData name="Luis Alfonso Palomares" userId="249f880f-9fef-4c37-96da-43c64fe42410" providerId="ADAL" clId="{37E85271-E054-4DB5-9A8E-AD675759CA33}" dt="2022-10-24T20:24:59.623" v="125"/>
        <pc:sldMkLst>
          <pc:docMk/>
          <pc:sldMk cId="2807628562" sldId="400"/>
        </pc:sldMkLst>
        <pc:spChg chg="mod">
          <ac:chgData name="Luis Alfonso Palomares" userId="249f880f-9fef-4c37-96da-43c64fe42410" providerId="ADAL" clId="{37E85271-E054-4DB5-9A8E-AD675759CA33}" dt="2022-10-24T20:19:59.017" v="60" actId="20577"/>
          <ac:spMkLst>
            <pc:docMk/>
            <pc:sldMk cId="2807628562" sldId="400"/>
            <ac:spMk id="2" creationId="{3CF6F8FE-BA4C-F843-AC7D-C7395EF279F9}"/>
          </ac:spMkLst>
        </pc:spChg>
        <pc:spChg chg="mod">
          <ac:chgData name="Luis Alfonso Palomares" userId="249f880f-9fef-4c37-96da-43c64fe42410" providerId="ADAL" clId="{37E85271-E054-4DB5-9A8E-AD675759CA33}" dt="2022-10-24T20:20:05.659" v="63" actId="20577"/>
          <ac:spMkLst>
            <pc:docMk/>
            <pc:sldMk cId="2807628562" sldId="400"/>
            <ac:spMk id="3" creationId="{9421F505-966D-2E49-A4B8-5D50243D042C}"/>
          </ac:spMkLst>
        </pc:spChg>
        <pc:spChg chg="mod">
          <ac:chgData name="Luis Alfonso Palomares" userId="249f880f-9fef-4c37-96da-43c64fe42410" providerId="ADAL" clId="{37E85271-E054-4DB5-9A8E-AD675759CA33}" dt="2022-10-24T20:24:59.623" v="125"/>
          <ac:spMkLst>
            <pc:docMk/>
            <pc:sldMk cId="2807628562" sldId="400"/>
            <ac:spMk id="10" creationId="{64C15F53-F98F-E74B-8F15-820AB9A60C5D}"/>
          </ac:spMkLst>
        </pc:spChg>
      </pc:sldChg>
      <pc:sldChg chg="modSp add mod">
        <pc:chgData name="Luis Alfonso Palomares" userId="249f880f-9fef-4c37-96da-43c64fe42410" providerId="ADAL" clId="{37E85271-E054-4DB5-9A8E-AD675759CA33}" dt="2022-10-24T20:25:37.561" v="152"/>
        <pc:sldMkLst>
          <pc:docMk/>
          <pc:sldMk cId="154818783" sldId="401"/>
        </pc:sldMkLst>
        <pc:spChg chg="mod">
          <ac:chgData name="Luis Alfonso Palomares" userId="249f880f-9fef-4c37-96da-43c64fe42410" providerId="ADAL" clId="{37E85271-E054-4DB5-9A8E-AD675759CA33}" dt="2022-10-24T20:20:09.021" v="65" actId="20577"/>
          <ac:spMkLst>
            <pc:docMk/>
            <pc:sldMk cId="154818783" sldId="401"/>
            <ac:spMk id="2" creationId="{3CF6F8FE-BA4C-F843-AC7D-C7395EF279F9}"/>
          </ac:spMkLst>
        </pc:spChg>
        <pc:spChg chg="mod">
          <ac:chgData name="Luis Alfonso Palomares" userId="249f880f-9fef-4c37-96da-43c64fe42410" providerId="ADAL" clId="{37E85271-E054-4DB5-9A8E-AD675759CA33}" dt="2022-10-24T20:20:15.285" v="67" actId="20577"/>
          <ac:spMkLst>
            <pc:docMk/>
            <pc:sldMk cId="154818783" sldId="401"/>
            <ac:spMk id="3" creationId="{9421F505-966D-2E49-A4B8-5D50243D042C}"/>
          </ac:spMkLst>
        </pc:spChg>
        <pc:spChg chg="mod">
          <ac:chgData name="Luis Alfonso Palomares" userId="249f880f-9fef-4c37-96da-43c64fe42410" providerId="ADAL" clId="{37E85271-E054-4DB5-9A8E-AD675759CA33}" dt="2022-10-24T20:25:37.561" v="152"/>
          <ac:spMkLst>
            <pc:docMk/>
            <pc:sldMk cId="154818783" sldId="401"/>
            <ac:spMk id="10" creationId="{64C15F53-F98F-E74B-8F15-820AB9A60C5D}"/>
          </ac:spMkLst>
        </pc:spChg>
      </pc:sldChg>
      <pc:sldChg chg="modSp add mod">
        <pc:chgData name="Luis Alfonso Palomares" userId="249f880f-9fef-4c37-96da-43c64fe42410" providerId="ADAL" clId="{37E85271-E054-4DB5-9A8E-AD675759CA33}" dt="2022-10-24T20:27:37.399" v="231" actId="20577"/>
        <pc:sldMkLst>
          <pc:docMk/>
          <pc:sldMk cId="1799152804" sldId="402"/>
        </pc:sldMkLst>
        <pc:spChg chg="mod">
          <ac:chgData name="Luis Alfonso Palomares" userId="249f880f-9fef-4c37-96da-43c64fe42410" providerId="ADAL" clId="{37E85271-E054-4DB5-9A8E-AD675759CA33}" dt="2022-10-24T20:26:52.551" v="170" actId="20577"/>
          <ac:spMkLst>
            <pc:docMk/>
            <pc:sldMk cId="1799152804" sldId="402"/>
            <ac:spMk id="2" creationId="{3CF6F8FE-BA4C-F843-AC7D-C7395EF279F9}"/>
          </ac:spMkLst>
        </pc:spChg>
        <pc:spChg chg="mod">
          <ac:chgData name="Luis Alfonso Palomares" userId="249f880f-9fef-4c37-96da-43c64fe42410" providerId="ADAL" clId="{37E85271-E054-4DB5-9A8E-AD675759CA33}" dt="2022-10-24T20:27:06.667" v="174"/>
          <ac:spMkLst>
            <pc:docMk/>
            <pc:sldMk cId="1799152804" sldId="402"/>
            <ac:spMk id="3" creationId="{9421F505-966D-2E49-A4B8-5D50243D042C}"/>
          </ac:spMkLst>
        </pc:spChg>
        <pc:spChg chg="mod">
          <ac:chgData name="Luis Alfonso Palomares" userId="249f880f-9fef-4c37-96da-43c64fe42410" providerId="ADAL" clId="{37E85271-E054-4DB5-9A8E-AD675759CA33}" dt="2022-10-24T20:27:37.399" v="231" actId="20577"/>
          <ac:spMkLst>
            <pc:docMk/>
            <pc:sldMk cId="1799152804" sldId="402"/>
            <ac:spMk id="10" creationId="{64C15F53-F98F-E74B-8F15-820AB9A60C5D}"/>
          </ac:spMkLst>
        </pc:spChg>
      </pc:sldChg>
      <pc:sldChg chg="addSp delSp modSp add mod">
        <pc:chgData name="Luis Alfonso Palomares" userId="249f880f-9fef-4c37-96da-43c64fe42410" providerId="ADAL" clId="{37E85271-E054-4DB5-9A8E-AD675759CA33}" dt="2022-10-25T11:06:25.966" v="377" actId="14100"/>
        <pc:sldMkLst>
          <pc:docMk/>
          <pc:sldMk cId="3168171487" sldId="403"/>
        </pc:sldMkLst>
        <pc:spChg chg="mod">
          <ac:chgData name="Luis Alfonso Palomares" userId="249f880f-9fef-4c37-96da-43c64fe42410" providerId="ADAL" clId="{37E85271-E054-4DB5-9A8E-AD675759CA33}" dt="2022-10-25T10:58:46.805" v="245" actId="20577"/>
          <ac:spMkLst>
            <pc:docMk/>
            <pc:sldMk cId="3168171487" sldId="403"/>
            <ac:spMk id="2" creationId="{6C1CC67D-43C0-F74A-9991-4A8FCE562889}"/>
          </ac:spMkLst>
        </pc:spChg>
        <pc:spChg chg="mod">
          <ac:chgData name="Luis Alfonso Palomares" userId="249f880f-9fef-4c37-96da-43c64fe42410" providerId="ADAL" clId="{37E85271-E054-4DB5-9A8E-AD675759CA33}" dt="2022-10-25T10:58:55.580" v="253" actId="20577"/>
          <ac:spMkLst>
            <pc:docMk/>
            <pc:sldMk cId="3168171487" sldId="403"/>
            <ac:spMk id="3" creationId="{6331FCB2-56B2-6A49-9542-4CF9FF298D63}"/>
          </ac:spMkLst>
        </pc:spChg>
        <pc:spChg chg="add del mod">
          <ac:chgData name="Luis Alfonso Palomares" userId="249f880f-9fef-4c37-96da-43c64fe42410" providerId="ADAL" clId="{37E85271-E054-4DB5-9A8E-AD675759CA33}" dt="2022-10-25T10:59:01.074" v="255" actId="478"/>
          <ac:spMkLst>
            <pc:docMk/>
            <pc:sldMk cId="3168171487" sldId="403"/>
            <ac:spMk id="6" creationId="{4DAA1950-947E-A354-2239-CB89EFA1B2C4}"/>
          </ac:spMkLst>
        </pc:spChg>
        <pc:spChg chg="add del mod">
          <ac:chgData name="Luis Alfonso Palomares" userId="249f880f-9fef-4c37-96da-43c64fe42410" providerId="ADAL" clId="{37E85271-E054-4DB5-9A8E-AD675759CA33}" dt="2022-10-25T11:05:01.612" v="326" actId="478"/>
          <ac:spMkLst>
            <pc:docMk/>
            <pc:sldMk cId="3168171487" sldId="403"/>
            <ac:spMk id="7" creationId="{9763CA0B-0687-AE36-3B46-EC42DA0E7752}"/>
          </ac:spMkLst>
        </pc:spChg>
        <pc:spChg chg="add mod">
          <ac:chgData name="Luis Alfonso Palomares" userId="249f880f-9fef-4c37-96da-43c64fe42410" providerId="ADAL" clId="{37E85271-E054-4DB5-9A8E-AD675759CA33}" dt="2022-10-25T11:06:25.966" v="377" actId="14100"/>
          <ac:spMkLst>
            <pc:docMk/>
            <pc:sldMk cId="3168171487" sldId="403"/>
            <ac:spMk id="9" creationId="{1689CA70-E86E-F078-4C67-93BB05E4C28E}"/>
          </ac:spMkLst>
        </pc:spChg>
        <pc:spChg chg="add mod ord">
          <ac:chgData name="Luis Alfonso Palomares" userId="249f880f-9fef-4c37-96da-43c64fe42410" providerId="ADAL" clId="{37E85271-E054-4DB5-9A8E-AD675759CA33}" dt="2022-10-25T11:06:25.966" v="377" actId="14100"/>
          <ac:spMkLst>
            <pc:docMk/>
            <pc:sldMk cId="3168171487" sldId="403"/>
            <ac:spMk id="10" creationId="{D74FAB16-8770-B1F1-836E-647D34E9478D}"/>
          </ac:spMkLst>
        </pc:spChg>
        <pc:spChg chg="add del">
          <ac:chgData name="Luis Alfonso Palomares" userId="249f880f-9fef-4c37-96da-43c64fe42410" providerId="ADAL" clId="{37E85271-E054-4DB5-9A8E-AD675759CA33}" dt="2022-10-25T11:05:21.733" v="328"/>
          <ac:spMkLst>
            <pc:docMk/>
            <pc:sldMk cId="3168171487" sldId="403"/>
            <ac:spMk id="11" creationId="{0E81091B-9B79-B0A9-2A5F-35362962B5D9}"/>
          </ac:spMkLst>
        </pc:spChg>
        <pc:spChg chg="add mod">
          <ac:chgData name="Luis Alfonso Palomares" userId="249f880f-9fef-4c37-96da-43c64fe42410" providerId="ADAL" clId="{37E85271-E054-4DB5-9A8E-AD675759CA33}" dt="2022-10-25T11:06:11.452" v="350" actId="20577"/>
          <ac:spMkLst>
            <pc:docMk/>
            <pc:sldMk cId="3168171487" sldId="403"/>
            <ac:spMk id="12" creationId="{6FE3C8BA-C56E-880D-27B4-D2E5528386A2}"/>
          </ac:spMkLst>
        </pc:spChg>
        <pc:spChg chg="add del">
          <ac:chgData name="Luis Alfonso Palomares" userId="249f880f-9fef-4c37-96da-43c64fe42410" providerId="ADAL" clId="{37E85271-E054-4DB5-9A8E-AD675759CA33}" dt="2022-10-25T11:05:41.795" v="333"/>
          <ac:spMkLst>
            <pc:docMk/>
            <pc:sldMk cId="3168171487" sldId="403"/>
            <ac:spMk id="13" creationId="{9B6608B8-D3BE-9954-F6CD-AC0E9A122BC5}"/>
          </ac:spMkLst>
        </pc:spChg>
        <pc:graphicFrameChg chg="del">
          <ac:chgData name="Luis Alfonso Palomares" userId="249f880f-9fef-4c37-96da-43c64fe42410" providerId="ADAL" clId="{37E85271-E054-4DB5-9A8E-AD675759CA33}" dt="2022-10-25T10:58:58.926" v="254" actId="478"/>
          <ac:graphicFrameMkLst>
            <pc:docMk/>
            <pc:sldMk cId="3168171487" sldId="403"/>
            <ac:graphicFrameMk id="36" creationId="{788EAE63-1FE9-4B43-A305-9B3C3823C326}"/>
          </ac:graphicFrameMkLst>
        </pc:graphicFrameChg>
      </pc:sldChg>
      <pc:sldChg chg="addSp delSp modSp add mod ord">
        <pc:chgData name="Luis Alfonso Palomares" userId="249f880f-9fef-4c37-96da-43c64fe42410" providerId="ADAL" clId="{37E85271-E054-4DB5-9A8E-AD675759CA33}" dt="2022-10-25T11:13:41.143" v="529" actId="113"/>
        <pc:sldMkLst>
          <pc:docMk/>
          <pc:sldMk cId="684552986" sldId="404"/>
        </pc:sldMkLst>
        <pc:spChg chg="mod">
          <ac:chgData name="Luis Alfonso Palomares" userId="249f880f-9fef-4c37-96da-43c64fe42410" providerId="ADAL" clId="{37E85271-E054-4DB5-9A8E-AD675759CA33}" dt="2022-10-25T11:08:27.318" v="398" actId="20577"/>
          <ac:spMkLst>
            <pc:docMk/>
            <pc:sldMk cId="684552986" sldId="404"/>
            <ac:spMk id="2" creationId="{6C1CC67D-43C0-F74A-9991-4A8FCE562889}"/>
          </ac:spMkLst>
        </pc:spChg>
        <pc:spChg chg="mod">
          <ac:chgData name="Luis Alfonso Palomares" userId="249f880f-9fef-4c37-96da-43c64fe42410" providerId="ADAL" clId="{37E85271-E054-4DB5-9A8E-AD675759CA33}" dt="2022-10-25T11:13:00.495" v="496" actId="20577"/>
          <ac:spMkLst>
            <pc:docMk/>
            <pc:sldMk cId="684552986" sldId="404"/>
            <ac:spMk id="3" creationId="{6331FCB2-56B2-6A49-9542-4CF9FF298D63}"/>
          </ac:spMkLst>
        </pc:spChg>
        <pc:spChg chg="add del">
          <ac:chgData name="Luis Alfonso Palomares" userId="249f880f-9fef-4c37-96da-43c64fe42410" providerId="ADAL" clId="{37E85271-E054-4DB5-9A8E-AD675759CA33}" dt="2022-10-25T11:12:27.754" v="445"/>
          <ac:spMkLst>
            <pc:docMk/>
            <pc:sldMk cId="684552986" sldId="404"/>
            <ac:spMk id="5" creationId="{536DAC4A-2D07-9C76-C88E-DD03CA2945FD}"/>
          </ac:spMkLst>
        </pc:spChg>
        <pc:spChg chg="add del">
          <ac:chgData name="Luis Alfonso Palomares" userId="249f880f-9fef-4c37-96da-43c64fe42410" providerId="ADAL" clId="{37E85271-E054-4DB5-9A8E-AD675759CA33}" dt="2022-10-25T11:13:29.264" v="499"/>
          <ac:spMkLst>
            <pc:docMk/>
            <pc:sldMk cId="684552986" sldId="404"/>
            <ac:spMk id="6" creationId="{B0F316E5-79A7-4BCB-F761-C22C5179FEEE}"/>
          </ac:spMkLst>
        </pc:spChg>
        <pc:spChg chg="del">
          <ac:chgData name="Luis Alfonso Palomares" userId="249f880f-9fef-4c37-96da-43c64fe42410" providerId="ADAL" clId="{37E85271-E054-4DB5-9A8E-AD675759CA33}" dt="2022-10-25T11:08:37.067" v="400" actId="478"/>
          <ac:spMkLst>
            <pc:docMk/>
            <pc:sldMk cId="684552986" sldId="404"/>
            <ac:spMk id="9" creationId="{1689CA70-E86E-F078-4C67-93BB05E4C28E}"/>
          </ac:spMkLst>
        </pc:spChg>
        <pc:spChg chg="del">
          <ac:chgData name="Luis Alfonso Palomares" userId="249f880f-9fef-4c37-96da-43c64fe42410" providerId="ADAL" clId="{37E85271-E054-4DB5-9A8E-AD675759CA33}" dt="2022-10-25T11:08:35.208" v="399" actId="478"/>
          <ac:spMkLst>
            <pc:docMk/>
            <pc:sldMk cId="684552986" sldId="404"/>
            <ac:spMk id="10" creationId="{D74FAB16-8770-B1F1-836E-647D34E9478D}"/>
          </ac:spMkLst>
        </pc:spChg>
        <pc:spChg chg="add del mod">
          <ac:chgData name="Luis Alfonso Palomares" userId="249f880f-9fef-4c37-96da-43c64fe42410" providerId="ADAL" clId="{37E85271-E054-4DB5-9A8E-AD675759CA33}" dt="2022-10-25T11:13:41.143" v="529" actId="113"/>
          <ac:spMkLst>
            <pc:docMk/>
            <pc:sldMk cId="684552986" sldId="404"/>
            <ac:spMk id="12" creationId="{6FE3C8BA-C56E-880D-27B4-D2E5528386A2}"/>
          </ac:spMkLst>
        </pc:spChg>
      </pc:sldChg>
      <pc:sldChg chg="modSp add mod setBg">
        <pc:chgData name="Luis Alfonso Palomares" userId="249f880f-9fef-4c37-96da-43c64fe42410" providerId="ADAL" clId="{37E85271-E054-4DB5-9A8E-AD675759CA33}" dt="2022-10-25T13:15:01.187" v="2249" actId="20577"/>
        <pc:sldMkLst>
          <pc:docMk/>
          <pc:sldMk cId="3476193653" sldId="405"/>
        </pc:sldMkLst>
        <pc:spChg chg="mod">
          <ac:chgData name="Luis Alfonso Palomares" userId="249f880f-9fef-4c37-96da-43c64fe42410" providerId="ADAL" clId="{37E85271-E054-4DB5-9A8E-AD675759CA33}" dt="2022-10-25T13:15:01.187" v="2249" actId="20577"/>
          <ac:spMkLst>
            <pc:docMk/>
            <pc:sldMk cId="3476193653" sldId="405"/>
            <ac:spMk id="2" creationId="{4F3253E3-26AA-F043-B9D7-68561F501CD1}"/>
          </ac:spMkLst>
        </pc:spChg>
        <pc:spChg chg="mod">
          <ac:chgData name="Luis Alfonso Palomares" userId="249f880f-9fef-4c37-96da-43c64fe42410" providerId="ADAL" clId="{37E85271-E054-4DB5-9A8E-AD675759CA33}" dt="2022-10-25T11:27:42.067" v="561" actId="20577"/>
          <ac:spMkLst>
            <pc:docMk/>
            <pc:sldMk cId="3476193653" sldId="405"/>
            <ac:spMk id="3" creationId="{914E31D2-09EF-5943-9486-8AE0FA38C549}"/>
          </ac:spMkLst>
        </pc:spChg>
        <pc:spChg chg="mod">
          <ac:chgData name="Luis Alfonso Palomares" userId="249f880f-9fef-4c37-96da-43c64fe42410" providerId="ADAL" clId="{37E85271-E054-4DB5-9A8E-AD675759CA33}" dt="2022-10-25T11:30:55.685" v="653" actId="313"/>
          <ac:spMkLst>
            <pc:docMk/>
            <pc:sldMk cId="3476193653" sldId="405"/>
            <ac:spMk id="4" creationId="{46D35440-6C9C-5C4D-9EA7-7A6F1457D1E8}"/>
          </ac:spMkLst>
        </pc:spChg>
        <pc:spChg chg="mod">
          <ac:chgData name="Luis Alfonso Palomares" userId="249f880f-9fef-4c37-96da-43c64fe42410" providerId="ADAL" clId="{37E85271-E054-4DB5-9A8E-AD675759CA33}" dt="2022-10-25T11:27:56.153" v="607" actId="20577"/>
          <ac:spMkLst>
            <pc:docMk/>
            <pc:sldMk cId="3476193653" sldId="405"/>
            <ac:spMk id="5" creationId="{E39FB218-C216-9D4A-871F-C59FFF08EF9D}"/>
          </ac:spMkLst>
        </pc:spChg>
      </pc:sldChg>
      <pc:sldChg chg="delSp modSp add del mod">
        <pc:chgData name="Luis Alfonso Palomares" userId="249f880f-9fef-4c37-96da-43c64fe42410" providerId="ADAL" clId="{37E85271-E054-4DB5-9A8E-AD675759CA33}" dt="2022-10-25T11:35:23.785" v="658" actId="47"/>
        <pc:sldMkLst>
          <pc:docMk/>
          <pc:sldMk cId="437023480" sldId="406"/>
        </pc:sldMkLst>
        <pc:spChg chg="del mod">
          <ac:chgData name="Luis Alfonso Palomares" userId="249f880f-9fef-4c37-96da-43c64fe42410" providerId="ADAL" clId="{37E85271-E054-4DB5-9A8E-AD675759CA33}" dt="2022-10-25T11:34:48.626" v="656" actId="478"/>
          <ac:spMkLst>
            <pc:docMk/>
            <pc:sldMk cId="437023480" sldId="406"/>
            <ac:spMk id="12" creationId="{6FE3C8BA-C56E-880D-27B4-D2E5528386A2}"/>
          </ac:spMkLst>
        </pc:spChg>
      </pc:sldChg>
      <pc:sldChg chg="addSp delSp modSp add mod">
        <pc:chgData name="Luis Alfonso Palomares" userId="249f880f-9fef-4c37-96da-43c64fe42410" providerId="ADAL" clId="{37E85271-E054-4DB5-9A8E-AD675759CA33}" dt="2022-10-25T11:38:36.184" v="753" actId="1035"/>
        <pc:sldMkLst>
          <pc:docMk/>
          <pc:sldMk cId="2200422877" sldId="407"/>
        </pc:sldMkLst>
        <pc:spChg chg="mod">
          <ac:chgData name="Luis Alfonso Palomares" userId="249f880f-9fef-4c37-96da-43c64fe42410" providerId="ADAL" clId="{37E85271-E054-4DB5-9A8E-AD675759CA33}" dt="2022-10-25T11:35:28.384" v="659"/>
          <ac:spMkLst>
            <pc:docMk/>
            <pc:sldMk cId="2200422877" sldId="407"/>
            <ac:spMk id="2" creationId="{6C1CC67D-43C0-F74A-9991-4A8FCE562889}"/>
          </ac:spMkLst>
        </pc:spChg>
        <pc:spChg chg="mod">
          <ac:chgData name="Luis Alfonso Palomares" userId="249f880f-9fef-4c37-96da-43c64fe42410" providerId="ADAL" clId="{37E85271-E054-4DB5-9A8E-AD675759CA33}" dt="2022-10-25T11:35:34.143" v="660"/>
          <ac:spMkLst>
            <pc:docMk/>
            <pc:sldMk cId="2200422877" sldId="407"/>
            <ac:spMk id="3" creationId="{6331FCB2-56B2-6A49-9542-4CF9FF298D63}"/>
          </ac:spMkLst>
        </pc:spChg>
        <pc:spChg chg="add del mod">
          <ac:chgData name="Luis Alfonso Palomares" userId="249f880f-9fef-4c37-96da-43c64fe42410" providerId="ADAL" clId="{37E85271-E054-4DB5-9A8E-AD675759CA33}" dt="2022-10-25T11:37:11.242" v="674" actId="3680"/>
          <ac:spMkLst>
            <pc:docMk/>
            <pc:sldMk cId="2200422877" sldId="407"/>
            <ac:spMk id="6" creationId="{0C3C0DB7-D0AE-45CE-00A3-3251205A6E08}"/>
          </ac:spMkLst>
        </pc:spChg>
        <pc:graphicFrameChg chg="add mod ord modGraphic">
          <ac:chgData name="Luis Alfonso Palomares" userId="249f880f-9fef-4c37-96da-43c64fe42410" providerId="ADAL" clId="{37E85271-E054-4DB5-9A8E-AD675759CA33}" dt="2022-10-25T11:38:36.184" v="753" actId="1035"/>
          <ac:graphicFrameMkLst>
            <pc:docMk/>
            <pc:sldMk cId="2200422877" sldId="407"/>
            <ac:graphicFrameMk id="7" creationId="{6B655A6D-9778-B8FE-4AC0-CB9078060B72}"/>
          </ac:graphicFrameMkLst>
        </pc:graphicFrameChg>
        <pc:graphicFrameChg chg="del mod modGraphic">
          <ac:chgData name="Luis Alfonso Palomares" userId="249f880f-9fef-4c37-96da-43c64fe42410" providerId="ADAL" clId="{37E85271-E054-4DB5-9A8E-AD675759CA33}" dt="2022-10-25T11:36:55.523" v="673" actId="478"/>
          <ac:graphicFrameMkLst>
            <pc:docMk/>
            <pc:sldMk cId="2200422877" sldId="407"/>
            <ac:graphicFrameMk id="36" creationId="{788EAE63-1FE9-4B43-A305-9B3C3823C326}"/>
          </ac:graphicFrameMkLst>
        </pc:graphicFrameChg>
      </pc:sldChg>
      <pc:sldChg chg="modSp add mod">
        <pc:chgData name="Luis Alfonso Palomares" userId="249f880f-9fef-4c37-96da-43c64fe42410" providerId="ADAL" clId="{37E85271-E054-4DB5-9A8E-AD675759CA33}" dt="2022-10-25T11:55:27.299" v="832" actId="20577"/>
        <pc:sldMkLst>
          <pc:docMk/>
          <pc:sldMk cId="331710711" sldId="408"/>
        </pc:sldMkLst>
        <pc:spChg chg="mod">
          <ac:chgData name="Luis Alfonso Palomares" userId="249f880f-9fef-4c37-96da-43c64fe42410" providerId="ADAL" clId="{37E85271-E054-4DB5-9A8E-AD675759CA33}" dt="2022-10-25T11:51:26.940" v="766" actId="20577"/>
          <ac:spMkLst>
            <pc:docMk/>
            <pc:sldMk cId="331710711" sldId="408"/>
            <ac:spMk id="2" creationId="{6C1CC67D-43C0-F74A-9991-4A8FCE562889}"/>
          </ac:spMkLst>
        </pc:spChg>
        <pc:spChg chg="mod">
          <ac:chgData name="Luis Alfonso Palomares" userId="249f880f-9fef-4c37-96da-43c64fe42410" providerId="ADAL" clId="{37E85271-E054-4DB5-9A8E-AD675759CA33}" dt="2022-10-25T11:51:48.447" v="769"/>
          <ac:spMkLst>
            <pc:docMk/>
            <pc:sldMk cId="331710711" sldId="408"/>
            <ac:spMk id="3" creationId="{6331FCB2-56B2-6A49-9542-4CF9FF298D63}"/>
          </ac:spMkLst>
        </pc:spChg>
        <pc:graphicFrameChg chg="mod modGraphic">
          <ac:chgData name="Luis Alfonso Palomares" userId="249f880f-9fef-4c37-96da-43c64fe42410" providerId="ADAL" clId="{37E85271-E054-4DB5-9A8E-AD675759CA33}" dt="2022-10-25T11:55:27.299" v="832" actId="20577"/>
          <ac:graphicFrameMkLst>
            <pc:docMk/>
            <pc:sldMk cId="331710711" sldId="408"/>
            <ac:graphicFrameMk id="36" creationId="{788EAE63-1FE9-4B43-A305-9B3C3823C326}"/>
          </ac:graphicFrameMkLst>
        </pc:graphicFrameChg>
      </pc:sldChg>
      <pc:sldChg chg="addSp modSp add mod">
        <pc:chgData name="Luis Alfonso Palomares" userId="249f880f-9fef-4c37-96da-43c64fe42410" providerId="ADAL" clId="{37E85271-E054-4DB5-9A8E-AD675759CA33}" dt="2022-10-25T11:59:04.692" v="891" actId="20577"/>
        <pc:sldMkLst>
          <pc:docMk/>
          <pc:sldMk cId="1365678437" sldId="409"/>
        </pc:sldMkLst>
        <pc:spChg chg="mod">
          <ac:chgData name="Luis Alfonso Palomares" userId="249f880f-9fef-4c37-96da-43c64fe42410" providerId="ADAL" clId="{37E85271-E054-4DB5-9A8E-AD675759CA33}" dt="2022-10-25T11:57:48.619" v="849" actId="20577"/>
          <ac:spMkLst>
            <pc:docMk/>
            <pc:sldMk cId="1365678437" sldId="409"/>
            <ac:spMk id="2" creationId="{540EDEC8-70B8-9646-A8BC-3C9C2B7B1B65}"/>
          </ac:spMkLst>
        </pc:spChg>
        <pc:spChg chg="mod">
          <ac:chgData name="Luis Alfonso Palomares" userId="249f880f-9fef-4c37-96da-43c64fe42410" providerId="ADAL" clId="{37E85271-E054-4DB5-9A8E-AD675759CA33}" dt="2022-10-25T11:57:23.988" v="842" actId="20577"/>
          <ac:spMkLst>
            <pc:docMk/>
            <pc:sldMk cId="1365678437" sldId="409"/>
            <ac:spMk id="4" creationId="{DF08FD84-4E1F-3D4B-A86F-D7CA402986D0}"/>
          </ac:spMkLst>
        </pc:spChg>
        <pc:spChg chg="mod">
          <ac:chgData name="Luis Alfonso Palomares" userId="249f880f-9fef-4c37-96da-43c64fe42410" providerId="ADAL" clId="{37E85271-E054-4DB5-9A8E-AD675759CA33}" dt="2022-10-25T11:57:32.998" v="845"/>
          <ac:spMkLst>
            <pc:docMk/>
            <pc:sldMk cId="1365678437" sldId="409"/>
            <ac:spMk id="5" creationId="{B89DBABA-04B8-2948-9743-FFF390DFBB18}"/>
          </ac:spMkLst>
        </pc:spChg>
        <pc:spChg chg="add mod">
          <ac:chgData name="Luis Alfonso Palomares" userId="249f880f-9fef-4c37-96da-43c64fe42410" providerId="ADAL" clId="{37E85271-E054-4DB5-9A8E-AD675759CA33}" dt="2022-10-25T11:59:04.692" v="891" actId="20577"/>
          <ac:spMkLst>
            <pc:docMk/>
            <pc:sldMk cId="1365678437" sldId="409"/>
            <ac:spMk id="7" creationId="{3FD51811-9656-ECEC-3564-BBA6C312B406}"/>
          </ac:spMkLst>
        </pc:spChg>
      </pc:sldChg>
      <pc:sldChg chg="modSp add mod ord">
        <pc:chgData name="Luis Alfonso Palomares" userId="249f880f-9fef-4c37-96da-43c64fe42410" providerId="ADAL" clId="{37E85271-E054-4DB5-9A8E-AD675759CA33}" dt="2022-10-25T13:14:55.916" v="2241" actId="20577"/>
        <pc:sldMkLst>
          <pc:docMk/>
          <pc:sldMk cId="1126999399" sldId="410"/>
        </pc:sldMkLst>
        <pc:spChg chg="mod">
          <ac:chgData name="Luis Alfonso Palomares" userId="249f880f-9fef-4c37-96da-43c64fe42410" providerId="ADAL" clId="{37E85271-E054-4DB5-9A8E-AD675759CA33}" dt="2022-10-25T13:14:55.916" v="2241" actId="20577"/>
          <ac:spMkLst>
            <pc:docMk/>
            <pc:sldMk cId="1126999399" sldId="410"/>
            <ac:spMk id="2" creationId="{4F3253E3-26AA-F043-B9D7-68561F501CD1}"/>
          </ac:spMkLst>
        </pc:spChg>
        <pc:spChg chg="mod">
          <ac:chgData name="Luis Alfonso Palomares" userId="249f880f-9fef-4c37-96da-43c64fe42410" providerId="ADAL" clId="{37E85271-E054-4DB5-9A8E-AD675759CA33}" dt="2022-10-25T11:59:33.783" v="911" actId="20577"/>
          <ac:spMkLst>
            <pc:docMk/>
            <pc:sldMk cId="1126999399" sldId="410"/>
            <ac:spMk id="4" creationId="{46D35440-6C9C-5C4D-9EA7-7A6F1457D1E8}"/>
          </ac:spMkLst>
        </pc:spChg>
      </pc:sldChg>
      <pc:sldChg chg="addSp delSp modSp add mod ord">
        <pc:chgData name="Luis Alfonso Palomares" userId="249f880f-9fef-4c37-96da-43c64fe42410" providerId="ADAL" clId="{37E85271-E054-4DB5-9A8E-AD675759CA33}" dt="2022-10-25T12:18:56.267" v="993" actId="14734"/>
        <pc:sldMkLst>
          <pc:docMk/>
          <pc:sldMk cId="1188194814" sldId="411"/>
        </pc:sldMkLst>
        <pc:spChg chg="mod">
          <ac:chgData name="Luis Alfonso Palomares" userId="249f880f-9fef-4c37-96da-43c64fe42410" providerId="ADAL" clId="{37E85271-E054-4DB5-9A8E-AD675759CA33}" dt="2022-10-25T12:15:51.650" v="933" actId="1037"/>
          <ac:spMkLst>
            <pc:docMk/>
            <pc:sldMk cId="1188194814" sldId="411"/>
            <ac:spMk id="2" creationId="{6C1CC67D-43C0-F74A-9991-4A8FCE562889}"/>
          </ac:spMkLst>
        </pc:spChg>
        <pc:spChg chg="del">
          <ac:chgData name="Luis Alfonso Palomares" userId="249f880f-9fef-4c37-96da-43c64fe42410" providerId="ADAL" clId="{37E85271-E054-4DB5-9A8E-AD675759CA33}" dt="2022-10-25T12:15:56.880" v="934" actId="478"/>
          <ac:spMkLst>
            <pc:docMk/>
            <pc:sldMk cId="1188194814" sldId="411"/>
            <ac:spMk id="3" creationId="{6331FCB2-56B2-6A49-9542-4CF9FF298D63}"/>
          </ac:spMkLst>
        </pc:spChg>
        <pc:spChg chg="add del mod">
          <ac:chgData name="Luis Alfonso Palomares" userId="249f880f-9fef-4c37-96da-43c64fe42410" providerId="ADAL" clId="{37E85271-E054-4DB5-9A8E-AD675759CA33}" dt="2022-10-25T12:16:01.306" v="935" actId="478"/>
          <ac:spMkLst>
            <pc:docMk/>
            <pc:sldMk cId="1188194814" sldId="411"/>
            <ac:spMk id="6" creationId="{AEA6735E-6491-4613-1E58-F8D51B87A507}"/>
          </ac:spMkLst>
        </pc:spChg>
        <pc:graphicFrameChg chg="mod modGraphic">
          <ac:chgData name="Luis Alfonso Palomares" userId="249f880f-9fef-4c37-96da-43c64fe42410" providerId="ADAL" clId="{37E85271-E054-4DB5-9A8E-AD675759CA33}" dt="2022-10-25T12:18:56.267" v="993" actId="14734"/>
          <ac:graphicFrameMkLst>
            <pc:docMk/>
            <pc:sldMk cId="1188194814" sldId="411"/>
            <ac:graphicFrameMk id="36" creationId="{788EAE63-1FE9-4B43-A305-9B3C3823C326}"/>
          </ac:graphicFrameMkLst>
        </pc:graphicFrameChg>
      </pc:sldChg>
      <pc:sldChg chg="modSp add mod">
        <pc:chgData name="Luis Alfonso Palomares" userId="249f880f-9fef-4c37-96da-43c64fe42410" providerId="ADAL" clId="{37E85271-E054-4DB5-9A8E-AD675759CA33}" dt="2022-10-25T12:26:04.049" v="1263" actId="20577"/>
        <pc:sldMkLst>
          <pc:docMk/>
          <pc:sldMk cId="661313261" sldId="412"/>
        </pc:sldMkLst>
        <pc:spChg chg="mod">
          <ac:chgData name="Luis Alfonso Palomares" userId="249f880f-9fef-4c37-96da-43c64fe42410" providerId="ADAL" clId="{37E85271-E054-4DB5-9A8E-AD675759CA33}" dt="2022-10-25T12:19:15.936" v="999" actId="20577"/>
          <ac:spMkLst>
            <pc:docMk/>
            <pc:sldMk cId="661313261" sldId="412"/>
            <ac:spMk id="2" creationId="{6C1CC67D-43C0-F74A-9991-4A8FCE562889}"/>
          </ac:spMkLst>
        </pc:spChg>
        <pc:graphicFrameChg chg="mod modGraphic">
          <ac:chgData name="Luis Alfonso Palomares" userId="249f880f-9fef-4c37-96da-43c64fe42410" providerId="ADAL" clId="{37E85271-E054-4DB5-9A8E-AD675759CA33}" dt="2022-10-25T12:26:04.049" v="1263" actId="20577"/>
          <ac:graphicFrameMkLst>
            <pc:docMk/>
            <pc:sldMk cId="661313261" sldId="412"/>
            <ac:graphicFrameMk id="36" creationId="{788EAE63-1FE9-4B43-A305-9B3C3823C326}"/>
          </ac:graphicFrameMkLst>
        </pc:graphicFrameChg>
      </pc:sldChg>
      <pc:sldChg chg="modSp add mod ord">
        <pc:chgData name="Luis Alfonso Palomares" userId="249f880f-9fef-4c37-96da-43c64fe42410" providerId="ADAL" clId="{37E85271-E054-4DB5-9A8E-AD675759CA33}" dt="2022-10-25T12:27:59.207" v="1450" actId="2165"/>
        <pc:sldMkLst>
          <pc:docMk/>
          <pc:sldMk cId="1764687565" sldId="413"/>
        </pc:sldMkLst>
        <pc:spChg chg="mod">
          <ac:chgData name="Luis Alfonso Palomares" userId="249f880f-9fef-4c37-96da-43c64fe42410" providerId="ADAL" clId="{37E85271-E054-4DB5-9A8E-AD675759CA33}" dt="2022-10-25T12:26:19.138" v="1269"/>
          <ac:spMkLst>
            <pc:docMk/>
            <pc:sldMk cId="1764687565" sldId="413"/>
            <ac:spMk id="2" creationId="{6C1CC67D-43C0-F74A-9991-4A8FCE562889}"/>
          </ac:spMkLst>
        </pc:spChg>
        <pc:graphicFrameChg chg="modGraphic">
          <ac:chgData name="Luis Alfonso Palomares" userId="249f880f-9fef-4c37-96da-43c64fe42410" providerId="ADAL" clId="{37E85271-E054-4DB5-9A8E-AD675759CA33}" dt="2022-10-25T12:27:59.207" v="1450" actId="2165"/>
          <ac:graphicFrameMkLst>
            <pc:docMk/>
            <pc:sldMk cId="1764687565" sldId="413"/>
            <ac:graphicFrameMk id="36" creationId="{788EAE63-1FE9-4B43-A305-9B3C3823C326}"/>
          </ac:graphicFrameMkLst>
        </pc:graphicFrameChg>
      </pc:sldChg>
      <pc:sldChg chg="modSp add mod">
        <pc:chgData name="Luis Alfonso Palomares" userId="249f880f-9fef-4c37-96da-43c64fe42410" providerId="ADAL" clId="{37E85271-E054-4DB5-9A8E-AD675759CA33}" dt="2022-10-25T12:33:48.233" v="1936" actId="20577"/>
        <pc:sldMkLst>
          <pc:docMk/>
          <pc:sldMk cId="2451140633" sldId="414"/>
        </pc:sldMkLst>
        <pc:spChg chg="mod">
          <ac:chgData name="Luis Alfonso Palomares" userId="249f880f-9fef-4c37-96da-43c64fe42410" providerId="ADAL" clId="{37E85271-E054-4DB5-9A8E-AD675759CA33}" dt="2022-10-25T12:32:40.404" v="1818" actId="20577"/>
          <ac:spMkLst>
            <pc:docMk/>
            <pc:sldMk cId="2451140633" sldId="414"/>
            <ac:spMk id="2" creationId="{6C1CC67D-43C0-F74A-9991-4A8FCE562889}"/>
          </ac:spMkLst>
        </pc:spChg>
        <pc:graphicFrameChg chg="mod modGraphic">
          <ac:chgData name="Luis Alfonso Palomares" userId="249f880f-9fef-4c37-96da-43c64fe42410" providerId="ADAL" clId="{37E85271-E054-4DB5-9A8E-AD675759CA33}" dt="2022-10-25T12:33:48.233" v="1936" actId="20577"/>
          <ac:graphicFrameMkLst>
            <pc:docMk/>
            <pc:sldMk cId="2451140633" sldId="414"/>
            <ac:graphicFrameMk id="36" creationId="{788EAE63-1FE9-4B43-A305-9B3C3823C326}"/>
          </ac:graphicFrameMkLst>
        </pc:graphicFrameChg>
      </pc:sldChg>
      <pc:sldChg chg="modSp add mod ord">
        <pc:chgData name="Luis Alfonso Palomares" userId="249f880f-9fef-4c37-96da-43c64fe42410" providerId="ADAL" clId="{37E85271-E054-4DB5-9A8E-AD675759CA33}" dt="2022-10-25T13:14:50.361" v="2233" actId="20577"/>
        <pc:sldMkLst>
          <pc:docMk/>
          <pc:sldMk cId="2776024578" sldId="415"/>
        </pc:sldMkLst>
        <pc:spChg chg="mod">
          <ac:chgData name="Luis Alfonso Palomares" userId="249f880f-9fef-4c37-96da-43c64fe42410" providerId="ADAL" clId="{37E85271-E054-4DB5-9A8E-AD675759CA33}" dt="2022-10-25T13:14:50.361" v="2233" actId="20577"/>
          <ac:spMkLst>
            <pc:docMk/>
            <pc:sldMk cId="2776024578" sldId="415"/>
            <ac:spMk id="2" creationId="{4F3253E3-26AA-F043-B9D7-68561F501CD1}"/>
          </ac:spMkLst>
        </pc:spChg>
        <pc:spChg chg="mod">
          <ac:chgData name="Luis Alfonso Palomares" userId="249f880f-9fef-4c37-96da-43c64fe42410" providerId="ADAL" clId="{37E85271-E054-4DB5-9A8E-AD675759CA33}" dt="2022-10-25T12:34:11.203" v="1959" actId="20577"/>
          <ac:spMkLst>
            <pc:docMk/>
            <pc:sldMk cId="2776024578" sldId="415"/>
            <ac:spMk id="4" creationId="{46D35440-6C9C-5C4D-9EA7-7A6F1457D1E8}"/>
          </ac:spMkLst>
        </pc:spChg>
      </pc:sldChg>
      <pc:sldChg chg="modSp add mod ord">
        <pc:chgData name="Luis Alfonso Palomares" userId="249f880f-9fef-4c37-96da-43c64fe42410" providerId="ADAL" clId="{37E85271-E054-4DB5-9A8E-AD675759CA33}" dt="2022-10-25T12:54:51.351" v="1979" actId="2165"/>
        <pc:sldMkLst>
          <pc:docMk/>
          <pc:sldMk cId="3820761226" sldId="416"/>
        </pc:sldMkLst>
        <pc:graphicFrameChg chg="mod modGraphic">
          <ac:chgData name="Luis Alfonso Palomares" userId="249f880f-9fef-4c37-96da-43c64fe42410" providerId="ADAL" clId="{37E85271-E054-4DB5-9A8E-AD675759CA33}" dt="2022-10-25T12:54:51.351" v="1979" actId="2165"/>
          <ac:graphicFrameMkLst>
            <pc:docMk/>
            <pc:sldMk cId="3820761226" sldId="416"/>
            <ac:graphicFrameMk id="36" creationId="{788EAE63-1FE9-4B43-A305-9B3C3823C326}"/>
          </ac:graphicFrameMkLst>
        </pc:graphicFrameChg>
      </pc:sldChg>
      <pc:sldChg chg="modSp add mod ord">
        <pc:chgData name="Luis Alfonso Palomares" userId="249f880f-9fef-4c37-96da-43c64fe42410" providerId="ADAL" clId="{37E85271-E054-4DB5-9A8E-AD675759CA33}" dt="2022-10-25T13:14:44.969" v="2225" actId="20577"/>
        <pc:sldMkLst>
          <pc:docMk/>
          <pc:sldMk cId="2091866351" sldId="417"/>
        </pc:sldMkLst>
        <pc:spChg chg="mod">
          <ac:chgData name="Luis Alfonso Palomares" userId="249f880f-9fef-4c37-96da-43c64fe42410" providerId="ADAL" clId="{37E85271-E054-4DB5-9A8E-AD675759CA33}" dt="2022-10-25T13:14:44.969" v="2225" actId="20577"/>
          <ac:spMkLst>
            <pc:docMk/>
            <pc:sldMk cId="2091866351" sldId="417"/>
            <ac:spMk id="2" creationId="{4F3253E3-26AA-F043-B9D7-68561F501CD1}"/>
          </ac:spMkLst>
        </pc:spChg>
        <pc:spChg chg="mod">
          <ac:chgData name="Luis Alfonso Palomares" userId="249f880f-9fef-4c37-96da-43c64fe42410" providerId="ADAL" clId="{37E85271-E054-4DB5-9A8E-AD675759CA33}" dt="2022-10-25T12:55:10.804" v="2004" actId="20577"/>
          <ac:spMkLst>
            <pc:docMk/>
            <pc:sldMk cId="2091866351" sldId="417"/>
            <ac:spMk id="4" creationId="{46D35440-6C9C-5C4D-9EA7-7A6F1457D1E8}"/>
          </ac:spMkLst>
        </pc:spChg>
      </pc:sldChg>
      <pc:sldChg chg="addSp delSp modSp add mod">
        <pc:chgData name="Luis Alfonso Palomares" userId="249f880f-9fef-4c37-96da-43c64fe42410" providerId="ADAL" clId="{37E85271-E054-4DB5-9A8E-AD675759CA33}" dt="2022-10-25T13:12:06.834" v="2105"/>
        <pc:sldMkLst>
          <pc:docMk/>
          <pc:sldMk cId="2152244708" sldId="418"/>
        </pc:sldMkLst>
        <pc:spChg chg="mod">
          <ac:chgData name="Luis Alfonso Palomares" userId="249f880f-9fef-4c37-96da-43c64fe42410" providerId="ADAL" clId="{37E85271-E054-4DB5-9A8E-AD675759CA33}" dt="2022-10-25T13:08:49.332" v="2020" actId="20577"/>
          <ac:spMkLst>
            <pc:docMk/>
            <pc:sldMk cId="2152244708" sldId="418"/>
            <ac:spMk id="3" creationId="{DDC86C0D-6877-A047-AA41-3950FE0385BD}"/>
          </ac:spMkLst>
        </pc:spChg>
        <pc:spChg chg="mod">
          <ac:chgData name="Luis Alfonso Palomares" userId="249f880f-9fef-4c37-96da-43c64fe42410" providerId="ADAL" clId="{37E85271-E054-4DB5-9A8E-AD675759CA33}" dt="2022-10-25T13:09:00.543" v="2021"/>
          <ac:spMkLst>
            <pc:docMk/>
            <pc:sldMk cId="2152244708" sldId="418"/>
            <ac:spMk id="4" creationId="{C06B220E-E5EF-4842-9911-CE5D1E0937C6}"/>
          </ac:spMkLst>
        </pc:spChg>
        <pc:spChg chg="mod">
          <ac:chgData name="Luis Alfonso Palomares" userId="249f880f-9fef-4c37-96da-43c64fe42410" providerId="ADAL" clId="{37E85271-E054-4DB5-9A8E-AD675759CA33}" dt="2022-10-25T13:10:37.556" v="2066" actId="20577"/>
          <ac:spMkLst>
            <pc:docMk/>
            <pc:sldMk cId="2152244708" sldId="418"/>
            <ac:spMk id="5" creationId="{5AAEBFA9-E478-9345-ADEF-FC82158E576B}"/>
          </ac:spMkLst>
        </pc:spChg>
        <pc:spChg chg="del mod">
          <ac:chgData name="Luis Alfonso Palomares" userId="249f880f-9fef-4c37-96da-43c64fe42410" providerId="ADAL" clId="{37E85271-E054-4DB5-9A8E-AD675759CA33}" dt="2022-10-25T13:09:23.992" v="2029" actId="478"/>
          <ac:spMkLst>
            <pc:docMk/>
            <pc:sldMk cId="2152244708" sldId="418"/>
            <ac:spMk id="6" creationId="{080E2E22-9EEC-EF49-B34C-48BADF34DC89}"/>
          </ac:spMkLst>
        </pc:spChg>
        <pc:spChg chg="del">
          <ac:chgData name="Luis Alfonso Palomares" userId="249f880f-9fef-4c37-96da-43c64fe42410" providerId="ADAL" clId="{37E85271-E054-4DB5-9A8E-AD675759CA33}" dt="2022-10-25T13:09:32.105" v="2035" actId="478"/>
          <ac:spMkLst>
            <pc:docMk/>
            <pc:sldMk cId="2152244708" sldId="418"/>
            <ac:spMk id="7" creationId="{0D4FD484-E88F-B04C-A709-6160563D3BA5}"/>
          </ac:spMkLst>
        </pc:spChg>
        <pc:spChg chg="del">
          <ac:chgData name="Luis Alfonso Palomares" userId="249f880f-9fef-4c37-96da-43c64fe42410" providerId="ADAL" clId="{37E85271-E054-4DB5-9A8E-AD675759CA33}" dt="2022-10-25T13:09:04.500" v="2022" actId="478"/>
          <ac:spMkLst>
            <pc:docMk/>
            <pc:sldMk cId="2152244708" sldId="418"/>
            <ac:spMk id="8" creationId="{1D891D61-4DC2-C047-9CB1-017634CF40F4}"/>
          </ac:spMkLst>
        </pc:spChg>
        <pc:spChg chg="del">
          <ac:chgData name="Luis Alfonso Palomares" userId="249f880f-9fef-4c37-96da-43c64fe42410" providerId="ADAL" clId="{37E85271-E054-4DB5-9A8E-AD675759CA33}" dt="2022-10-25T13:09:23.992" v="2029" actId="478"/>
          <ac:spMkLst>
            <pc:docMk/>
            <pc:sldMk cId="2152244708" sldId="418"/>
            <ac:spMk id="9" creationId="{F6FA1FE9-9FDC-C641-A1EF-4B27386CAB4D}"/>
          </ac:spMkLst>
        </pc:spChg>
        <pc:spChg chg="del">
          <ac:chgData name="Luis Alfonso Palomares" userId="249f880f-9fef-4c37-96da-43c64fe42410" providerId="ADAL" clId="{37E85271-E054-4DB5-9A8E-AD675759CA33}" dt="2022-10-25T13:09:28.360" v="2033" actId="478"/>
          <ac:spMkLst>
            <pc:docMk/>
            <pc:sldMk cId="2152244708" sldId="418"/>
            <ac:spMk id="10" creationId="{F5C7C5F9-B64A-D542-9815-DC9974A7B9AF}"/>
          </ac:spMkLst>
        </pc:spChg>
        <pc:spChg chg="add mod">
          <ac:chgData name="Luis Alfonso Palomares" userId="249f880f-9fef-4c37-96da-43c64fe42410" providerId="ADAL" clId="{37E85271-E054-4DB5-9A8E-AD675759CA33}" dt="2022-10-25T13:09:54.244" v="2046" actId="20577"/>
          <ac:spMkLst>
            <pc:docMk/>
            <pc:sldMk cId="2152244708" sldId="418"/>
            <ac:spMk id="12" creationId="{2E20B7A8-E581-58AC-4779-FC73C27EAC4C}"/>
          </ac:spMkLst>
        </pc:spChg>
        <pc:spChg chg="add del mod">
          <ac:chgData name="Luis Alfonso Palomares" userId="249f880f-9fef-4c37-96da-43c64fe42410" providerId="ADAL" clId="{37E85271-E054-4DB5-9A8E-AD675759CA33}" dt="2022-10-25T13:09:09.589" v="2024" actId="478"/>
          <ac:spMkLst>
            <pc:docMk/>
            <pc:sldMk cId="2152244708" sldId="418"/>
            <ac:spMk id="14" creationId="{9FA38ACA-1D53-1F13-73FC-A605E944EC82}"/>
          </ac:spMkLst>
        </pc:spChg>
        <pc:spChg chg="add del mod">
          <ac:chgData name="Luis Alfonso Palomares" userId="249f880f-9fef-4c37-96da-43c64fe42410" providerId="ADAL" clId="{37E85271-E054-4DB5-9A8E-AD675759CA33}" dt="2022-10-25T13:09:18.632" v="2027" actId="478"/>
          <ac:spMkLst>
            <pc:docMk/>
            <pc:sldMk cId="2152244708" sldId="418"/>
            <ac:spMk id="16" creationId="{CB6C6C3A-BB0B-037B-F102-64539145AD22}"/>
          </ac:spMkLst>
        </pc:spChg>
        <pc:spChg chg="add del mod">
          <ac:chgData name="Luis Alfonso Palomares" userId="249f880f-9fef-4c37-96da-43c64fe42410" providerId="ADAL" clId="{37E85271-E054-4DB5-9A8E-AD675759CA33}" dt="2022-10-25T13:09:27.590" v="2032" actId="478"/>
          <ac:spMkLst>
            <pc:docMk/>
            <pc:sldMk cId="2152244708" sldId="418"/>
            <ac:spMk id="18" creationId="{6D9DD5DC-879A-4EE8-F3C3-EEF2B517EF71}"/>
          </ac:spMkLst>
        </pc:spChg>
        <pc:spChg chg="del">
          <ac:chgData name="Luis Alfonso Palomares" userId="249f880f-9fef-4c37-96da-43c64fe42410" providerId="ADAL" clId="{37E85271-E054-4DB5-9A8E-AD675759CA33}" dt="2022-10-25T13:09:06.554" v="2023" actId="478"/>
          <ac:spMkLst>
            <pc:docMk/>
            <pc:sldMk cId="2152244708" sldId="418"/>
            <ac:spMk id="20" creationId="{88059D2E-BFAB-A644-BC2C-4A011B5C7934}"/>
          </ac:spMkLst>
        </pc:spChg>
        <pc:spChg chg="del">
          <ac:chgData name="Luis Alfonso Palomares" userId="249f880f-9fef-4c37-96da-43c64fe42410" providerId="ADAL" clId="{37E85271-E054-4DB5-9A8E-AD675759CA33}" dt="2022-10-25T13:09:23.992" v="2029" actId="478"/>
          <ac:spMkLst>
            <pc:docMk/>
            <pc:sldMk cId="2152244708" sldId="418"/>
            <ac:spMk id="21" creationId="{84017114-7514-9144-83E7-F46546219C40}"/>
          </ac:spMkLst>
        </pc:spChg>
        <pc:spChg chg="del mod">
          <ac:chgData name="Luis Alfonso Palomares" userId="249f880f-9fef-4c37-96da-43c64fe42410" providerId="ADAL" clId="{37E85271-E054-4DB5-9A8E-AD675759CA33}" dt="2022-10-25T13:09:15.460" v="2026" actId="478"/>
          <ac:spMkLst>
            <pc:docMk/>
            <pc:sldMk cId="2152244708" sldId="418"/>
            <ac:spMk id="22" creationId="{BB85A66E-3FD7-4C41-BECA-936248083C42}"/>
          </ac:spMkLst>
        </pc:spChg>
        <pc:spChg chg="add del mod">
          <ac:chgData name="Luis Alfonso Palomares" userId="249f880f-9fef-4c37-96da-43c64fe42410" providerId="ADAL" clId="{37E85271-E054-4DB5-9A8E-AD675759CA33}" dt="2022-10-25T13:09:25.843" v="2030" actId="478"/>
          <ac:spMkLst>
            <pc:docMk/>
            <pc:sldMk cId="2152244708" sldId="418"/>
            <ac:spMk id="23" creationId="{C98B26AA-77DE-2D9F-A0F1-4C9058CB55D4}"/>
          </ac:spMkLst>
        </pc:spChg>
        <pc:spChg chg="add del mod">
          <ac:chgData name="Luis Alfonso Palomares" userId="249f880f-9fef-4c37-96da-43c64fe42410" providerId="ADAL" clId="{37E85271-E054-4DB5-9A8E-AD675759CA33}" dt="2022-10-25T13:09:26.768" v="2031" actId="478"/>
          <ac:spMkLst>
            <pc:docMk/>
            <pc:sldMk cId="2152244708" sldId="418"/>
            <ac:spMk id="25" creationId="{DE898691-D28B-6833-AAE1-47F77086A95E}"/>
          </ac:spMkLst>
        </pc:spChg>
        <pc:spChg chg="add del mod">
          <ac:chgData name="Luis Alfonso Palomares" userId="249f880f-9fef-4c37-96da-43c64fe42410" providerId="ADAL" clId="{37E85271-E054-4DB5-9A8E-AD675759CA33}" dt="2022-10-25T13:09:30.427" v="2034" actId="478"/>
          <ac:spMkLst>
            <pc:docMk/>
            <pc:sldMk cId="2152244708" sldId="418"/>
            <ac:spMk id="27" creationId="{57362140-70E3-2A40-72C7-59D1F4F0E532}"/>
          </ac:spMkLst>
        </pc:spChg>
        <pc:spChg chg="add del mod">
          <ac:chgData name="Luis Alfonso Palomares" userId="249f880f-9fef-4c37-96da-43c64fe42410" providerId="ADAL" clId="{37E85271-E054-4DB5-9A8E-AD675759CA33}" dt="2022-10-25T13:09:33.367" v="2036" actId="478"/>
          <ac:spMkLst>
            <pc:docMk/>
            <pc:sldMk cId="2152244708" sldId="418"/>
            <ac:spMk id="29" creationId="{D1367E5D-928D-B210-D4C7-8333825FF2E9}"/>
          </ac:spMkLst>
        </pc:spChg>
        <pc:spChg chg="add mod">
          <ac:chgData name="Luis Alfonso Palomares" userId="249f880f-9fef-4c37-96da-43c64fe42410" providerId="ADAL" clId="{37E85271-E054-4DB5-9A8E-AD675759CA33}" dt="2022-10-25T13:10:18.631" v="2055" actId="20577"/>
          <ac:spMkLst>
            <pc:docMk/>
            <pc:sldMk cId="2152244708" sldId="418"/>
            <ac:spMk id="30" creationId="{380F4994-F808-C39E-1970-070CF1BB5775}"/>
          </ac:spMkLst>
        </pc:spChg>
        <pc:spChg chg="add mod">
          <ac:chgData name="Luis Alfonso Palomares" userId="249f880f-9fef-4c37-96da-43c64fe42410" providerId="ADAL" clId="{37E85271-E054-4DB5-9A8E-AD675759CA33}" dt="2022-10-25T13:10:40.971" v="2074" actId="20577"/>
          <ac:spMkLst>
            <pc:docMk/>
            <pc:sldMk cId="2152244708" sldId="418"/>
            <ac:spMk id="31" creationId="{238CC03F-D260-A0B5-8559-A784B7AC09C5}"/>
          </ac:spMkLst>
        </pc:spChg>
        <pc:spChg chg="add mod">
          <ac:chgData name="Luis Alfonso Palomares" userId="249f880f-9fef-4c37-96da-43c64fe42410" providerId="ADAL" clId="{37E85271-E054-4DB5-9A8E-AD675759CA33}" dt="2022-10-25T13:11:01.051" v="2080" actId="20577"/>
          <ac:spMkLst>
            <pc:docMk/>
            <pc:sldMk cId="2152244708" sldId="418"/>
            <ac:spMk id="32" creationId="{9ED9741D-95A9-EB2A-3E28-E9E7F44E09DA}"/>
          </ac:spMkLst>
        </pc:spChg>
        <pc:spChg chg="add mod">
          <ac:chgData name="Luis Alfonso Palomares" userId="249f880f-9fef-4c37-96da-43c64fe42410" providerId="ADAL" clId="{37E85271-E054-4DB5-9A8E-AD675759CA33}" dt="2022-10-25T13:11:19.568" v="2090" actId="14100"/>
          <ac:spMkLst>
            <pc:docMk/>
            <pc:sldMk cId="2152244708" sldId="418"/>
            <ac:spMk id="33" creationId="{5E2C6C3A-3D85-C453-15AD-EF598B92B2CD}"/>
          </ac:spMkLst>
        </pc:spChg>
        <pc:spChg chg="add mod">
          <ac:chgData name="Luis Alfonso Palomares" userId="249f880f-9fef-4c37-96da-43c64fe42410" providerId="ADAL" clId="{37E85271-E054-4DB5-9A8E-AD675759CA33}" dt="2022-10-25T13:11:45.885" v="2102" actId="1076"/>
          <ac:spMkLst>
            <pc:docMk/>
            <pc:sldMk cId="2152244708" sldId="418"/>
            <ac:spMk id="34" creationId="{BB3E3CB5-4EEB-9B3C-8EEF-75DFEF957580}"/>
          </ac:spMkLst>
        </pc:spChg>
        <pc:spChg chg="add mod">
          <ac:chgData name="Luis Alfonso Palomares" userId="249f880f-9fef-4c37-96da-43c64fe42410" providerId="ADAL" clId="{37E85271-E054-4DB5-9A8E-AD675759CA33}" dt="2022-10-25T13:12:06.834" v="2105"/>
          <ac:spMkLst>
            <pc:docMk/>
            <pc:sldMk cId="2152244708" sldId="418"/>
            <ac:spMk id="35" creationId="{E1D7FD73-2743-AC48-06CF-56A830CC9A12}"/>
          </ac:spMkLst>
        </pc:spChg>
      </pc:sldChg>
      <pc:sldChg chg="modSp add mod">
        <pc:chgData name="Luis Alfonso Palomares" userId="249f880f-9fef-4c37-96da-43c64fe42410" providerId="ADAL" clId="{37E85271-E054-4DB5-9A8E-AD675759CA33}" dt="2022-10-25T16:04:36.526" v="2304" actId="20577"/>
        <pc:sldMkLst>
          <pc:docMk/>
          <pc:sldMk cId="3873171067" sldId="419"/>
        </pc:sldMkLst>
        <pc:spChg chg="mod">
          <ac:chgData name="Luis Alfonso Palomares" userId="249f880f-9fef-4c37-96da-43c64fe42410" providerId="ADAL" clId="{37E85271-E054-4DB5-9A8E-AD675759CA33}" dt="2022-10-25T13:12:27.859" v="2109"/>
          <ac:spMkLst>
            <pc:docMk/>
            <pc:sldMk cId="3873171067" sldId="419"/>
            <ac:spMk id="3" creationId="{DDC86C0D-6877-A047-AA41-3950FE0385BD}"/>
          </ac:spMkLst>
        </pc:spChg>
        <pc:spChg chg="mod">
          <ac:chgData name="Luis Alfonso Palomares" userId="249f880f-9fef-4c37-96da-43c64fe42410" providerId="ADAL" clId="{37E85271-E054-4DB5-9A8E-AD675759CA33}" dt="2022-10-25T13:12:45.191" v="2142" actId="20577"/>
          <ac:spMkLst>
            <pc:docMk/>
            <pc:sldMk cId="3873171067" sldId="419"/>
            <ac:spMk id="4" creationId="{C06B220E-E5EF-4842-9911-CE5D1E0937C6}"/>
          </ac:spMkLst>
        </pc:spChg>
        <pc:spChg chg="mod">
          <ac:chgData name="Luis Alfonso Palomares" userId="249f880f-9fef-4c37-96da-43c64fe42410" providerId="ADAL" clId="{37E85271-E054-4DB5-9A8E-AD675759CA33}" dt="2022-10-25T13:13:02.664" v="2148"/>
          <ac:spMkLst>
            <pc:docMk/>
            <pc:sldMk cId="3873171067" sldId="419"/>
            <ac:spMk id="5" creationId="{5AAEBFA9-E478-9345-ADEF-FC82158E576B}"/>
          </ac:spMkLst>
        </pc:spChg>
        <pc:spChg chg="mod">
          <ac:chgData name="Luis Alfonso Palomares" userId="249f880f-9fef-4c37-96da-43c64fe42410" providerId="ADAL" clId="{37E85271-E054-4DB5-9A8E-AD675759CA33}" dt="2022-10-25T13:12:56.140" v="2147" actId="20577"/>
          <ac:spMkLst>
            <pc:docMk/>
            <pc:sldMk cId="3873171067" sldId="419"/>
            <ac:spMk id="12" creationId="{2E20B7A8-E581-58AC-4779-FC73C27EAC4C}"/>
          </ac:spMkLst>
        </pc:spChg>
        <pc:spChg chg="mod">
          <ac:chgData name="Luis Alfonso Palomares" userId="249f880f-9fef-4c37-96da-43c64fe42410" providerId="ADAL" clId="{37E85271-E054-4DB5-9A8E-AD675759CA33}" dt="2022-10-25T13:13:28.341" v="2171" actId="20577"/>
          <ac:spMkLst>
            <pc:docMk/>
            <pc:sldMk cId="3873171067" sldId="419"/>
            <ac:spMk id="30" creationId="{380F4994-F808-C39E-1970-070CF1BB5775}"/>
          </ac:spMkLst>
        </pc:spChg>
        <pc:spChg chg="mod">
          <ac:chgData name="Luis Alfonso Palomares" userId="249f880f-9fef-4c37-96da-43c64fe42410" providerId="ADAL" clId="{37E85271-E054-4DB5-9A8E-AD675759CA33}" dt="2022-10-25T13:13:35.573" v="2173" actId="14100"/>
          <ac:spMkLst>
            <pc:docMk/>
            <pc:sldMk cId="3873171067" sldId="419"/>
            <ac:spMk id="31" creationId="{238CC03F-D260-A0B5-8559-A784B7AC09C5}"/>
          </ac:spMkLst>
        </pc:spChg>
        <pc:spChg chg="mod">
          <ac:chgData name="Luis Alfonso Palomares" userId="249f880f-9fef-4c37-96da-43c64fe42410" providerId="ADAL" clId="{37E85271-E054-4DB5-9A8E-AD675759CA33}" dt="2022-10-25T13:13:07.150" v="2151" actId="20577"/>
          <ac:spMkLst>
            <pc:docMk/>
            <pc:sldMk cId="3873171067" sldId="419"/>
            <ac:spMk id="32" creationId="{9ED9741D-95A9-EB2A-3E28-E9E7F44E09DA}"/>
          </ac:spMkLst>
        </pc:spChg>
        <pc:spChg chg="mod">
          <ac:chgData name="Luis Alfonso Palomares" userId="249f880f-9fef-4c37-96da-43c64fe42410" providerId="ADAL" clId="{37E85271-E054-4DB5-9A8E-AD675759CA33}" dt="2022-10-25T13:13:52.574" v="2175" actId="14100"/>
          <ac:spMkLst>
            <pc:docMk/>
            <pc:sldMk cId="3873171067" sldId="419"/>
            <ac:spMk id="33" creationId="{5E2C6C3A-3D85-C453-15AD-EF598B92B2CD}"/>
          </ac:spMkLst>
        </pc:spChg>
        <pc:spChg chg="mod">
          <ac:chgData name="Luis Alfonso Palomares" userId="249f880f-9fef-4c37-96da-43c64fe42410" providerId="ADAL" clId="{37E85271-E054-4DB5-9A8E-AD675759CA33}" dt="2022-10-25T13:14:04.139" v="2189" actId="20577"/>
          <ac:spMkLst>
            <pc:docMk/>
            <pc:sldMk cId="3873171067" sldId="419"/>
            <ac:spMk id="34" creationId="{BB3E3CB5-4EEB-9B3C-8EEF-75DFEF957580}"/>
          </ac:spMkLst>
        </pc:spChg>
        <pc:spChg chg="mod">
          <ac:chgData name="Luis Alfonso Palomares" userId="249f880f-9fef-4c37-96da-43c64fe42410" providerId="ADAL" clId="{37E85271-E054-4DB5-9A8E-AD675759CA33}" dt="2022-10-25T16:04:36.526" v="2304" actId="20577"/>
          <ac:spMkLst>
            <pc:docMk/>
            <pc:sldMk cId="3873171067" sldId="419"/>
            <ac:spMk id="35" creationId="{E1D7FD73-2743-AC48-06CF-56A830CC9A12}"/>
          </ac:spMkLst>
        </pc:spChg>
      </pc:sldChg>
      <pc:sldChg chg="modSp add mod ord">
        <pc:chgData name="Luis Alfonso Palomares" userId="249f880f-9fef-4c37-96da-43c64fe42410" providerId="ADAL" clId="{37E85271-E054-4DB5-9A8E-AD675759CA33}" dt="2022-10-25T13:14:38.651" v="2217" actId="20577"/>
        <pc:sldMkLst>
          <pc:docMk/>
          <pc:sldMk cId="2964340709" sldId="420"/>
        </pc:sldMkLst>
        <pc:spChg chg="mod">
          <ac:chgData name="Luis Alfonso Palomares" userId="249f880f-9fef-4c37-96da-43c64fe42410" providerId="ADAL" clId="{37E85271-E054-4DB5-9A8E-AD675759CA33}" dt="2022-10-25T13:14:38.651" v="2217" actId="20577"/>
          <ac:spMkLst>
            <pc:docMk/>
            <pc:sldMk cId="2964340709" sldId="420"/>
            <ac:spMk id="2" creationId="{4F3253E3-26AA-F043-B9D7-68561F501CD1}"/>
          </ac:spMkLst>
        </pc:spChg>
        <pc:spChg chg="mod">
          <ac:chgData name="Luis Alfonso Palomares" userId="249f880f-9fef-4c37-96da-43c64fe42410" providerId="ADAL" clId="{37E85271-E054-4DB5-9A8E-AD675759CA33}" dt="2022-10-25T13:14:32.889" v="2209" actId="20577"/>
          <ac:spMkLst>
            <pc:docMk/>
            <pc:sldMk cId="2964340709" sldId="420"/>
            <ac:spMk id="4" creationId="{46D35440-6C9C-5C4D-9EA7-7A6F1457D1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Structured </a:t>
            </a:r>
          </a:p>
          <a:p>
            <a:r>
              <a:rPr lang="en-US" sz="7000" dirty="0"/>
              <a:t>Programming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CB2-56B2-6A49-9542-4CF9FF298D6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Built-in Data Types</a:t>
            </a:r>
            <a:endParaRPr lang="en-MX" dirty="0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788EAE63-1FE9-4B43-A305-9B3C3823C326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2031235579"/>
              </p:ext>
            </p:extLst>
          </p:nvPr>
        </p:nvGraphicFramePr>
        <p:xfrm>
          <a:off x="4572000" y="876300"/>
          <a:ext cx="6096000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44749757"/>
                    </a:ext>
                  </a:extLst>
                </a:gridCol>
                <a:gridCol w="1975658">
                  <a:extLst>
                    <a:ext uri="{9D8B030D-6E8A-4147-A177-3AD203B41FA5}">
                      <a16:colId xmlns:a16="http://schemas.microsoft.com/office/drawing/2014/main" val="2317669300"/>
                    </a:ext>
                  </a:extLst>
                </a:gridCol>
                <a:gridCol w="1072342">
                  <a:extLst>
                    <a:ext uri="{9D8B030D-6E8A-4147-A177-3AD203B41FA5}">
                      <a16:colId xmlns:a16="http://schemas.microsoft.com/office/drawing/2014/main" val="29062615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632957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Python type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21506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Text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str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70357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Numeric Types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200" dirty="0"/>
                        <a:t>float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200" dirty="0"/>
                        <a:t>complex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4482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Boolean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bool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20782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None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None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2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1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BABA-04B8-2948-9743-FFF390DFBB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Variables are containers for storing data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51811-9656-ECEC-3564-BBA6C312B406}"/>
              </a:ext>
            </a:extLst>
          </p:cNvPr>
          <p:cNvSpPr txBox="1"/>
          <p:nvPr/>
        </p:nvSpPr>
        <p:spPr>
          <a:xfrm>
            <a:off x="4566751" y="3670762"/>
            <a:ext cx="61056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= True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= None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7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12699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Arithmetic, Assignment, Comparison, Logical, Identity, Membership, Bitwise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076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" y="294477"/>
            <a:ext cx="3212870" cy="419548"/>
          </a:xfrm>
        </p:spPr>
        <p:txBody>
          <a:bodyPr/>
          <a:lstStyle/>
          <a:p>
            <a:r>
              <a:rPr lang="en-US" dirty="0"/>
              <a:t>Arithmetic Operators</a:t>
            </a:r>
            <a:endParaRPr lang="en-MX" dirty="0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788EAE63-1FE9-4B43-A305-9B3C3823C326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2183424395"/>
              </p:ext>
            </p:extLst>
          </p:nvPr>
        </p:nvGraphicFramePr>
        <p:xfrm>
          <a:off x="4572000" y="876300"/>
          <a:ext cx="6096000" cy="377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44749757"/>
                    </a:ext>
                  </a:extLst>
                </a:gridCol>
                <a:gridCol w="1975658">
                  <a:extLst>
                    <a:ext uri="{9D8B030D-6E8A-4147-A177-3AD203B41FA5}">
                      <a16:colId xmlns:a16="http://schemas.microsoft.com/office/drawing/2014/main" val="2317669300"/>
                    </a:ext>
                  </a:extLst>
                </a:gridCol>
                <a:gridCol w="1072342">
                  <a:extLst>
                    <a:ext uri="{9D8B030D-6E8A-4147-A177-3AD203B41FA5}">
                      <a16:colId xmlns:a16="http://schemas.microsoft.com/office/drawing/2014/main" val="29062615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632957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Operator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Example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21506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Addition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+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70357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-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–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448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20782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/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2040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%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%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404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**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43565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//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Floor division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//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36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9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2" y="294477"/>
            <a:ext cx="3370813" cy="419548"/>
          </a:xfrm>
        </p:spPr>
        <p:txBody>
          <a:bodyPr/>
          <a:lstStyle/>
          <a:p>
            <a:r>
              <a:rPr lang="en-US" dirty="0"/>
              <a:t>Assignment</a:t>
            </a:r>
            <a:endParaRPr lang="en-MX" dirty="0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788EAE63-1FE9-4B43-A305-9B3C3823C326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3428472468"/>
              </p:ext>
            </p:extLst>
          </p:nvPr>
        </p:nvGraphicFramePr>
        <p:xfrm>
          <a:off x="4572000" y="169719"/>
          <a:ext cx="6096000" cy="6272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44749757"/>
                    </a:ext>
                  </a:extLst>
                </a:gridCol>
                <a:gridCol w="1975658">
                  <a:extLst>
                    <a:ext uri="{9D8B030D-6E8A-4147-A177-3AD203B41FA5}">
                      <a16:colId xmlns:a16="http://schemas.microsoft.com/office/drawing/2014/main" val="2317669300"/>
                    </a:ext>
                  </a:extLst>
                </a:gridCol>
                <a:gridCol w="1072342">
                  <a:extLst>
                    <a:ext uri="{9D8B030D-6E8A-4147-A177-3AD203B41FA5}">
                      <a16:colId xmlns:a16="http://schemas.microsoft.com/office/drawing/2014/main" val="29062615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632957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Operator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Example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Or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21506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10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70357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+= 40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+ 40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448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-=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-= 32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– 32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20782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2040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/=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/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404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%=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%=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%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43565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//=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//=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//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36318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**=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02291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&amp;=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&amp;=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&amp;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44893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|=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|=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|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9317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^=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^=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^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4386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&lt;&lt;=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&lt;&lt;=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&lt;&lt;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5352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&gt;&gt;=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&gt;&gt;=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&gt;&gt; 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58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31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" y="294477"/>
            <a:ext cx="3212870" cy="419548"/>
          </a:xfrm>
        </p:spPr>
        <p:txBody>
          <a:bodyPr/>
          <a:lstStyle/>
          <a:p>
            <a:r>
              <a:rPr lang="en-US" dirty="0"/>
              <a:t>Comparison</a:t>
            </a:r>
            <a:endParaRPr lang="en-MX" dirty="0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788EAE63-1FE9-4B43-A305-9B3C3823C326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3042017515"/>
              </p:ext>
            </p:extLst>
          </p:nvPr>
        </p:nvGraphicFramePr>
        <p:xfrm>
          <a:off x="4572000" y="876300"/>
          <a:ext cx="6096000" cy="336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44749757"/>
                    </a:ext>
                  </a:extLst>
                </a:gridCol>
                <a:gridCol w="1975658">
                  <a:extLst>
                    <a:ext uri="{9D8B030D-6E8A-4147-A177-3AD203B41FA5}">
                      <a16:colId xmlns:a16="http://schemas.microsoft.com/office/drawing/2014/main" val="2317669300"/>
                    </a:ext>
                  </a:extLst>
                </a:gridCol>
                <a:gridCol w="1072342">
                  <a:extLst>
                    <a:ext uri="{9D8B030D-6E8A-4147-A177-3AD203B41FA5}">
                      <a16:colId xmlns:a16="http://schemas.microsoft.com/office/drawing/2014/main" val="29062615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632957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Operator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Example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21506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==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Equal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==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70357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!=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!=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448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&gt;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Greater than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&gt;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20782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&lt;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Less than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&lt;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2040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&gt;=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Greater tan or equal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&gt;=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404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&lt;=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Less than or equal to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&lt;=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43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68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" y="294477"/>
            <a:ext cx="3212870" cy="419548"/>
          </a:xfrm>
        </p:spPr>
        <p:txBody>
          <a:bodyPr/>
          <a:lstStyle/>
          <a:p>
            <a:r>
              <a:rPr lang="en-US" dirty="0"/>
              <a:t>Logical, Identity &amp; Membership</a:t>
            </a:r>
            <a:endParaRPr lang="en-MX" dirty="0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788EAE63-1FE9-4B43-A305-9B3C3823C326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3296054421"/>
              </p:ext>
            </p:extLst>
          </p:nvPr>
        </p:nvGraphicFramePr>
        <p:xfrm>
          <a:off x="4572000" y="876300"/>
          <a:ext cx="6096000" cy="494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44749757"/>
                    </a:ext>
                  </a:extLst>
                </a:gridCol>
                <a:gridCol w="2358044">
                  <a:extLst>
                    <a:ext uri="{9D8B030D-6E8A-4147-A177-3AD203B41FA5}">
                      <a16:colId xmlns:a16="http://schemas.microsoft.com/office/drawing/2014/main" val="2317669300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906261533"/>
                    </a:ext>
                  </a:extLst>
                </a:gridCol>
                <a:gridCol w="584662">
                  <a:extLst>
                    <a:ext uri="{9D8B030D-6E8A-4147-A177-3AD203B41FA5}">
                      <a16:colId xmlns:a16="http://schemas.microsoft.com/office/drawing/2014/main" val="3826632957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Operator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Example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21506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 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both vars are the same object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is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70357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 not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both vars are not the same object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is not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448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both are true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&lt; 4 and x &lt; 10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20782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one is true 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&lt; 5 or x &lt; 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20404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Reverse the result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304046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the element exists into the object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in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439763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in</a:t>
                      </a:r>
                    </a:p>
                  </a:txBody>
                  <a:tcPr marL="1016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Returns True if the element not exists into the object</a:t>
                      </a:r>
                    </a:p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not in 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4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Play with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277602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List, Tuples, Sets, Dictionaries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05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548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86076-33C2-DD44-955F-9157FA26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0" y="1169900"/>
            <a:ext cx="1042290" cy="4366376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2591-674B-5F4E-9E23-BAC96119B1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4894" y="1169899"/>
            <a:ext cx="7420028" cy="4815265"/>
          </a:xfrm>
        </p:spPr>
        <p:txBody>
          <a:bodyPr/>
          <a:lstStyle/>
          <a:p>
            <a:r>
              <a:rPr lang="en-US" dirty="0"/>
              <a:t>First program in python</a:t>
            </a:r>
          </a:p>
          <a:p>
            <a:r>
              <a:rPr lang="en-US" dirty="0"/>
              <a:t>Print on screen</a:t>
            </a:r>
          </a:p>
          <a:p>
            <a:r>
              <a:rPr lang="en-US" dirty="0"/>
              <a:t>Type of data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Complex data types</a:t>
            </a:r>
          </a:p>
          <a:p>
            <a:r>
              <a:rPr lang="en-US" dirty="0"/>
              <a:t>Conditions &amp; loops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008C5A-09BF-DE4A-87F0-02FD407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63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CB2-56B2-6A49-9542-4CF9FF298D6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Built-in Data Types</a:t>
            </a:r>
            <a:endParaRPr lang="en-MX" dirty="0"/>
          </a:p>
        </p:txBody>
      </p: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788EAE63-1FE9-4B43-A305-9B3C3823C326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2752527603"/>
              </p:ext>
            </p:extLst>
          </p:nvPr>
        </p:nvGraphicFramePr>
        <p:xfrm>
          <a:off x="4572000" y="876300"/>
          <a:ext cx="6096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44749757"/>
                    </a:ext>
                  </a:extLst>
                </a:gridCol>
                <a:gridCol w="1975658">
                  <a:extLst>
                    <a:ext uri="{9D8B030D-6E8A-4147-A177-3AD203B41FA5}">
                      <a16:colId xmlns:a16="http://schemas.microsoft.com/office/drawing/2014/main" val="2317669300"/>
                    </a:ext>
                  </a:extLst>
                </a:gridCol>
                <a:gridCol w="1072342">
                  <a:extLst>
                    <a:ext uri="{9D8B030D-6E8A-4147-A177-3AD203B41FA5}">
                      <a16:colId xmlns:a16="http://schemas.microsoft.com/office/drawing/2014/main" val="29062615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632957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Python type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21506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Sequence Types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list, tuple, range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70357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Mapping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dict</a:t>
                      </a:r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64482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Set Type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2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6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Hands to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209186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If..else</a:t>
            </a:r>
            <a:r>
              <a:rPr lang="en-US" dirty="0"/>
              <a:t>, while, for… and for else!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06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Conditions &amp; loops</a:t>
            </a:r>
          </a:p>
        </p:txBody>
      </p:sp>
    </p:spTree>
    <p:extLst>
      <p:ext uri="{BB962C8B-B14F-4D97-AF65-F5344CB8AC3E}">
        <p14:creationId xmlns:p14="http://schemas.microsoft.com/office/powerpoint/2010/main" val="179915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FA68D-CDE2-2E4D-8F46-B15AF363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86C0D-6877-A047-AA41-3950FE03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B220E-E5EF-4842-9911-CE5D1E0937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FA9-E478-9345-ADEF-FC82158E576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6600" y="1338688"/>
            <a:ext cx="3048002" cy="93899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20B7A8-E581-58AC-4779-FC73C27EAC4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Simple if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80F4994-F808-C39E-1970-070CF1BB5775}"/>
              </a:ext>
            </a:extLst>
          </p:cNvPr>
          <p:cNvSpPr txBox="1">
            <a:spLocks/>
          </p:cNvSpPr>
          <p:nvPr/>
        </p:nvSpPr>
        <p:spPr>
          <a:xfrm>
            <a:off x="3276600" y="2521720"/>
            <a:ext cx="2590800" cy="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None/>
              <a:defRPr sz="1400" b="1" i="0" kern="1200">
                <a:solidFill>
                  <a:srgbClr val="FF462D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38CC03F-D260-A0B5-8559-A784B7AC09C5}"/>
              </a:ext>
            </a:extLst>
          </p:cNvPr>
          <p:cNvSpPr txBox="1">
            <a:spLocks/>
          </p:cNvSpPr>
          <p:nvPr/>
        </p:nvSpPr>
        <p:spPr>
          <a:xfrm>
            <a:off x="3276600" y="2821126"/>
            <a:ext cx="3048002" cy="1215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690563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9ED9741D-95A9-EB2A-3E28-E9E7F44E09DA}"/>
              </a:ext>
            </a:extLst>
          </p:cNvPr>
          <p:cNvSpPr txBox="1">
            <a:spLocks/>
          </p:cNvSpPr>
          <p:nvPr/>
        </p:nvSpPr>
        <p:spPr>
          <a:xfrm>
            <a:off x="8316884" y="1024858"/>
            <a:ext cx="2590800" cy="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None/>
              <a:defRPr sz="1400" b="1" i="0" kern="1200">
                <a:solidFill>
                  <a:srgbClr val="FF462D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else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5E2C6C3A-3D85-C453-15AD-EF598B92B2CD}"/>
              </a:ext>
            </a:extLst>
          </p:cNvPr>
          <p:cNvSpPr txBox="1">
            <a:spLocks/>
          </p:cNvSpPr>
          <p:nvPr/>
        </p:nvSpPr>
        <p:spPr>
          <a:xfrm>
            <a:off x="8416636" y="1338688"/>
            <a:ext cx="3048002" cy="1620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690563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52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BB3E3CB5-4EEB-9B3C-8EEF-75DFEF957580}"/>
              </a:ext>
            </a:extLst>
          </p:cNvPr>
          <p:cNvSpPr txBox="1">
            <a:spLocks/>
          </p:cNvSpPr>
          <p:nvPr/>
        </p:nvSpPr>
        <p:spPr>
          <a:xfrm>
            <a:off x="6754090" y="4644237"/>
            <a:ext cx="2590800" cy="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None/>
              <a:defRPr sz="1400" b="1" i="0" kern="1200">
                <a:solidFill>
                  <a:srgbClr val="FF462D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Short if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1D7FD73-2743-AC48-06CF-56A830CC9A12}"/>
              </a:ext>
            </a:extLst>
          </p:cNvPr>
          <p:cNvSpPr txBox="1">
            <a:spLocks/>
          </p:cNvSpPr>
          <p:nvPr/>
        </p:nvSpPr>
        <p:spPr>
          <a:xfrm>
            <a:off x="7069974" y="5063555"/>
            <a:ext cx="3048002" cy="1215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690563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4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FA68D-CDE2-2E4D-8F46-B15AF363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86C0D-6877-A047-AA41-3950FE03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B220E-E5EF-4842-9911-CE5D1E0937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 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FA9-E478-9345-ADEF-FC82158E576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6600" y="1338688"/>
            <a:ext cx="3048002" cy="938999"/>
          </a:xfrm>
        </p:spPr>
        <p:txBody>
          <a:bodyPr/>
          <a:lstStyle/>
          <a:p>
            <a:pPr marL="0" indent="0">
              <a:buNone/>
            </a:pP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20B7A8-E581-58AC-4779-FC73C27EAC4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80F4994-F808-C39E-1970-070CF1BB5775}"/>
              </a:ext>
            </a:extLst>
          </p:cNvPr>
          <p:cNvSpPr txBox="1">
            <a:spLocks/>
          </p:cNvSpPr>
          <p:nvPr/>
        </p:nvSpPr>
        <p:spPr>
          <a:xfrm>
            <a:off x="3276600" y="2521720"/>
            <a:ext cx="2590800" cy="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None/>
              <a:defRPr sz="1400" b="1" i="0" kern="1200">
                <a:solidFill>
                  <a:srgbClr val="FF462D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+ else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38CC03F-D260-A0B5-8559-A784B7AC09C5}"/>
              </a:ext>
            </a:extLst>
          </p:cNvPr>
          <p:cNvSpPr txBox="1">
            <a:spLocks/>
          </p:cNvSpPr>
          <p:nvPr/>
        </p:nvSpPr>
        <p:spPr>
          <a:xfrm>
            <a:off x="3276600" y="2821126"/>
            <a:ext cx="3174076" cy="1215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690563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is no longer less than 6"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9ED9741D-95A9-EB2A-3E28-E9E7F44E09DA}"/>
              </a:ext>
            </a:extLst>
          </p:cNvPr>
          <p:cNvSpPr txBox="1">
            <a:spLocks/>
          </p:cNvSpPr>
          <p:nvPr/>
        </p:nvSpPr>
        <p:spPr>
          <a:xfrm>
            <a:off x="8316884" y="1024858"/>
            <a:ext cx="2590800" cy="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None/>
              <a:defRPr sz="1400" b="1" i="0" kern="1200">
                <a:solidFill>
                  <a:srgbClr val="FF462D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5E2C6C3A-3D85-C453-15AD-EF598B92B2CD}"/>
              </a:ext>
            </a:extLst>
          </p:cNvPr>
          <p:cNvSpPr txBox="1">
            <a:spLocks/>
          </p:cNvSpPr>
          <p:nvPr/>
        </p:nvSpPr>
        <p:spPr>
          <a:xfrm>
            <a:off x="8416636" y="1338688"/>
            <a:ext cx="3297844" cy="1620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690563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BB3E3CB5-4EEB-9B3C-8EEF-75DFEF957580}"/>
              </a:ext>
            </a:extLst>
          </p:cNvPr>
          <p:cNvSpPr txBox="1">
            <a:spLocks/>
          </p:cNvSpPr>
          <p:nvPr/>
        </p:nvSpPr>
        <p:spPr>
          <a:xfrm>
            <a:off x="8316884" y="2521720"/>
            <a:ext cx="2590800" cy="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None/>
              <a:defRPr sz="1400" b="1" i="0" kern="1200">
                <a:solidFill>
                  <a:srgbClr val="FF462D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+ else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1D7FD73-2743-AC48-06CF-56A830CC9A12}"/>
              </a:ext>
            </a:extLst>
          </p:cNvPr>
          <p:cNvSpPr txBox="1">
            <a:spLocks/>
          </p:cNvSpPr>
          <p:nvPr/>
        </p:nvSpPr>
        <p:spPr>
          <a:xfrm>
            <a:off x="8316884" y="2926614"/>
            <a:ext cx="3048002" cy="1215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690563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buFont typeface="System Font Regular"/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 more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characteres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Last practice!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296434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ow to write and run simple Python programs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First program in python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2368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D74FAB16-8770-B1F1-836E-647D34E9478D}"/>
              </a:ext>
            </a:extLst>
          </p:cNvPr>
          <p:cNvSpPr/>
          <p:nvPr/>
        </p:nvSpPr>
        <p:spPr>
          <a:xfrm>
            <a:off x="0" y="1163329"/>
            <a:ext cx="3258589" cy="361649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CB2-56B2-6A49-9542-4CF9FF298D6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 file</a:t>
            </a:r>
            <a:endParaRPr lang="en-MX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9CA70-E86E-F078-4C67-93BB05E4C28E}"/>
              </a:ext>
            </a:extLst>
          </p:cNvPr>
          <p:cNvSpPr txBox="1"/>
          <p:nvPr/>
        </p:nvSpPr>
        <p:spPr>
          <a:xfrm>
            <a:off x="409404" y="2318224"/>
            <a:ext cx="2439458" cy="34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print ("hello </a:t>
            </a:r>
            <a:r>
              <a:rPr lang="en-US" sz="1600" dirty="0" err="1"/>
              <a:t>kyndryls</a:t>
            </a:r>
            <a:r>
              <a:rPr lang="en-US" sz="1600" dirty="0"/>
              <a:t>")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4095406" y="1110734"/>
            <a:ext cx="7027023" cy="483286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the word print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an opening parenthesis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quotation mark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line of text: Hello, </a:t>
            </a:r>
            <a:r>
              <a:rPr lang="en-US" dirty="0" err="1">
                <a:solidFill>
                  <a:srgbClr val="222222"/>
                </a:solidFill>
                <a:latin typeface="Open Sans" panose="020B0606030504020204" pitchFamily="34" charset="0"/>
              </a:rPr>
              <a:t>kyndryls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another quotation mark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1681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First… print!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/>
              <a:t>02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Print on screen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0551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function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CB2-56B2-6A49-9542-4CF9FF298D6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Send info to output</a:t>
            </a:r>
            <a:endParaRPr lang="en-MX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E3C8BA-C56E-880D-27B4-D2E5528386A2}"/>
              </a:ext>
            </a:extLst>
          </p:cNvPr>
          <p:cNvSpPr txBox="1">
            <a:spLocks/>
          </p:cNvSpPr>
          <p:nvPr/>
        </p:nvSpPr>
        <p:spPr>
          <a:xfrm>
            <a:off x="4095406" y="1110734"/>
            <a:ext cx="7027023" cy="483286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System Font Regular"/>
              <a:buChar char="–"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  <a:lvl2pPr marL="514350" indent="-2254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2pPr>
            <a:lvl3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None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 marL="1030288" indent="-2889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System Font Regular"/>
              <a:buChar char="–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4pPr>
            <a:lvl5pPr marL="1257300" indent="-2143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Built-in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 function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takes its arguments (it may accept more than one argument and may also accept less than one argument)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converts them into human-readable form if needed (as you may suspect, strings don't require this action, as the string is already readable)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and sends the resulting data to the output device (usually the console); in other words, anything you put into the print() function will appear on your screen.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What values returns? </a:t>
            </a:r>
            <a:r>
              <a:rPr lang="en-US" b="1" dirty="0">
                <a:solidFill>
                  <a:srgbClr val="222222"/>
                </a:solidFill>
                <a:latin typeface="Open Sans" panose="020B0606030504020204" pitchFamily="34" charset="0"/>
              </a:rPr>
              <a:t>None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5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7888-E13F-124D-8F05-C355B968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C67D-43C0-F74A-9991-4A8FCE56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print function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CB2-56B2-6A49-9542-4CF9FF298D6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Send info to output</a:t>
            </a:r>
            <a:endParaRPr lang="en-MX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55A6D-9778-B8FE-4AC0-CB9078060B72}"/>
              </a:ext>
            </a:extLst>
          </p:cNvPr>
          <p:cNvGraphicFramePr>
            <a:graphicFrameLocks noGrp="1"/>
          </p:cNvGraphicFramePr>
          <p:nvPr>
            <p:ph type="tbl" sz="quarter" idx="56"/>
            <p:extLst>
              <p:ext uri="{D42A27DB-BD31-4B8C-83A1-F6EECF244321}">
                <p14:modId xmlns:p14="http://schemas.microsoft.com/office/powerpoint/2010/main" val="3795361107"/>
              </p:ext>
            </p:extLst>
          </p:nvPr>
        </p:nvGraphicFramePr>
        <p:xfrm>
          <a:off x="4572000" y="1649384"/>
          <a:ext cx="60960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56949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32302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9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\'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Quote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1891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\\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7245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\n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New Line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188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\r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2023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\t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4163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\b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8050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</a:t>
                      </a:r>
                      <a:r>
                        <a:rPr lang="en-US" dirty="0" err="1">
                          <a:effectLst/>
                        </a:rPr>
                        <a:t>ooo</a:t>
                      </a:r>
                      <a:endParaRPr lang="en-US" dirty="0">
                        <a:effectLst/>
                      </a:endParaRP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Octal value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01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\</a:t>
                      </a:r>
                      <a:r>
                        <a:rPr lang="en-US" dirty="0" err="1">
                          <a:effectLst/>
                        </a:rPr>
                        <a:t>xhh</a:t>
                      </a:r>
                      <a:endParaRPr lang="en-US" dirty="0">
                        <a:effectLst/>
                      </a:endParaRP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Hex value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5795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42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C15F53-F98F-E74B-8F15-820AB9A60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Built-in types, vars, comments, and more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F6F8FE-BA4C-F843-AC7D-C7395EF279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F505-966D-2E49-A4B8-5D50243D042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Type of data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21357014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909cd5-5a23-4f29-b1ee-1dcdfaa9cd18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_ip_UnifiedCompliancePolicyUIAction xmlns="http://schemas.microsoft.com/sharepoint/v3" xsi:nil="true"/>
    <TaxCatchAll xmlns="76909cd5-5a23-4f29-b1ee-1dcdfaa9cd18" xsi:nil="true"/>
    <_ip_UnifiedCompliancePolicyProperties xmlns="http://schemas.microsoft.com/sharepoint/v3" xsi:nil="true"/>
    <lcf76f155ced4ddcb4097134ff3c332f xmlns="303a44d4-6194-4434-8886-055c1837289e">
      <Terms xmlns="http://schemas.microsoft.com/office/infopath/2007/PartnerControls"/>
    </lcf76f155ced4ddcb4097134ff3c332f>
    <MediaLengthInSeconds xmlns="303a44d4-6194-4434-8886-055c183728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6265151C89142AA4A88468EFC207B" ma:contentTypeVersion="15" ma:contentTypeDescription="Create a new document." ma:contentTypeScope="" ma:versionID="7caff7982ea4dcb8bc7634e0d1082025">
  <xsd:schema xmlns:xsd="http://www.w3.org/2001/XMLSchema" xmlns:xs="http://www.w3.org/2001/XMLSchema" xmlns:p="http://schemas.microsoft.com/office/2006/metadata/properties" xmlns:ns1="http://schemas.microsoft.com/sharepoint/v3" xmlns:ns2="303a44d4-6194-4434-8886-055c1837289e" xmlns:ns3="76909cd5-5a23-4f29-b1ee-1dcdfaa9cd18" targetNamespace="http://schemas.microsoft.com/office/2006/metadata/properties" ma:root="true" ma:fieldsID="66bb27794fb4d86e9ecb7ce9144ba628" ns1:_="" ns2:_="" ns3:_="">
    <xsd:import namespace="http://schemas.microsoft.com/sharepoint/v3"/>
    <xsd:import namespace="303a44d4-6194-4434-8886-055c1837289e"/>
    <xsd:import namespace="76909cd5-5a23-4f29-b1ee-1dcdfaa9cd1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44d4-6194-4434-8886-055c1837289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09cd5-5a23-4f29-b1ee-1dcdfaa9cd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7911a2-99ed-49c0-9bf3-1c73bddc7294}" ma:internalName="TaxCatchAll" ma:showField="CatchAllData" ma:web="76909cd5-5a23-4f29-b1ee-1dcdfaa9c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  <ds:schemaRef ds:uri="76909cd5-5a23-4f29-b1ee-1dcdfaa9cd18"/>
    <ds:schemaRef ds:uri="303a44d4-6194-4434-8886-055c1837289e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EBE123-3D8A-475B-9C2F-A63B7CE41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3a44d4-6194-4434-8886-055c1837289e"/>
    <ds:schemaRef ds:uri="76909cd5-5a23-4f29-b1ee-1dcdfaa9c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1034</Words>
  <Application>Microsoft Office PowerPoint</Application>
  <PresentationFormat>Widescreen</PresentationFormat>
  <Paragraphs>271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Consolas</vt:lpstr>
      <vt:lpstr>Courier New</vt:lpstr>
      <vt:lpstr>Open Sans</vt:lpstr>
      <vt:lpstr>System Font Regular</vt:lpstr>
      <vt:lpstr>TWK Everett</vt:lpstr>
      <vt:lpstr>Verdana</vt:lpstr>
      <vt:lpstr>Kyndryl Template</vt:lpstr>
      <vt:lpstr>PowerPoint Presentation</vt:lpstr>
      <vt:lpstr>Agenda</vt:lpstr>
      <vt:lpstr>PowerPoint Presentation</vt:lpstr>
      <vt:lpstr>First Program</vt:lpstr>
      <vt:lpstr>PowerPoint Presentation</vt:lpstr>
      <vt:lpstr>The print function</vt:lpstr>
      <vt:lpstr>The print function</vt:lpstr>
      <vt:lpstr>PowerPoint Presentation</vt:lpstr>
      <vt:lpstr>PowerPoint Presentation</vt:lpstr>
      <vt:lpstr>Type of data</vt:lpstr>
      <vt:lpstr>Variables</vt:lpstr>
      <vt:lpstr>PowerPoint Presentation</vt:lpstr>
      <vt:lpstr>PowerPoint Presentation</vt:lpstr>
      <vt:lpstr>Arithmetic Operators</vt:lpstr>
      <vt:lpstr>Assignment</vt:lpstr>
      <vt:lpstr>Comparison</vt:lpstr>
      <vt:lpstr>Logical, Identity &amp; Membership</vt:lpstr>
      <vt:lpstr>PowerPoint Presentation</vt:lpstr>
      <vt:lpstr>PowerPoint Presentation</vt:lpstr>
      <vt:lpstr>Type of data</vt:lpstr>
      <vt:lpstr>PowerPoint Presentation</vt:lpstr>
      <vt:lpstr>PowerPoint Presentation</vt:lpstr>
      <vt:lpstr>If statement</vt:lpstr>
      <vt:lpstr>Python Loops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Perla Daly</dc:creator>
  <cp:keywords/>
  <dc:description/>
  <cp:lastModifiedBy>Luis Alfonso Palomares</cp:lastModifiedBy>
  <cp:revision>2</cp:revision>
  <dcterms:created xsi:type="dcterms:W3CDTF">2022-07-21T15:16:11Z</dcterms:created>
  <dcterms:modified xsi:type="dcterms:W3CDTF">2023-04-13T15:17:20Z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0x0101002176265151C89142AA4A88468EFC207B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