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9"/>
  </p:notesMasterIdLst>
  <p:sldIdLst>
    <p:sldId id="359" r:id="rId5"/>
    <p:sldId id="396" r:id="rId6"/>
    <p:sldId id="40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3C4E0C34-B7D2-4566-9B09-292B74B48C84}"/>
    <pc:docChg chg="delSld modSld">
      <pc:chgData name="Luis Alfonso Palomares" userId="249f880f-9fef-4c37-96da-43c64fe42410" providerId="ADAL" clId="{3C4E0C34-B7D2-4566-9B09-292B74B48C84}" dt="2022-10-31T14:48:08.930" v="45" actId="47"/>
      <pc:docMkLst>
        <pc:docMk/>
      </pc:docMkLst>
      <pc:sldChg chg="modSp mod">
        <pc:chgData name="Luis Alfonso Palomares" userId="249f880f-9fef-4c37-96da-43c64fe42410" providerId="ADAL" clId="{3C4E0C34-B7D2-4566-9B09-292B74B48C84}" dt="2022-10-31T14:47:57.428" v="43" actId="20577"/>
        <pc:sldMkLst>
          <pc:docMk/>
          <pc:sldMk cId="327630688" sldId="396"/>
        </pc:sldMkLst>
        <pc:spChg chg="mod">
          <ac:chgData name="Luis Alfonso Palomares" userId="249f880f-9fef-4c37-96da-43c64fe42410" providerId="ADAL" clId="{3C4E0C34-B7D2-4566-9B09-292B74B48C84}" dt="2022-10-31T14:47:57.428" v="43" actId="20577"/>
          <ac:spMkLst>
            <pc:docMk/>
            <pc:sldMk cId="327630688" sldId="396"/>
            <ac:spMk id="2" creationId="{AC586076-33C2-DD44-955F-9157FA2626EE}"/>
          </ac:spMkLst>
        </pc:spChg>
        <pc:spChg chg="mod">
          <ac:chgData name="Luis Alfonso Palomares" userId="249f880f-9fef-4c37-96da-43c64fe42410" providerId="ADAL" clId="{3C4E0C34-B7D2-4566-9B09-292B74B48C84}" dt="2022-10-31T14:47:53.198" v="42" actId="20577"/>
          <ac:spMkLst>
            <pc:docMk/>
            <pc:sldMk cId="327630688" sldId="396"/>
            <ac:spMk id="3" creationId="{E2AD2591-674B-5F4E-9E23-BAC96119B17E}"/>
          </ac:spMkLst>
        </pc:spChg>
      </pc:sldChg>
      <pc:sldChg chg="del">
        <pc:chgData name="Luis Alfonso Palomares" userId="249f880f-9fef-4c37-96da-43c64fe42410" providerId="ADAL" clId="{3C4E0C34-B7D2-4566-9B09-292B74B48C84}" dt="2022-10-31T14:48:03.182" v="44" actId="47"/>
        <pc:sldMkLst>
          <pc:docMk/>
          <pc:sldMk cId="2236814080" sldId="397"/>
        </pc:sldMkLst>
      </pc:sldChg>
      <pc:sldChg chg="del">
        <pc:chgData name="Luis Alfonso Palomares" userId="249f880f-9fef-4c37-96da-43c64fe42410" providerId="ADAL" clId="{3C4E0C34-B7D2-4566-9B09-292B74B48C84}" dt="2022-10-31T14:48:03.182" v="44" actId="47"/>
        <pc:sldMkLst>
          <pc:docMk/>
          <pc:sldMk cId="2055165106" sldId="398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821357014" sldId="399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807628562" sldId="400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54818783" sldId="401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799152804" sldId="402"/>
        </pc:sldMkLst>
      </pc:sldChg>
      <pc:sldChg chg="del">
        <pc:chgData name="Luis Alfonso Palomares" userId="249f880f-9fef-4c37-96da-43c64fe42410" providerId="ADAL" clId="{3C4E0C34-B7D2-4566-9B09-292B74B48C84}" dt="2022-10-31T14:48:03.182" v="44" actId="47"/>
        <pc:sldMkLst>
          <pc:docMk/>
          <pc:sldMk cId="3168171487" sldId="403"/>
        </pc:sldMkLst>
      </pc:sldChg>
      <pc:sldChg chg="del">
        <pc:chgData name="Luis Alfonso Palomares" userId="249f880f-9fef-4c37-96da-43c64fe42410" providerId="ADAL" clId="{3C4E0C34-B7D2-4566-9B09-292B74B48C84}" dt="2022-10-31T14:48:03.182" v="44" actId="47"/>
        <pc:sldMkLst>
          <pc:docMk/>
          <pc:sldMk cId="684552986" sldId="404"/>
        </pc:sldMkLst>
      </pc:sldChg>
      <pc:sldChg chg="del">
        <pc:chgData name="Luis Alfonso Palomares" userId="249f880f-9fef-4c37-96da-43c64fe42410" providerId="ADAL" clId="{3C4E0C34-B7D2-4566-9B09-292B74B48C84}" dt="2022-10-31T14:48:03.182" v="44" actId="47"/>
        <pc:sldMkLst>
          <pc:docMk/>
          <pc:sldMk cId="2200422877" sldId="407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331710711" sldId="408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365678437" sldId="409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126999399" sldId="410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188194814" sldId="411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661313261" sldId="412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1764687565" sldId="413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451140633" sldId="414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776024578" sldId="415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3820761226" sldId="416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091866351" sldId="417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152244708" sldId="418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3873171067" sldId="419"/>
        </pc:sldMkLst>
      </pc:sldChg>
      <pc:sldChg chg="del">
        <pc:chgData name="Luis Alfonso Palomares" userId="249f880f-9fef-4c37-96da-43c64fe42410" providerId="ADAL" clId="{3C4E0C34-B7D2-4566-9B09-292B74B48C84}" dt="2022-10-31T14:48:08.930" v="45" actId="47"/>
        <pc:sldMkLst>
          <pc:docMk/>
          <pc:sldMk cId="2964340709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Structured </a:t>
            </a:r>
          </a:p>
          <a:p>
            <a:r>
              <a:rPr lang="en-US" sz="7000" dirty="0"/>
              <a:t>Programming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October 2022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86076-33C2-DD44-955F-9157FA26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0" y="1169900"/>
            <a:ext cx="1042290" cy="4366376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2591-674B-5F4E-9E23-BAC96119B1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894" y="1169899"/>
            <a:ext cx="7420028" cy="4815265"/>
          </a:xfrm>
        </p:spPr>
        <p:txBody>
          <a:bodyPr/>
          <a:lstStyle/>
          <a:p>
            <a:r>
              <a:rPr lang="en-US" dirty="0"/>
              <a:t>Practice</a:t>
            </a:r>
          </a:p>
          <a:p>
            <a:r>
              <a:rPr lang="en-US" dirty="0"/>
              <a:t>More and more practice!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008C5A-09BF-DE4A-87F0-02FD40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6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 2022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Oct 2022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909cd5-5a23-4f29-b1ee-1dcdfaa9cd18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TaxCatchAll xmlns="76909cd5-5a23-4f29-b1ee-1dcdfaa9cd18" xsi:nil="true"/>
    <_ip_UnifiedCompliancePolicyProperties xmlns="http://schemas.microsoft.com/sharepoint/v3" xsi:nil="true"/>
    <lcf76f155ced4ddcb4097134ff3c332f xmlns="303a44d4-6194-4434-8886-055c1837289e">
      <Terms xmlns="http://schemas.microsoft.com/office/infopath/2007/PartnerControls"/>
    </lcf76f155ced4ddcb4097134ff3c332f>
    <MediaLengthInSeconds xmlns="303a44d4-6194-4434-8886-055c183728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6265151C89142AA4A88468EFC207B" ma:contentTypeVersion="15" ma:contentTypeDescription="Create a new document." ma:contentTypeScope="" ma:versionID="7caff7982ea4dcb8bc7634e0d1082025">
  <xsd:schema xmlns:xsd="http://www.w3.org/2001/XMLSchema" xmlns:xs="http://www.w3.org/2001/XMLSchema" xmlns:p="http://schemas.microsoft.com/office/2006/metadata/properties" xmlns:ns1="http://schemas.microsoft.com/sharepoint/v3" xmlns:ns2="303a44d4-6194-4434-8886-055c1837289e" xmlns:ns3="76909cd5-5a23-4f29-b1ee-1dcdfaa9cd18" targetNamespace="http://schemas.microsoft.com/office/2006/metadata/properties" ma:root="true" ma:fieldsID="66bb27794fb4d86e9ecb7ce9144ba628" ns1:_="" ns2:_="" ns3:_="">
    <xsd:import namespace="http://schemas.microsoft.com/sharepoint/v3"/>
    <xsd:import namespace="303a44d4-6194-4434-8886-055c1837289e"/>
    <xsd:import namespace="76909cd5-5a23-4f29-b1ee-1dcdfaa9cd1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44d4-6194-4434-8886-055c1837289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09cd5-5a23-4f29-b1ee-1dcdfaa9cd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7911a2-99ed-49c0-9bf3-1c73bddc7294}" ma:internalName="TaxCatchAll" ma:showField="CatchAllData" ma:web="76909cd5-5a23-4f29-b1ee-1dcdfaa9c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  <ds:schemaRef ds:uri="76909cd5-5a23-4f29-b1ee-1dcdfaa9cd18"/>
    <ds:schemaRef ds:uri="303a44d4-6194-4434-8886-055c1837289e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EBE123-3D8A-475B-9C2F-A63B7CE41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3a44d4-6194-4434-8886-055c1837289e"/>
    <ds:schemaRef ds:uri="76909cd5-5a23-4f29-b1ee-1dcdfaa9c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35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Perla Daly</dc:creator>
  <cp:keywords/>
  <dc:description/>
  <cp:lastModifiedBy>Luis Alfonso Palomares</cp:lastModifiedBy>
  <cp:revision>2</cp:revision>
  <dcterms:created xsi:type="dcterms:W3CDTF">2022-07-21T15:16:11Z</dcterms:created>
  <dcterms:modified xsi:type="dcterms:W3CDTF">2022-10-31T14:48:09Z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0x0101002176265151C89142AA4A88468EFC207B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