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0"/>
  </p:notesMasterIdLst>
  <p:sldIdLst>
    <p:sldId id="359" r:id="rId5"/>
    <p:sldId id="318" r:id="rId6"/>
    <p:sldId id="398" r:id="rId7"/>
    <p:sldId id="410" r:id="rId8"/>
    <p:sldId id="393" r:id="rId9"/>
    <p:sldId id="425" r:id="rId10"/>
    <p:sldId id="417" r:id="rId11"/>
    <p:sldId id="426" r:id="rId12"/>
    <p:sldId id="424" r:id="rId13"/>
    <p:sldId id="418" r:id="rId14"/>
    <p:sldId id="427" r:id="rId15"/>
    <p:sldId id="428" r:id="rId16"/>
    <p:sldId id="429" r:id="rId17"/>
    <p:sldId id="430" r:id="rId18"/>
    <p:sldId id="419" r:id="rId19"/>
    <p:sldId id="431" r:id="rId20"/>
    <p:sldId id="432" r:id="rId21"/>
    <p:sldId id="420" r:id="rId22"/>
    <p:sldId id="433" r:id="rId23"/>
    <p:sldId id="421" r:id="rId24"/>
    <p:sldId id="434" r:id="rId25"/>
    <p:sldId id="422" r:id="rId26"/>
    <p:sldId id="435" r:id="rId27"/>
    <p:sldId id="436"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8E1D55-DB7D-1744-8F01-1BA770634552}">
          <p14:sldIdLst>
            <p14:sldId id="359"/>
            <p14:sldId id="318"/>
          </p14:sldIdLst>
        </p14:section>
        <p14:section name="01" id="{AE2595CB-0387-4C22-9AC1-196086276F5D}">
          <p14:sldIdLst>
            <p14:sldId id="398"/>
            <p14:sldId id="410"/>
            <p14:sldId id="393"/>
            <p14:sldId id="425"/>
          </p14:sldIdLst>
        </p14:section>
        <p14:section name="02" id="{8D6A9E85-A107-478A-93DB-896AD017D672}">
          <p14:sldIdLst>
            <p14:sldId id="417"/>
            <p14:sldId id="426"/>
            <p14:sldId id="424"/>
          </p14:sldIdLst>
        </p14:section>
        <p14:section name="03" id="{A7C9D35E-7E10-4B97-9C06-F9A8E0EAE2B2}">
          <p14:sldIdLst>
            <p14:sldId id="418"/>
            <p14:sldId id="427"/>
            <p14:sldId id="428"/>
            <p14:sldId id="429"/>
            <p14:sldId id="430"/>
          </p14:sldIdLst>
        </p14:section>
        <p14:section name="04" id="{BAC531BE-0035-41DF-8A49-BFBCF0BE3B82}">
          <p14:sldIdLst>
            <p14:sldId id="419"/>
            <p14:sldId id="431"/>
            <p14:sldId id="432"/>
          </p14:sldIdLst>
        </p14:section>
        <p14:section name="05" id="{C31AF8C8-6BDA-4996-9F96-D41439CBE4A5}">
          <p14:sldIdLst>
            <p14:sldId id="420"/>
            <p14:sldId id="433"/>
          </p14:sldIdLst>
        </p14:section>
        <p14:section name="06" id="{A101D76A-A039-4F5E-8E13-098EEE914F6F}">
          <p14:sldIdLst>
            <p14:sldId id="421"/>
            <p14:sldId id="434"/>
          </p14:sldIdLst>
        </p14:section>
        <p14:section name="07" id="{7C337B05-22AB-4F09-A0BA-34A33A0249D8}">
          <p14:sldIdLst>
            <p14:sldId id="422"/>
            <p14:sldId id="435"/>
            <p14:sldId id="436"/>
          </p14:sldIdLst>
        </p14:section>
        <p14:section name="End" id="{4F0D0037-DAC4-4287-AFFC-4EC85E5D07D0}">
          <p14:sldIdLst>
            <p14:sldId id="291"/>
          </p14:sldIdLst>
        </p14:section>
      </p14:sectionLst>
    </p:ext>
    <p:ext uri="{EFAFB233-063F-42B5-8137-9DF3F51BA10A}">
      <p15:sldGuideLst xmlns:p15="http://schemas.microsoft.com/office/powerpoint/2012/main">
        <p15:guide id="1" orient="horz" pos="1344" userDrawn="1">
          <p15:clr>
            <a:srgbClr val="A4A3A4"/>
          </p15:clr>
        </p15:guide>
        <p15:guide id="2" orient="horz" pos="2544" userDrawn="1">
          <p15:clr>
            <a:srgbClr val="A4A3A4"/>
          </p15:clr>
        </p15:guide>
        <p15:guide id="3" orient="horz" pos="3888" userDrawn="1">
          <p15:clr>
            <a:srgbClr val="A4A3A4"/>
          </p15:clr>
        </p15:guide>
        <p15:guide id="4"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DEA"/>
    <a:srgbClr val="F2F2EE"/>
    <a:srgbClr val="29707A"/>
    <a:srgbClr val="E3E2DC"/>
    <a:srgbClr val="F8F7F5"/>
    <a:srgbClr val="F8F7F6"/>
    <a:srgbClr val="F8F8F6"/>
    <a:srgbClr val="F8F9F6"/>
    <a:srgbClr val="F8FAF6"/>
    <a:srgbClr val="F8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B87FD-499E-43F8-AF42-FB6F6E8BCF5D}" v="285" dt="2022-11-22T13:32:00.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0"/>
    <p:restoredTop sz="95500"/>
  </p:normalViewPr>
  <p:slideViewPr>
    <p:cSldViewPr snapToGrid="0">
      <p:cViewPr varScale="1">
        <p:scale>
          <a:sx n="77" d="100"/>
          <a:sy n="77" d="100"/>
        </p:scale>
        <p:origin x="320" y="72"/>
      </p:cViewPr>
      <p:guideLst>
        <p:guide orient="horz" pos="1344"/>
        <p:guide orient="horz" pos="2544"/>
        <p:guide orient="horz" pos="3888"/>
        <p:guide pos="384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lomares" userId="249f880f-9fef-4c37-96da-43c64fe42410" providerId="ADAL" clId="{B5BB87FD-499E-43F8-AF42-FB6F6E8BCF5D}"/>
    <pc:docChg chg="undo redo custSel addSld delSld modSld sldOrd addSection delSection modSection">
      <pc:chgData name="Luis Alfonso Palomares" userId="249f880f-9fef-4c37-96da-43c64fe42410" providerId="ADAL" clId="{B5BB87FD-499E-43F8-AF42-FB6F6E8BCF5D}" dt="2022-11-22T13:47:32.736" v="1123" actId="20577"/>
      <pc:docMkLst>
        <pc:docMk/>
      </pc:docMkLst>
      <pc:sldChg chg="modSp mod">
        <pc:chgData name="Luis Alfonso Palomares" userId="249f880f-9fef-4c37-96da-43c64fe42410" providerId="ADAL" clId="{B5BB87FD-499E-43F8-AF42-FB6F6E8BCF5D}" dt="2022-11-22T12:56:12.859" v="1025" actId="20577"/>
        <pc:sldMkLst>
          <pc:docMk/>
          <pc:sldMk cId="4239619256" sldId="291"/>
        </pc:sldMkLst>
        <pc:spChg chg="mod">
          <ac:chgData name="Luis Alfonso Palomares" userId="249f880f-9fef-4c37-96da-43c64fe42410" providerId="ADAL" clId="{B5BB87FD-499E-43F8-AF42-FB6F6E8BCF5D}" dt="2022-11-22T12:56:12.859" v="1025" actId="20577"/>
          <ac:spMkLst>
            <pc:docMk/>
            <pc:sldMk cId="4239619256" sldId="291"/>
            <ac:spMk id="6" creationId="{8C5FC814-AC05-5F4C-8836-EFA166F94A01}"/>
          </ac:spMkLst>
        </pc:spChg>
      </pc:sldChg>
      <pc:sldChg chg="modSp mod">
        <pc:chgData name="Luis Alfonso Palomares" userId="249f880f-9fef-4c37-96da-43c64fe42410" providerId="ADAL" clId="{B5BB87FD-499E-43F8-AF42-FB6F6E8BCF5D}" dt="2022-11-22T01:37:57.997" v="14" actId="20577"/>
        <pc:sldMkLst>
          <pc:docMk/>
          <pc:sldMk cId="1812683333" sldId="318"/>
        </pc:sldMkLst>
        <pc:spChg chg="mod">
          <ac:chgData name="Luis Alfonso Palomares" userId="249f880f-9fef-4c37-96da-43c64fe42410" providerId="ADAL" clId="{B5BB87FD-499E-43F8-AF42-FB6F6E8BCF5D}" dt="2022-11-22T01:37:57.997" v="14" actId="20577"/>
          <ac:spMkLst>
            <pc:docMk/>
            <pc:sldMk cId="1812683333" sldId="318"/>
            <ac:spMk id="2" creationId="{35481A20-237A-9E48-AF21-50FE4B999174}"/>
          </ac:spMkLst>
        </pc:spChg>
        <pc:spChg chg="mod">
          <ac:chgData name="Luis Alfonso Palomares" userId="249f880f-9fef-4c37-96da-43c64fe42410" providerId="ADAL" clId="{B5BB87FD-499E-43F8-AF42-FB6F6E8BCF5D}" dt="2022-11-22T01:37:41.169" v="6" actId="20577"/>
          <ac:spMkLst>
            <pc:docMk/>
            <pc:sldMk cId="1812683333" sldId="318"/>
            <ac:spMk id="3" creationId="{F6C660DF-902E-D342-9782-5A45045513E8}"/>
          </ac:spMkLst>
        </pc:spChg>
      </pc:sldChg>
      <pc:sldChg chg="del">
        <pc:chgData name="Luis Alfonso Palomares" userId="249f880f-9fef-4c37-96da-43c64fe42410" providerId="ADAL" clId="{B5BB87FD-499E-43F8-AF42-FB6F6E8BCF5D}" dt="2022-11-22T01:38:14.131" v="15" actId="47"/>
        <pc:sldMkLst>
          <pc:docMk/>
          <pc:sldMk cId="2821980204" sldId="319"/>
        </pc:sldMkLst>
      </pc:sldChg>
      <pc:sldChg chg="del">
        <pc:chgData name="Luis Alfonso Palomares" userId="249f880f-9fef-4c37-96da-43c64fe42410" providerId="ADAL" clId="{B5BB87FD-499E-43F8-AF42-FB6F6E8BCF5D}" dt="2022-11-22T12:56:02.254" v="1017" actId="47"/>
        <pc:sldMkLst>
          <pc:docMk/>
          <pc:sldMk cId="1596847900" sldId="348"/>
        </pc:sldMkLst>
      </pc:sldChg>
      <pc:sldChg chg="del">
        <pc:chgData name="Luis Alfonso Palomares" userId="249f880f-9fef-4c37-96da-43c64fe42410" providerId="ADAL" clId="{B5BB87FD-499E-43F8-AF42-FB6F6E8BCF5D}" dt="2022-11-22T01:38:14.131" v="15" actId="47"/>
        <pc:sldMkLst>
          <pc:docMk/>
          <pc:sldMk cId="3256447905" sldId="353"/>
        </pc:sldMkLst>
      </pc:sldChg>
      <pc:sldChg chg="modSp mod">
        <pc:chgData name="Luis Alfonso Palomares" userId="249f880f-9fef-4c37-96da-43c64fe42410" providerId="ADAL" clId="{B5BB87FD-499E-43F8-AF42-FB6F6E8BCF5D}" dt="2022-11-22T13:47:32.736" v="1123" actId="20577"/>
        <pc:sldMkLst>
          <pc:docMk/>
          <pc:sldMk cId="3135049475" sldId="359"/>
        </pc:sldMkLst>
        <pc:spChg chg="mod">
          <ac:chgData name="Luis Alfonso Palomares" userId="249f880f-9fef-4c37-96da-43c64fe42410" providerId="ADAL" clId="{B5BB87FD-499E-43F8-AF42-FB6F6E8BCF5D}" dt="2022-11-22T13:47:22.100" v="1095"/>
          <ac:spMkLst>
            <pc:docMk/>
            <pc:sldMk cId="3135049475" sldId="359"/>
            <ac:spMk id="2" creationId="{6522C1C2-3C23-6245-9606-B7DB8FB1F586}"/>
          </ac:spMkLst>
        </pc:spChg>
        <pc:spChg chg="mod">
          <ac:chgData name="Luis Alfonso Palomares" userId="249f880f-9fef-4c37-96da-43c64fe42410" providerId="ADAL" clId="{B5BB87FD-499E-43F8-AF42-FB6F6E8BCF5D}" dt="2022-11-22T13:47:32.736" v="1123" actId="20577"/>
          <ac:spMkLst>
            <pc:docMk/>
            <pc:sldMk cId="3135049475" sldId="359"/>
            <ac:spMk id="12" creationId="{92DD1B27-5B5E-A74D-B273-DAC23B99ADDF}"/>
          </ac:spMkLst>
        </pc:spChg>
        <pc:spChg chg="mod">
          <ac:chgData name="Luis Alfonso Palomares" userId="249f880f-9fef-4c37-96da-43c64fe42410" providerId="ADAL" clId="{B5BB87FD-499E-43F8-AF42-FB6F6E8BCF5D}" dt="2022-11-22T13:47:27.596" v="1120" actId="1036"/>
          <ac:spMkLst>
            <pc:docMk/>
            <pc:sldMk cId="3135049475" sldId="359"/>
            <ac:spMk id="13" creationId="{485F1630-AFF9-C040-91C5-9027172A0DDA}"/>
          </ac:spMkLst>
        </pc:spChg>
      </pc:sldChg>
      <pc:sldChg chg="del">
        <pc:chgData name="Luis Alfonso Palomares" userId="249f880f-9fef-4c37-96da-43c64fe42410" providerId="ADAL" clId="{B5BB87FD-499E-43F8-AF42-FB6F6E8BCF5D}" dt="2022-11-22T12:56:02.254" v="1017" actId="47"/>
        <pc:sldMkLst>
          <pc:docMk/>
          <pc:sldMk cId="1643348512" sldId="386"/>
        </pc:sldMkLst>
      </pc:sldChg>
      <pc:sldChg chg="modSp mod ord">
        <pc:chgData name="Luis Alfonso Palomares" userId="249f880f-9fef-4c37-96da-43c64fe42410" providerId="ADAL" clId="{B5BB87FD-499E-43F8-AF42-FB6F6E8BCF5D}" dt="2022-11-22T01:55:10.654" v="127" actId="21"/>
        <pc:sldMkLst>
          <pc:docMk/>
          <pc:sldMk cId="2978689028" sldId="393"/>
        </pc:sldMkLst>
        <pc:spChg chg="mod">
          <ac:chgData name="Luis Alfonso Palomares" userId="249f880f-9fef-4c37-96da-43c64fe42410" providerId="ADAL" clId="{B5BB87FD-499E-43F8-AF42-FB6F6E8BCF5D}" dt="2022-11-22T01:50:40.959" v="99"/>
          <ac:spMkLst>
            <pc:docMk/>
            <pc:sldMk cId="2978689028" sldId="393"/>
            <ac:spMk id="6" creationId="{EE85517A-1E66-AFFE-C83F-6DE2E963D30F}"/>
          </ac:spMkLst>
        </pc:spChg>
        <pc:spChg chg="mod">
          <ac:chgData name="Luis Alfonso Palomares" userId="249f880f-9fef-4c37-96da-43c64fe42410" providerId="ADAL" clId="{B5BB87FD-499E-43F8-AF42-FB6F6E8BCF5D}" dt="2022-11-22T01:55:10.654" v="127" actId="21"/>
          <ac:spMkLst>
            <pc:docMk/>
            <pc:sldMk cId="2978689028" sldId="393"/>
            <ac:spMk id="7" creationId="{808F1496-2952-85FD-F6BE-BAF717DBE99A}"/>
          </ac:spMkLst>
        </pc:spChg>
        <pc:spChg chg="mod">
          <ac:chgData name="Luis Alfonso Palomares" userId="249f880f-9fef-4c37-96da-43c64fe42410" providerId="ADAL" clId="{B5BB87FD-499E-43F8-AF42-FB6F6E8BCF5D}" dt="2022-11-22T01:54:13.340" v="113"/>
          <ac:spMkLst>
            <pc:docMk/>
            <pc:sldMk cId="2978689028" sldId="393"/>
            <ac:spMk id="8" creationId="{23A709BD-76E6-2453-6333-48C97330B00D}"/>
          </ac:spMkLst>
        </pc:spChg>
        <pc:spChg chg="mod">
          <ac:chgData name="Luis Alfonso Palomares" userId="249f880f-9fef-4c37-96da-43c64fe42410" providerId="ADAL" clId="{B5BB87FD-499E-43F8-AF42-FB6F6E8BCF5D}" dt="2022-11-22T01:50:46.618" v="102"/>
          <ac:spMkLst>
            <pc:docMk/>
            <pc:sldMk cId="2978689028" sldId="393"/>
            <ac:spMk id="9" creationId="{87FFEEC9-3673-491F-1453-712D3A5591E7}"/>
          </ac:spMkLst>
        </pc:spChg>
      </pc:sldChg>
      <pc:sldChg chg="del">
        <pc:chgData name="Luis Alfonso Palomares" userId="249f880f-9fef-4c37-96da-43c64fe42410" providerId="ADAL" clId="{B5BB87FD-499E-43F8-AF42-FB6F6E8BCF5D}" dt="2022-11-22T12:56:02.254" v="1017" actId="47"/>
        <pc:sldMkLst>
          <pc:docMk/>
          <pc:sldMk cId="926916520" sldId="395"/>
        </pc:sldMkLst>
      </pc:sldChg>
      <pc:sldChg chg="del">
        <pc:chgData name="Luis Alfonso Palomares" userId="249f880f-9fef-4c37-96da-43c64fe42410" providerId="ADAL" clId="{B5BB87FD-499E-43F8-AF42-FB6F6E8BCF5D}" dt="2022-11-22T01:38:14.131" v="15" actId="47"/>
        <pc:sldMkLst>
          <pc:docMk/>
          <pc:sldMk cId="3095414080" sldId="397"/>
        </pc:sldMkLst>
      </pc:sldChg>
      <pc:sldChg chg="modSp mod ord">
        <pc:chgData name="Luis Alfonso Palomares" userId="249f880f-9fef-4c37-96da-43c64fe42410" providerId="ADAL" clId="{B5BB87FD-499E-43F8-AF42-FB6F6E8BCF5D}" dt="2022-11-22T01:40:22.189" v="42" actId="20577"/>
        <pc:sldMkLst>
          <pc:docMk/>
          <pc:sldMk cId="241752351" sldId="398"/>
        </pc:sldMkLst>
        <pc:spChg chg="mod">
          <ac:chgData name="Luis Alfonso Palomares" userId="249f880f-9fef-4c37-96da-43c64fe42410" providerId="ADAL" clId="{B5BB87FD-499E-43F8-AF42-FB6F6E8BCF5D}" dt="2022-11-22T01:38:54.804" v="21"/>
          <ac:spMkLst>
            <pc:docMk/>
            <pc:sldMk cId="241752351" sldId="398"/>
            <ac:spMk id="2" creationId="{A3B01AC8-E417-6B40-9BF5-1A297F1465D1}"/>
          </ac:spMkLst>
        </pc:spChg>
        <pc:spChg chg="mod">
          <ac:chgData name="Luis Alfonso Palomares" userId="249f880f-9fef-4c37-96da-43c64fe42410" providerId="ADAL" clId="{B5BB87FD-499E-43F8-AF42-FB6F6E8BCF5D}" dt="2022-11-22T01:38:29.639" v="20" actId="20577"/>
          <ac:spMkLst>
            <pc:docMk/>
            <pc:sldMk cId="241752351" sldId="398"/>
            <ac:spMk id="3" creationId="{3BD27EB9-E68D-9A4D-A16B-35D4DC8AC992}"/>
          </ac:spMkLst>
        </pc:spChg>
        <pc:spChg chg="mod">
          <ac:chgData name="Luis Alfonso Palomares" userId="249f880f-9fef-4c37-96da-43c64fe42410" providerId="ADAL" clId="{B5BB87FD-499E-43F8-AF42-FB6F6E8BCF5D}" dt="2022-11-22T01:40:22.189" v="42" actId="20577"/>
          <ac:spMkLst>
            <pc:docMk/>
            <pc:sldMk cId="241752351" sldId="398"/>
            <ac:spMk id="7" creationId="{0816E54F-277B-8340-B96C-2B208FEC29C7}"/>
          </ac:spMkLst>
        </pc:spChg>
      </pc:sldChg>
      <pc:sldChg chg="del">
        <pc:chgData name="Luis Alfonso Palomares" userId="249f880f-9fef-4c37-96da-43c64fe42410" providerId="ADAL" clId="{B5BB87FD-499E-43F8-AF42-FB6F6E8BCF5D}" dt="2022-11-22T12:56:02.254" v="1017" actId="47"/>
        <pc:sldMkLst>
          <pc:docMk/>
          <pc:sldMk cId="866638928" sldId="399"/>
        </pc:sldMkLst>
      </pc:sldChg>
      <pc:sldChg chg="del">
        <pc:chgData name="Luis Alfonso Palomares" userId="249f880f-9fef-4c37-96da-43c64fe42410" providerId="ADAL" clId="{B5BB87FD-499E-43F8-AF42-FB6F6E8BCF5D}" dt="2022-11-22T12:56:02.254" v="1017" actId="47"/>
        <pc:sldMkLst>
          <pc:docMk/>
          <pc:sldMk cId="3103673660" sldId="400"/>
        </pc:sldMkLst>
      </pc:sldChg>
      <pc:sldChg chg="del">
        <pc:chgData name="Luis Alfonso Palomares" userId="249f880f-9fef-4c37-96da-43c64fe42410" providerId="ADAL" clId="{B5BB87FD-499E-43F8-AF42-FB6F6E8BCF5D}" dt="2022-11-22T12:56:02.254" v="1017" actId="47"/>
        <pc:sldMkLst>
          <pc:docMk/>
          <pc:sldMk cId="4155693024" sldId="401"/>
        </pc:sldMkLst>
      </pc:sldChg>
      <pc:sldChg chg="del">
        <pc:chgData name="Luis Alfonso Palomares" userId="249f880f-9fef-4c37-96da-43c64fe42410" providerId="ADAL" clId="{B5BB87FD-499E-43F8-AF42-FB6F6E8BCF5D}" dt="2022-11-22T01:38:14.131" v="15" actId="47"/>
        <pc:sldMkLst>
          <pc:docMk/>
          <pc:sldMk cId="1993939048" sldId="402"/>
        </pc:sldMkLst>
      </pc:sldChg>
      <pc:sldChg chg="del">
        <pc:chgData name="Luis Alfonso Palomares" userId="249f880f-9fef-4c37-96da-43c64fe42410" providerId="ADAL" clId="{B5BB87FD-499E-43F8-AF42-FB6F6E8BCF5D}" dt="2022-11-22T01:38:14.131" v="15" actId="47"/>
        <pc:sldMkLst>
          <pc:docMk/>
          <pc:sldMk cId="2524173443" sldId="403"/>
        </pc:sldMkLst>
      </pc:sldChg>
      <pc:sldChg chg="del">
        <pc:chgData name="Luis Alfonso Palomares" userId="249f880f-9fef-4c37-96da-43c64fe42410" providerId="ADAL" clId="{B5BB87FD-499E-43F8-AF42-FB6F6E8BCF5D}" dt="2022-11-22T01:38:14.131" v="15" actId="47"/>
        <pc:sldMkLst>
          <pc:docMk/>
          <pc:sldMk cId="305500945" sldId="404"/>
        </pc:sldMkLst>
      </pc:sldChg>
      <pc:sldChg chg="del">
        <pc:chgData name="Luis Alfonso Palomares" userId="249f880f-9fef-4c37-96da-43c64fe42410" providerId="ADAL" clId="{B5BB87FD-499E-43F8-AF42-FB6F6E8BCF5D}" dt="2022-11-22T01:38:14.131" v="15" actId="47"/>
        <pc:sldMkLst>
          <pc:docMk/>
          <pc:sldMk cId="975614011" sldId="405"/>
        </pc:sldMkLst>
      </pc:sldChg>
      <pc:sldChg chg="del">
        <pc:chgData name="Luis Alfonso Palomares" userId="249f880f-9fef-4c37-96da-43c64fe42410" providerId="ADAL" clId="{B5BB87FD-499E-43F8-AF42-FB6F6E8BCF5D}" dt="2022-11-22T01:40:30.901" v="43" actId="47"/>
        <pc:sldMkLst>
          <pc:docMk/>
          <pc:sldMk cId="3618450845" sldId="406"/>
        </pc:sldMkLst>
      </pc:sldChg>
      <pc:sldChg chg="del">
        <pc:chgData name="Luis Alfonso Palomares" userId="249f880f-9fef-4c37-96da-43c64fe42410" providerId="ADAL" clId="{B5BB87FD-499E-43F8-AF42-FB6F6E8BCF5D}" dt="2022-11-22T01:40:30.901" v="43" actId="47"/>
        <pc:sldMkLst>
          <pc:docMk/>
          <pc:sldMk cId="1397074202" sldId="407"/>
        </pc:sldMkLst>
      </pc:sldChg>
      <pc:sldChg chg="del">
        <pc:chgData name="Luis Alfonso Palomares" userId="249f880f-9fef-4c37-96da-43c64fe42410" providerId="ADAL" clId="{B5BB87FD-499E-43F8-AF42-FB6F6E8BCF5D}" dt="2022-11-22T01:40:30.901" v="43" actId="47"/>
        <pc:sldMkLst>
          <pc:docMk/>
          <pc:sldMk cId="986319282" sldId="408"/>
        </pc:sldMkLst>
      </pc:sldChg>
      <pc:sldChg chg="addSp modSp mod ord">
        <pc:chgData name="Luis Alfonso Palomares" userId="249f880f-9fef-4c37-96da-43c64fe42410" providerId="ADAL" clId="{B5BB87FD-499E-43F8-AF42-FB6F6E8BCF5D}" dt="2022-11-22T01:55:23.224" v="133" actId="20577"/>
        <pc:sldMkLst>
          <pc:docMk/>
          <pc:sldMk cId="2144229677" sldId="410"/>
        </pc:sldMkLst>
        <pc:spChg chg="mod">
          <ac:chgData name="Luis Alfonso Palomares" userId="249f880f-9fef-4c37-96da-43c64fe42410" providerId="ADAL" clId="{B5BB87FD-499E-43F8-AF42-FB6F6E8BCF5D}" dt="2022-11-22T01:55:23.224" v="133" actId="20577"/>
          <ac:spMkLst>
            <pc:docMk/>
            <pc:sldMk cId="2144229677" sldId="410"/>
            <ac:spMk id="2" creationId="{540EDEC8-70B8-9646-A8BC-3C9C2B7B1B65}"/>
          </ac:spMkLst>
        </pc:spChg>
        <pc:spChg chg="mod">
          <ac:chgData name="Luis Alfonso Palomares" userId="249f880f-9fef-4c37-96da-43c64fe42410" providerId="ADAL" clId="{B5BB87FD-499E-43F8-AF42-FB6F6E8BCF5D}" dt="2022-11-22T01:47:40.613" v="82" actId="20577"/>
          <ac:spMkLst>
            <pc:docMk/>
            <pc:sldMk cId="2144229677" sldId="410"/>
            <ac:spMk id="4" creationId="{DF08FD84-4E1F-3D4B-A86F-D7CA402986D0}"/>
          </ac:spMkLst>
        </pc:spChg>
        <pc:picChg chg="add mod">
          <ac:chgData name="Luis Alfonso Palomares" userId="249f880f-9fef-4c37-96da-43c64fe42410" providerId="ADAL" clId="{B5BB87FD-499E-43F8-AF42-FB6F6E8BCF5D}" dt="2022-11-22T01:49:54.730" v="94" actId="1076"/>
          <ac:picMkLst>
            <pc:docMk/>
            <pc:sldMk cId="2144229677" sldId="410"/>
            <ac:picMk id="6" creationId="{AFBCF297-0D8F-5FAB-6EBD-946F178989AB}"/>
          </ac:picMkLst>
        </pc:picChg>
      </pc:sldChg>
      <pc:sldChg chg="del">
        <pc:chgData name="Luis Alfonso Palomares" userId="249f880f-9fef-4c37-96da-43c64fe42410" providerId="ADAL" clId="{B5BB87FD-499E-43F8-AF42-FB6F6E8BCF5D}" dt="2022-11-22T12:56:02.254" v="1017" actId="47"/>
        <pc:sldMkLst>
          <pc:docMk/>
          <pc:sldMk cId="1732857669" sldId="411"/>
        </pc:sldMkLst>
      </pc:sldChg>
      <pc:sldChg chg="del">
        <pc:chgData name="Luis Alfonso Palomares" userId="249f880f-9fef-4c37-96da-43c64fe42410" providerId="ADAL" clId="{B5BB87FD-499E-43F8-AF42-FB6F6E8BCF5D}" dt="2022-11-22T12:56:02.254" v="1017" actId="47"/>
        <pc:sldMkLst>
          <pc:docMk/>
          <pc:sldMk cId="2394144965" sldId="412"/>
        </pc:sldMkLst>
      </pc:sldChg>
      <pc:sldChg chg="del">
        <pc:chgData name="Luis Alfonso Palomares" userId="249f880f-9fef-4c37-96da-43c64fe42410" providerId="ADAL" clId="{B5BB87FD-499E-43F8-AF42-FB6F6E8BCF5D}" dt="2022-11-22T12:56:02.254" v="1017" actId="47"/>
        <pc:sldMkLst>
          <pc:docMk/>
          <pc:sldMk cId="959210767" sldId="413"/>
        </pc:sldMkLst>
      </pc:sldChg>
      <pc:sldChg chg="del">
        <pc:chgData name="Luis Alfonso Palomares" userId="249f880f-9fef-4c37-96da-43c64fe42410" providerId="ADAL" clId="{B5BB87FD-499E-43F8-AF42-FB6F6E8BCF5D}" dt="2022-11-22T12:56:02.254" v="1017" actId="47"/>
        <pc:sldMkLst>
          <pc:docMk/>
          <pc:sldMk cId="3935795902" sldId="414"/>
        </pc:sldMkLst>
      </pc:sldChg>
      <pc:sldChg chg="del">
        <pc:chgData name="Luis Alfonso Palomares" userId="249f880f-9fef-4c37-96da-43c64fe42410" providerId="ADAL" clId="{B5BB87FD-499E-43F8-AF42-FB6F6E8BCF5D}" dt="2022-11-22T12:56:02.254" v="1017" actId="47"/>
        <pc:sldMkLst>
          <pc:docMk/>
          <pc:sldMk cId="1980932537" sldId="415"/>
        </pc:sldMkLst>
      </pc:sldChg>
      <pc:sldChg chg="del">
        <pc:chgData name="Luis Alfonso Palomares" userId="249f880f-9fef-4c37-96da-43c64fe42410" providerId="ADAL" clId="{B5BB87FD-499E-43F8-AF42-FB6F6E8BCF5D}" dt="2022-11-22T12:56:02.254" v="1017" actId="47"/>
        <pc:sldMkLst>
          <pc:docMk/>
          <pc:sldMk cId="3892293847" sldId="416"/>
        </pc:sldMkLst>
      </pc:sldChg>
      <pc:sldChg chg="add del">
        <pc:chgData name="Luis Alfonso Palomares" userId="249f880f-9fef-4c37-96da-43c64fe42410" providerId="ADAL" clId="{B5BB87FD-499E-43F8-AF42-FB6F6E8BCF5D}" dt="2022-11-22T01:40:30.901" v="43" actId="47"/>
        <pc:sldMkLst>
          <pc:docMk/>
          <pc:sldMk cId="1114795078" sldId="417"/>
        </pc:sldMkLst>
      </pc:sldChg>
      <pc:sldChg chg="modSp add mod ord">
        <pc:chgData name="Luis Alfonso Palomares" userId="249f880f-9fef-4c37-96da-43c64fe42410" providerId="ADAL" clId="{B5BB87FD-499E-43F8-AF42-FB6F6E8BCF5D}" dt="2022-11-22T02:09:38.535" v="431" actId="20577"/>
        <pc:sldMkLst>
          <pc:docMk/>
          <pc:sldMk cId="2927216736" sldId="417"/>
        </pc:sldMkLst>
        <pc:spChg chg="mod">
          <ac:chgData name="Luis Alfonso Palomares" userId="249f880f-9fef-4c37-96da-43c64fe42410" providerId="ADAL" clId="{B5BB87FD-499E-43F8-AF42-FB6F6E8BCF5D}" dt="2022-11-22T01:40:59.868" v="50" actId="20577"/>
          <ac:spMkLst>
            <pc:docMk/>
            <pc:sldMk cId="2927216736" sldId="417"/>
            <ac:spMk id="2" creationId="{A3B01AC8-E417-6B40-9BF5-1A297F1465D1}"/>
          </ac:spMkLst>
        </pc:spChg>
        <pc:spChg chg="mod">
          <ac:chgData name="Luis Alfonso Palomares" userId="249f880f-9fef-4c37-96da-43c64fe42410" providerId="ADAL" clId="{B5BB87FD-499E-43F8-AF42-FB6F6E8BCF5D}" dt="2022-11-22T01:41:01.686" v="52" actId="20577"/>
          <ac:spMkLst>
            <pc:docMk/>
            <pc:sldMk cId="2927216736" sldId="417"/>
            <ac:spMk id="3" creationId="{3BD27EB9-E68D-9A4D-A16B-35D4DC8AC992}"/>
          </ac:spMkLst>
        </pc:spChg>
        <pc:spChg chg="mod">
          <ac:chgData name="Luis Alfonso Palomares" userId="249f880f-9fef-4c37-96da-43c64fe42410" providerId="ADAL" clId="{B5BB87FD-499E-43F8-AF42-FB6F6E8BCF5D}" dt="2022-11-22T02:09:38.535" v="431" actId="20577"/>
          <ac:spMkLst>
            <pc:docMk/>
            <pc:sldMk cId="2927216736" sldId="417"/>
            <ac:spMk id="7" creationId="{0816E54F-277B-8340-B96C-2B208FEC29C7}"/>
          </ac:spMkLst>
        </pc:spChg>
      </pc:sldChg>
      <pc:sldChg chg="modSp add mod ord">
        <pc:chgData name="Luis Alfonso Palomares" userId="249f880f-9fef-4c37-96da-43c64fe42410" providerId="ADAL" clId="{B5BB87FD-499E-43F8-AF42-FB6F6E8BCF5D}" dt="2022-11-22T02:52:55.158" v="631" actId="20577"/>
        <pc:sldMkLst>
          <pc:docMk/>
          <pc:sldMk cId="1363817873" sldId="418"/>
        </pc:sldMkLst>
        <pc:spChg chg="mod">
          <ac:chgData name="Luis Alfonso Palomares" userId="249f880f-9fef-4c37-96da-43c64fe42410" providerId="ADAL" clId="{B5BB87FD-499E-43F8-AF42-FB6F6E8BCF5D}" dt="2022-11-22T01:41:11.345" v="55"/>
          <ac:spMkLst>
            <pc:docMk/>
            <pc:sldMk cId="1363817873" sldId="418"/>
            <ac:spMk id="2" creationId="{A3B01AC8-E417-6B40-9BF5-1A297F1465D1}"/>
          </ac:spMkLst>
        </pc:spChg>
        <pc:spChg chg="mod">
          <ac:chgData name="Luis Alfonso Palomares" userId="249f880f-9fef-4c37-96da-43c64fe42410" providerId="ADAL" clId="{B5BB87FD-499E-43F8-AF42-FB6F6E8BCF5D}" dt="2022-11-22T01:41:04.536" v="54" actId="20577"/>
          <ac:spMkLst>
            <pc:docMk/>
            <pc:sldMk cId="1363817873" sldId="418"/>
            <ac:spMk id="3" creationId="{3BD27EB9-E68D-9A4D-A16B-35D4DC8AC992}"/>
          </ac:spMkLst>
        </pc:spChg>
        <pc:spChg chg="mod">
          <ac:chgData name="Luis Alfonso Palomares" userId="249f880f-9fef-4c37-96da-43c64fe42410" providerId="ADAL" clId="{B5BB87FD-499E-43F8-AF42-FB6F6E8BCF5D}" dt="2022-11-22T02:52:55.158" v="631" actId="20577"/>
          <ac:spMkLst>
            <pc:docMk/>
            <pc:sldMk cId="1363817873" sldId="418"/>
            <ac:spMk id="7" creationId="{0816E54F-277B-8340-B96C-2B208FEC29C7}"/>
          </ac:spMkLst>
        </pc:spChg>
      </pc:sldChg>
      <pc:sldChg chg="modSp add mod ord">
        <pc:chgData name="Luis Alfonso Palomares" userId="249f880f-9fef-4c37-96da-43c64fe42410" providerId="ADAL" clId="{B5BB87FD-499E-43F8-AF42-FB6F6E8BCF5D}" dt="2022-11-22T12:36:07.647" v="888"/>
        <pc:sldMkLst>
          <pc:docMk/>
          <pc:sldMk cId="2207861577" sldId="419"/>
        </pc:sldMkLst>
        <pc:spChg chg="mod">
          <ac:chgData name="Luis Alfonso Palomares" userId="249f880f-9fef-4c37-96da-43c64fe42410" providerId="ADAL" clId="{B5BB87FD-499E-43F8-AF42-FB6F6E8BCF5D}" dt="2022-11-22T01:41:20.067" v="58"/>
          <ac:spMkLst>
            <pc:docMk/>
            <pc:sldMk cId="2207861577" sldId="419"/>
            <ac:spMk id="2" creationId="{A3B01AC8-E417-6B40-9BF5-1A297F1465D1}"/>
          </ac:spMkLst>
        </pc:spChg>
        <pc:spChg chg="mod">
          <ac:chgData name="Luis Alfonso Palomares" userId="249f880f-9fef-4c37-96da-43c64fe42410" providerId="ADAL" clId="{B5BB87FD-499E-43F8-AF42-FB6F6E8BCF5D}" dt="2022-11-22T01:41:15.837" v="57" actId="20577"/>
          <ac:spMkLst>
            <pc:docMk/>
            <pc:sldMk cId="2207861577" sldId="419"/>
            <ac:spMk id="3" creationId="{3BD27EB9-E68D-9A4D-A16B-35D4DC8AC992}"/>
          </ac:spMkLst>
        </pc:spChg>
        <pc:spChg chg="mod">
          <ac:chgData name="Luis Alfonso Palomares" userId="249f880f-9fef-4c37-96da-43c64fe42410" providerId="ADAL" clId="{B5BB87FD-499E-43F8-AF42-FB6F6E8BCF5D}" dt="2022-11-22T12:36:07.647" v="888"/>
          <ac:spMkLst>
            <pc:docMk/>
            <pc:sldMk cId="2207861577" sldId="419"/>
            <ac:spMk id="7" creationId="{0816E54F-277B-8340-B96C-2B208FEC29C7}"/>
          </ac:spMkLst>
        </pc:spChg>
      </pc:sldChg>
      <pc:sldChg chg="modSp add mod ord">
        <pc:chgData name="Luis Alfonso Palomares" userId="249f880f-9fef-4c37-96da-43c64fe42410" providerId="ADAL" clId="{B5BB87FD-499E-43F8-AF42-FB6F6E8BCF5D}" dt="2022-11-22T12:43:36.197" v="926"/>
        <pc:sldMkLst>
          <pc:docMk/>
          <pc:sldMk cId="2392325394" sldId="420"/>
        </pc:sldMkLst>
        <pc:spChg chg="mod">
          <ac:chgData name="Luis Alfonso Palomares" userId="249f880f-9fef-4c37-96da-43c64fe42410" providerId="ADAL" clId="{B5BB87FD-499E-43F8-AF42-FB6F6E8BCF5D}" dt="2022-11-22T01:41:28.809" v="61"/>
          <ac:spMkLst>
            <pc:docMk/>
            <pc:sldMk cId="2392325394" sldId="420"/>
            <ac:spMk id="2" creationId="{A3B01AC8-E417-6B40-9BF5-1A297F1465D1}"/>
          </ac:spMkLst>
        </pc:spChg>
        <pc:spChg chg="mod">
          <ac:chgData name="Luis Alfonso Palomares" userId="249f880f-9fef-4c37-96da-43c64fe42410" providerId="ADAL" clId="{B5BB87FD-499E-43F8-AF42-FB6F6E8BCF5D}" dt="2022-11-22T01:41:23.493" v="60" actId="20577"/>
          <ac:spMkLst>
            <pc:docMk/>
            <pc:sldMk cId="2392325394" sldId="420"/>
            <ac:spMk id="3" creationId="{3BD27EB9-E68D-9A4D-A16B-35D4DC8AC992}"/>
          </ac:spMkLst>
        </pc:spChg>
        <pc:spChg chg="mod">
          <ac:chgData name="Luis Alfonso Palomares" userId="249f880f-9fef-4c37-96da-43c64fe42410" providerId="ADAL" clId="{B5BB87FD-499E-43F8-AF42-FB6F6E8BCF5D}" dt="2022-11-22T12:43:36.197" v="926"/>
          <ac:spMkLst>
            <pc:docMk/>
            <pc:sldMk cId="2392325394" sldId="420"/>
            <ac:spMk id="7" creationId="{0816E54F-277B-8340-B96C-2B208FEC29C7}"/>
          </ac:spMkLst>
        </pc:spChg>
      </pc:sldChg>
      <pc:sldChg chg="modSp add mod ord">
        <pc:chgData name="Luis Alfonso Palomares" userId="249f880f-9fef-4c37-96da-43c64fe42410" providerId="ADAL" clId="{B5BB87FD-499E-43F8-AF42-FB6F6E8BCF5D}" dt="2022-11-22T12:48:42.553" v="999"/>
        <pc:sldMkLst>
          <pc:docMk/>
          <pc:sldMk cId="919083441" sldId="421"/>
        </pc:sldMkLst>
        <pc:spChg chg="mod">
          <ac:chgData name="Luis Alfonso Palomares" userId="249f880f-9fef-4c37-96da-43c64fe42410" providerId="ADAL" clId="{B5BB87FD-499E-43F8-AF42-FB6F6E8BCF5D}" dt="2022-11-22T01:41:34.029" v="62"/>
          <ac:spMkLst>
            <pc:docMk/>
            <pc:sldMk cId="919083441" sldId="421"/>
            <ac:spMk id="2" creationId="{A3B01AC8-E417-6B40-9BF5-1A297F1465D1}"/>
          </ac:spMkLst>
        </pc:spChg>
        <pc:spChg chg="mod">
          <ac:chgData name="Luis Alfonso Palomares" userId="249f880f-9fef-4c37-96da-43c64fe42410" providerId="ADAL" clId="{B5BB87FD-499E-43F8-AF42-FB6F6E8BCF5D}" dt="2022-11-22T01:41:38.098" v="64" actId="20577"/>
          <ac:spMkLst>
            <pc:docMk/>
            <pc:sldMk cId="919083441" sldId="421"/>
            <ac:spMk id="3" creationId="{3BD27EB9-E68D-9A4D-A16B-35D4DC8AC992}"/>
          </ac:spMkLst>
        </pc:spChg>
        <pc:spChg chg="mod">
          <ac:chgData name="Luis Alfonso Palomares" userId="249f880f-9fef-4c37-96da-43c64fe42410" providerId="ADAL" clId="{B5BB87FD-499E-43F8-AF42-FB6F6E8BCF5D}" dt="2022-11-22T12:48:42.553" v="999"/>
          <ac:spMkLst>
            <pc:docMk/>
            <pc:sldMk cId="919083441" sldId="421"/>
            <ac:spMk id="7" creationId="{0816E54F-277B-8340-B96C-2B208FEC29C7}"/>
          </ac:spMkLst>
        </pc:spChg>
      </pc:sldChg>
      <pc:sldChg chg="modSp add mod ord">
        <pc:chgData name="Luis Alfonso Palomares" userId="249f880f-9fef-4c37-96da-43c64fe42410" providerId="ADAL" clId="{B5BB87FD-499E-43F8-AF42-FB6F6E8BCF5D}" dt="2022-11-22T12:57:30.747" v="1026"/>
        <pc:sldMkLst>
          <pc:docMk/>
          <pc:sldMk cId="3794096218" sldId="422"/>
        </pc:sldMkLst>
        <pc:spChg chg="mod">
          <ac:chgData name="Luis Alfonso Palomares" userId="249f880f-9fef-4c37-96da-43c64fe42410" providerId="ADAL" clId="{B5BB87FD-499E-43F8-AF42-FB6F6E8BCF5D}" dt="2022-11-22T01:41:47.114" v="68"/>
          <ac:spMkLst>
            <pc:docMk/>
            <pc:sldMk cId="3794096218" sldId="422"/>
            <ac:spMk id="2" creationId="{A3B01AC8-E417-6B40-9BF5-1A297F1465D1}"/>
          </ac:spMkLst>
        </pc:spChg>
        <pc:spChg chg="mod">
          <ac:chgData name="Luis Alfonso Palomares" userId="249f880f-9fef-4c37-96da-43c64fe42410" providerId="ADAL" clId="{B5BB87FD-499E-43F8-AF42-FB6F6E8BCF5D}" dt="2022-11-22T01:41:45.107" v="67" actId="20577"/>
          <ac:spMkLst>
            <pc:docMk/>
            <pc:sldMk cId="3794096218" sldId="422"/>
            <ac:spMk id="3" creationId="{3BD27EB9-E68D-9A4D-A16B-35D4DC8AC992}"/>
          </ac:spMkLst>
        </pc:spChg>
        <pc:spChg chg="mod">
          <ac:chgData name="Luis Alfonso Palomares" userId="249f880f-9fef-4c37-96da-43c64fe42410" providerId="ADAL" clId="{B5BB87FD-499E-43F8-AF42-FB6F6E8BCF5D}" dt="2022-11-22T12:57:30.747" v="1026"/>
          <ac:spMkLst>
            <pc:docMk/>
            <pc:sldMk cId="3794096218" sldId="422"/>
            <ac:spMk id="7" creationId="{0816E54F-277B-8340-B96C-2B208FEC29C7}"/>
          </ac:spMkLst>
        </pc:spChg>
      </pc:sldChg>
      <pc:sldChg chg="add del">
        <pc:chgData name="Luis Alfonso Palomares" userId="249f880f-9fef-4c37-96da-43c64fe42410" providerId="ADAL" clId="{B5BB87FD-499E-43F8-AF42-FB6F6E8BCF5D}" dt="2022-11-22T12:56:02.254" v="1017" actId="47"/>
        <pc:sldMkLst>
          <pc:docMk/>
          <pc:sldMk cId="806953164" sldId="423"/>
        </pc:sldMkLst>
      </pc:sldChg>
      <pc:sldChg chg="addSp delSp modSp add mod ord">
        <pc:chgData name="Luis Alfonso Palomares" userId="249f880f-9fef-4c37-96da-43c64fe42410" providerId="ADAL" clId="{B5BB87FD-499E-43F8-AF42-FB6F6E8BCF5D}" dt="2022-11-22T02:28:49.352" v="590" actId="1076"/>
        <pc:sldMkLst>
          <pc:docMk/>
          <pc:sldMk cId="3602951592" sldId="424"/>
        </pc:sldMkLst>
        <pc:spChg chg="mod">
          <ac:chgData name="Luis Alfonso Palomares" userId="249f880f-9fef-4c37-96da-43c64fe42410" providerId="ADAL" clId="{B5BB87FD-499E-43F8-AF42-FB6F6E8BCF5D}" dt="2022-11-22T02:25:32.321" v="471" actId="20577"/>
          <ac:spMkLst>
            <pc:docMk/>
            <pc:sldMk cId="3602951592" sldId="424"/>
            <ac:spMk id="2" creationId="{540EDEC8-70B8-9646-A8BC-3C9C2B7B1B65}"/>
          </ac:spMkLst>
        </pc:spChg>
        <pc:spChg chg="mod">
          <ac:chgData name="Luis Alfonso Palomares" userId="249f880f-9fef-4c37-96da-43c64fe42410" providerId="ADAL" clId="{B5BB87FD-499E-43F8-AF42-FB6F6E8BCF5D}" dt="2022-11-22T01:56:28.696" v="143"/>
          <ac:spMkLst>
            <pc:docMk/>
            <pc:sldMk cId="3602951592" sldId="424"/>
            <ac:spMk id="4" creationId="{DF08FD84-4E1F-3D4B-A86F-D7CA402986D0}"/>
          </ac:spMkLst>
        </pc:spChg>
        <pc:spChg chg="add del">
          <ac:chgData name="Luis Alfonso Palomares" userId="249f880f-9fef-4c37-96da-43c64fe42410" providerId="ADAL" clId="{B5BB87FD-499E-43F8-AF42-FB6F6E8BCF5D}" dt="2022-11-22T02:24:38.937" v="454"/>
          <ac:spMkLst>
            <pc:docMk/>
            <pc:sldMk cId="3602951592" sldId="424"/>
            <ac:spMk id="5" creationId="{AC491BFC-B29F-C5B0-6D97-BC395066AB67}"/>
          </ac:spMkLst>
        </pc:spChg>
        <pc:picChg chg="del">
          <ac:chgData name="Luis Alfonso Palomares" userId="249f880f-9fef-4c37-96da-43c64fe42410" providerId="ADAL" clId="{B5BB87FD-499E-43F8-AF42-FB6F6E8BCF5D}" dt="2022-11-22T02:24:52.347" v="457" actId="478"/>
          <ac:picMkLst>
            <pc:docMk/>
            <pc:sldMk cId="3602951592" sldId="424"/>
            <ac:picMk id="6" creationId="{AFBCF297-0D8F-5FAB-6EBD-946F178989AB}"/>
          </ac:picMkLst>
        </pc:picChg>
        <pc:picChg chg="add mod">
          <ac:chgData name="Luis Alfonso Palomares" userId="249f880f-9fef-4c37-96da-43c64fe42410" providerId="ADAL" clId="{B5BB87FD-499E-43F8-AF42-FB6F6E8BCF5D}" dt="2022-11-22T02:28:10.154" v="586" actId="1076"/>
          <ac:picMkLst>
            <pc:docMk/>
            <pc:sldMk cId="3602951592" sldId="424"/>
            <ac:picMk id="8" creationId="{12371ED2-209D-7636-71B4-F15CF60FB843}"/>
          </ac:picMkLst>
        </pc:picChg>
        <pc:picChg chg="add mod">
          <ac:chgData name="Luis Alfonso Palomares" userId="249f880f-9fef-4c37-96da-43c64fe42410" providerId="ADAL" clId="{B5BB87FD-499E-43F8-AF42-FB6F6E8BCF5D}" dt="2022-11-22T02:28:49.352" v="590" actId="1076"/>
          <ac:picMkLst>
            <pc:docMk/>
            <pc:sldMk cId="3602951592" sldId="424"/>
            <ac:picMk id="10" creationId="{8C380AA4-2077-809A-59A5-A569B8063267}"/>
          </ac:picMkLst>
        </pc:picChg>
      </pc:sldChg>
      <pc:sldChg chg="addSp delSp modSp add mod ord">
        <pc:chgData name="Luis Alfonso Palomares" userId="249f880f-9fef-4c37-96da-43c64fe42410" providerId="ADAL" clId="{B5BB87FD-499E-43F8-AF42-FB6F6E8BCF5D}" dt="2022-11-22T02:09:17.521" v="405" actId="14100"/>
        <pc:sldMkLst>
          <pc:docMk/>
          <pc:sldMk cId="2802659361" sldId="425"/>
        </pc:sldMkLst>
        <pc:spChg chg="del mod">
          <ac:chgData name="Luis Alfonso Palomares" userId="249f880f-9fef-4c37-96da-43c64fe42410" providerId="ADAL" clId="{B5BB87FD-499E-43F8-AF42-FB6F6E8BCF5D}" dt="2022-11-22T02:04:45.283" v="166" actId="478"/>
          <ac:spMkLst>
            <pc:docMk/>
            <pc:sldMk cId="2802659361" sldId="425"/>
            <ac:spMk id="2" creationId="{540EDEC8-70B8-9646-A8BC-3C9C2B7B1B65}"/>
          </ac:spMkLst>
        </pc:spChg>
        <pc:spChg chg="mod">
          <ac:chgData name="Luis Alfonso Palomares" userId="249f880f-9fef-4c37-96da-43c64fe42410" providerId="ADAL" clId="{B5BB87FD-499E-43F8-AF42-FB6F6E8BCF5D}" dt="2022-11-22T02:04:36.823" v="160" actId="20577"/>
          <ac:spMkLst>
            <pc:docMk/>
            <pc:sldMk cId="2802659361" sldId="425"/>
            <ac:spMk id="4" creationId="{DF08FD84-4E1F-3D4B-A86F-D7CA402986D0}"/>
          </ac:spMkLst>
        </pc:spChg>
        <pc:graphicFrameChg chg="add mod modGraphic">
          <ac:chgData name="Luis Alfonso Palomares" userId="249f880f-9fef-4c37-96da-43c64fe42410" providerId="ADAL" clId="{B5BB87FD-499E-43F8-AF42-FB6F6E8BCF5D}" dt="2022-11-22T02:09:17.521" v="405" actId="14100"/>
          <ac:graphicFrameMkLst>
            <pc:docMk/>
            <pc:sldMk cId="2802659361" sldId="425"/>
            <ac:graphicFrameMk id="5" creationId="{36296515-4DCA-EE3D-620F-75252F35ABDF}"/>
          </ac:graphicFrameMkLst>
        </pc:graphicFrameChg>
        <pc:picChg chg="del">
          <ac:chgData name="Luis Alfonso Palomares" userId="249f880f-9fef-4c37-96da-43c64fe42410" providerId="ADAL" clId="{B5BB87FD-499E-43F8-AF42-FB6F6E8BCF5D}" dt="2022-11-22T02:04:43.625" v="165" actId="478"/>
          <ac:picMkLst>
            <pc:docMk/>
            <pc:sldMk cId="2802659361" sldId="425"/>
            <ac:picMk id="6" creationId="{AFBCF297-0D8F-5FAB-6EBD-946F178989AB}"/>
          </ac:picMkLst>
        </pc:picChg>
      </pc:sldChg>
      <pc:sldChg chg="delSp modSp add mod ord">
        <pc:chgData name="Luis Alfonso Palomares" userId="249f880f-9fef-4c37-96da-43c64fe42410" providerId="ADAL" clId="{B5BB87FD-499E-43F8-AF42-FB6F6E8BCF5D}" dt="2022-11-22T02:34:32.190" v="592" actId="33524"/>
        <pc:sldMkLst>
          <pc:docMk/>
          <pc:sldMk cId="868742309" sldId="426"/>
        </pc:sldMkLst>
        <pc:spChg chg="mod">
          <ac:chgData name="Luis Alfonso Palomares" userId="249f880f-9fef-4c37-96da-43c64fe42410" providerId="ADAL" clId="{B5BB87FD-499E-43F8-AF42-FB6F6E8BCF5D}" dt="2022-11-22T02:34:32.190" v="592" actId="33524"/>
          <ac:spMkLst>
            <pc:docMk/>
            <pc:sldMk cId="868742309" sldId="426"/>
            <ac:spMk id="2" creationId="{540EDEC8-70B8-9646-A8BC-3C9C2B7B1B65}"/>
          </ac:spMkLst>
        </pc:spChg>
        <pc:spChg chg="mod">
          <ac:chgData name="Luis Alfonso Palomares" userId="249f880f-9fef-4c37-96da-43c64fe42410" providerId="ADAL" clId="{B5BB87FD-499E-43F8-AF42-FB6F6E8BCF5D}" dt="2022-11-22T02:22:15.968" v="437"/>
          <ac:spMkLst>
            <pc:docMk/>
            <pc:sldMk cId="868742309" sldId="426"/>
            <ac:spMk id="4" creationId="{DF08FD84-4E1F-3D4B-A86F-D7CA402986D0}"/>
          </ac:spMkLst>
        </pc:spChg>
        <pc:picChg chg="del">
          <ac:chgData name="Luis Alfonso Palomares" userId="249f880f-9fef-4c37-96da-43c64fe42410" providerId="ADAL" clId="{B5BB87FD-499E-43F8-AF42-FB6F6E8BCF5D}" dt="2022-11-22T02:23:02.461" v="442" actId="478"/>
          <ac:picMkLst>
            <pc:docMk/>
            <pc:sldMk cId="868742309" sldId="426"/>
            <ac:picMk id="6" creationId="{AFBCF297-0D8F-5FAB-6EBD-946F178989AB}"/>
          </ac:picMkLst>
        </pc:picChg>
      </pc:sldChg>
      <pc:sldChg chg="addSp delSp modSp add del mod">
        <pc:chgData name="Luis Alfonso Palomares" userId="249f880f-9fef-4c37-96da-43c64fe42410" providerId="ADAL" clId="{B5BB87FD-499E-43F8-AF42-FB6F6E8BCF5D}" dt="2022-11-22T02:27:44.975" v="585" actId="2696"/>
        <pc:sldMkLst>
          <pc:docMk/>
          <pc:sldMk cId="609253907" sldId="427"/>
        </pc:sldMkLst>
        <pc:spChg chg="del mod">
          <ac:chgData name="Luis Alfonso Palomares" userId="249f880f-9fef-4c37-96da-43c64fe42410" providerId="ADAL" clId="{B5BB87FD-499E-43F8-AF42-FB6F6E8BCF5D}" dt="2022-11-22T02:27:39.819" v="584" actId="478"/>
          <ac:spMkLst>
            <pc:docMk/>
            <pc:sldMk cId="609253907" sldId="427"/>
            <ac:spMk id="2" creationId="{540EDEC8-70B8-9646-A8BC-3C9C2B7B1B65}"/>
          </ac:spMkLst>
        </pc:spChg>
        <pc:spChg chg="mod">
          <ac:chgData name="Luis Alfonso Palomares" userId="249f880f-9fef-4c37-96da-43c64fe42410" providerId="ADAL" clId="{B5BB87FD-499E-43F8-AF42-FB6F6E8BCF5D}" dt="2022-11-22T02:26:57.356" v="498" actId="20577"/>
          <ac:spMkLst>
            <pc:docMk/>
            <pc:sldMk cId="609253907" sldId="427"/>
            <ac:spMk id="4" creationId="{DF08FD84-4E1F-3D4B-A86F-D7CA402986D0}"/>
          </ac:spMkLst>
        </pc:spChg>
        <pc:spChg chg="add mod">
          <ac:chgData name="Luis Alfonso Palomares" userId="249f880f-9fef-4c37-96da-43c64fe42410" providerId="ADAL" clId="{B5BB87FD-499E-43F8-AF42-FB6F6E8BCF5D}" dt="2022-11-22T02:27:39.819" v="584" actId="478"/>
          <ac:spMkLst>
            <pc:docMk/>
            <pc:sldMk cId="609253907" sldId="427"/>
            <ac:spMk id="6" creationId="{B4513B9A-46CC-8BDC-E4D1-982BBD66D16F}"/>
          </ac:spMkLst>
        </pc:spChg>
      </pc:sldChg>
      <pc:sldChg chg="addSp delSp modSp add mod ord">
        <pc:chgData name="Luis Alfonso Palomares" userId="249f880f-9fef-4c37-96da-43c64fe42410" providerId="ADAL" clId="{B5BB87FD-499E-43F8-AF42-FB6F6E8BCF5D}" dt="2022-11-22T02:54:19.764" v="646" actId="20577"/>
        <pc:sldMkLst>
          <pc:docMk/>
          <pc:sldMk cId="1617251669" sldId="427"/>
        </pc:sldMkLst>
        <pc:spChg chg="mod">
          <ac:chgData name="Luis Alfonso Palomares" userId="249f880f-9fef-4c37-96da-43c64fe42410" providerId="ADAL" clId="{B5BB87FD-499E-43F8-AF42-FB6F6E8BCF5D}" dt="2022-11-22T02:54:19.764" v="646" actId="20577"/>
          <ac:spMkLst>
            <pc:docMk/>
            <pc:sldMk cId="1617251669" sldId="427"/>
            <ac:spMk id="2" creationId="{540EDEC8-70B8-9646-A8BC-3C9C2B7B1B65}"/>
          </ac:spMkLst>
        </pc:spChg>
        <pc:spChg chg="mod">
          <ac:chgData name="Luis Alfonso Palomares" userId="249f880f-9fef-4c37-96da-43c64fe42410" providerId="ADAL" clId="{B5BB87FD-499E-43F8-AF42-FB6F6E8BCF5D}" dt="2022-11-22T02:53:49.868" v="638"/>
          <ac:spMkLst>
            <pc:docMk/>
            <pc:sldMk cId="1617251669" sldId="427"/>
            <ac:spMk id="4" creationId="{DF08FD84-4E1F-3D4B-A86F-D7CA402986D0}"/>
          </ac:spMkLst>
        </pc:spChg>
        <pc:spChg chg="add del">
          <ac:chgData name="Luis Alfonso Palomares" userId="249f880f-9fef-4c37-96da-43c64fe42410" providerId="ADAL" clId="{B5BB87FD-499E-43F8-AF42-FB6F6E8BCF5D}" dt="2022-11-22T02:54:17.376" v="644" actId="22"/>
          <ac:spMkLst>
            <pc:docMk/>
            <pc:sldMk cId="1617251669" sldId="427"/>
            <ac:spMk id="6" creationId="{67FB9A35-008F-0611-F9AA-62631C709BEF}"/>
          </ac:spMkLst>
        </pc:spChg>
      </pc:sldChg>
      <pc:sldChg chg="addSp delSp modSp add mod">
        <pc:chgData name="Luis Alfonso Palomares" userId="249f880f-9fef-4c37-96da-43c64fe42410" providerId="ADAL" clId="{B5BB87FD-499E-43F8-AF42-FB6F6E8BCF5D}" dt="2022-11-22T12:22:56.837" v="692" actId="14100"/>
        <pc:sldMkLst>
          <pc:docMk/>
          <pc:sldMk cId="64765957" sldId="428"/>
        </pc:sldMkLst>
        <pc:spChg chg="add del mod">
          <ac:chgData name="Luis Alfonso Palomares" userId="249f880f-9fef-4c37-96da-43c64fe42410" providerId="ADAL" clId="{B5BB87FD-499E-43F8-AF42-FB6F6E8BCF5D}" dt="2022-11-22T12:22:56.837" v="692" actId="14100"/>
          <ac:spMkLst>
            <pc:docMk/>
            <pc:sldMk cId="64765957" sldId="428"/>
            <ac:spMk id="2" creationId="{540EDEC8-70B8-9646-A8BC-3C9C2B7B1B65}"/>
          </ac:spMkLst>
        </pc:spChg>
        <pc:spChg chg="mod">
          <ac:chgData name="Luis Alfonso Palomares" userId="249f880f-9fef-4c37-96da-43c64fe42410" providerId="ADAL" clId="{B5BB87FD-499E-43F8-AF42-FB6F6E8BCF5D}" dt="2022-11-22T02:54:38.955" v="685" actId="313"/>
          <ac:spMkLst>
            <pc:docMk/>
            <pc:sldMk cId="64765957" sldId="428"/>
            <ac:spMk id="4" creationId="{DF08FD84-4E1F-3D4B-A86F-D7CA402986D0}"/>
          </ac:spMkLst>
        </pc:spChg>
      </pc:sldChg>
      <pc:sldChg chg="addSp delSp modSp add mod">
        <pc:chgData name="Luis Alfonso Palomares" userId="249f880f-9fef-4c37-96da-43c64fe42410" providerId="ADAL" clId="{B5BB87FD-499E-43F8-AF42-FB6F6E8BCF5D}" dt="2022-11-22T12:29:07.629" v="766" actId="1076"/>
        <pc:sldMkLst>
          <pc:docMk/>
          <pc:sldMk cId="2057606215" sldId="429"/>
        </pc:sldMkLst>
        <pc:spChg chg="add del mod">
          <ac:chgData name="Luis Alfonso Palomares" userId="249f880f-9fef-4c37-96da-43c64fe42410" providerId="ADAL" clId="{B5BB87FD-499E-43F8-AF42-FB6F6E8BCF5D}" dt="2022-11-22T12:25:45.213" v="761" actId="14100"/>
          <ac:spMkLst>
            <pc:docMk/>
            <pc:sldMk cId="2057606215" sldId="429"/>
            <ac:spMk id="2" creationId="{540EDEC8-70B8-9646-A8BC-3C9C2B7B1B65}"/>
          </ac:spMkLst>
        </pc:spChg>
        <pc:spChg chg="mod">
          <ac:chgData name="Luis Alfonso Palomares" userId="249f880f-9fef-4c37-96da-43c64fe42410" providerId="ADAL" clId="{B5BB87FD-499E-43F8-AF42-FB6F6E8BCF5D}" dt="2022-11-22T12:25:02.071" v="753" actId="20577"/>
          <ac:spMkLst>
            <pc:docMk/>
            <pc:sldMk cId="2057606215" sldId="429"/>
            <ac:spMk id="4" creationId="{DF08FD84-4E1F-3D4B-A86F-D7CA402986D0}"/>
          </ac:spMkLst>
        </pc:spChg>
        <pc:spChg chg="add del">
          <ac:chgData name="Luis Alfonso Palomares" userId="249f880f-9fef-4c37-96da-43c64fe42410" providerId="ADAL" clId="{B5BB87FD-499E-43F8-AF42-FB6F6E8BCF5D}" dt="2022-11-22T12:25:33.787" v="755"/>
          <ac:spMkLst>
            <pc:docMk/>
            <pc:sldMk cId="2057606215" sldId="429"/>
            <ac:spMk id="5" creationId="{73A16F7A-FA0F-0502-66C9-C09DA5F98D5F}"/>
          </ac:spMkLst>
        </pc:spChg>
        <pc:spChg chg="add del mod">
          <ac:chgData name="Luis Alfonso Palomares" userId="249f880f-9fef-4c37-96da-43c64fe42410" providerId="ADAL" clId="{B5BB87FD-499E-43F8-AF42-FB6F6E8BCF5D}" dt="2022-11-22T12:25:40.174" v="758"/>
          <ac:spMkLst>
            <pc:docMk/>
            <pc:sldMk cId="2057606215" sldId="429"/>
            <ac:spMk id="6" creationId="{658B29C9-BDCE-ACF7-555F-E7B909428359}"/>
          </ac:spMkLst>
        </pc:spChg>
        <pc:picChg chg="add mod">
          <ac:chgData name="Luis Alfonso Palomares" userId="249f880f-9fef-4c37-96da-43c64fe42410" providerId="ADAL" clId="{B5BB87FD-499E-43F8-AF42-FB6F6E8BCF5D}" dt="2022-11-22T12:29:07.629" v="766" actId="1076"/>
          <ac:picMkLst>
            <pc:docMk/>
            <pc:sldMk cId="2057606215" sldId="429"/>
            <ac:picMk id="8" creationId="{7A2C925A-7616-0961-6696-28669F6905DA}"/>
          </ac:picMkLst>
        </pc:picChg>
      </pc:sldChg>
      <pc:sldChg chg="addSp delSp modSp add mod">
        <pc:chgData name="Luis Alfonso Palomares" userId="249f880f-9fef-4c37-96da-43c64fe42410" providerId="ADAL" clId="{B5BB87FD-499E-43F8-AF42-FB6F6E8BCF5D}" dt="2022-11-22T12:33:30.968" v="882" actId="22"/>
        <pc:sldMkLst>
          <pc:docMk/>
          <pc:sldMk cId="3567480882" sldId="430"/>
        </pc:sldMkLst>
        <pc:spChg chg="mod">
          <ac:chgData name="Luis Alfonso Palomares" userId="249f880f-9fef-4c37-96da-43c64fe42410" providerId="ADAL" clId="{B5BB87FD-499E-43F8-AF42-FB6F6E8BCF5D}" dt="2022-11-22T12:33:18.594" v="880" actId="20577"/>
          <ac:spMkLst>
            <pc:docMk/>
            <pc:sldMk cId="3567480882" sldId="430"/>
            <ac:spMk id="2" creationId="{540EDEC8-70B8-9646-A8BC-3C9C2B7B1B65}"/>
          </ac:spMkLst>
        </pc:spChg>
        <pc:spChg chg="mod">
          <ac:chgData name="Luis Alfonso Palomares" userId="249f880f-9fef-4c37-96da-43c64fe42410" providerId="ADAL" clId="{B5BB87FD-499E-43F8-AF42-FB6F6E8BCF5D}" dt="2022-11-22T12:29:45.819" v="785" actId="20577"/>
          <ac:spMkLst>
            <pc:docMk/>
            <pc:sldMk cId="3567480882" sldId="430"/>
            <ac:spMk id="4" creationId="{DF08FD84-4E1F-3D4B-A86F-D7CA402986D0}"/>
          </ac:spMkLst>
        </pc:spChg>
        <pc:picChg chg="add">
          <ac:chgData name="Luis Alfonso Palomares" userId="249f880f-9fef-4c37-96da-43c64fe42410" providerId="ADAL" clId="{B5BB87FD-499E-43F8-AF42-FB6F6E8BCF5D}" dt="2022-11-22T12:33:30.968" v="882" actId="22"/>
          <ac:picMkLst>
            <pc:docMk/>
            <pc:sldMk cId="3567480882" sldId="430"/>
            <ac:picMk id="6" creationId="{2E9836DF-594F-DF0D-7D89-BC84732DBFF8}"/>
          </ac:picMkLst>
        </pc:picChg>
        <pc:picChg chg="del">
          <ac:chgData name="Luis Alfonso Palomares" userId="249f880f-9fef-4c37-96da-43c64fe42410" providerId="ADAL" clId="{B5BB87FD-499E-43F8-AF42-FB6F6E8BCF5D}" dt="2022-11-22T12:33:20.703" v="881" actId="478"/>
          <ac:picMkLst>
            <pc:docMk/>
            <pc:sldMk cId="3567480882" sldId="430"/>
            <ac:picMk id="8" creationId="{7A2C925A-7616-0961-6696-28669F6905DA}"/>
          </ac:picMkLst>
        </pc:picChg>
      </pc:sldChg>
      <pc:sldChg chg="addSp delSp modSp add mod ord">
        <pc:chgData name="Luis Alfonso Palomares" userId="249f880f-9fef-4c37-96da-43c64fe42410" providerId="ADAL" clId="{B5BB87FD-499E-43F8-AF42-FB6F6E8BCF5D}" dt="2022-11-22T12:37:25.745" v="899" actId="1076"/>
        <pc:sldMkLst>
          <pc:docMk/>
          <pc:sldMk cId="2777872534" sldId="431"/>
        </pc:sldMkLst>
        <pc:spChg chg="mod">
          <ac:chgData name="Luis Alfonso Palomares" userId="249f880f-9fef-4c37-96da-43c64fe42410" providerId="ADAL" clId="{B5BB87FD-499E-43F8-AF42-FB6F6E8BCF5D}" dt="2022-11-22T12:36:50.232" v="895"/>
          <ac:spMkLst>
            <pc:docMk/>
            <pc:sldMk cId="2777872534" sldId="431"/>
            <ac:spMk id="2" creationId="{540EDEC8-70B8-9646-A8BC-3C9C2B7B1B65}"/>
          </ac:spMkLst>
        </pc:spChg>
        <pc:spChg chg="mod">
          <ac:chgData name="Luis Alfonso Palomares" userId="249f880f-9fef-4c37-96da-43c64fe42410" providerId="ADAL" clId="{B5BB87FD-499E-43F8-AF42-FB6F6E8BCF5D}" dt="2022-11-22T12:36:33.193" v="892" actId="20577"/>
          <ac:spMkLst>
            <pc:docMk/>
            <pc:sldMk cId="2777872534" sldId="431"/>
            <ac:spMk id="4" creationId="{DF08FD84-4E1F-3D4B-A86F-D7CA402986D0}"/>
          </ac:spMkLst>
        </pc:spChg>
        <pc:picChg chg="del">
          <ac:chgData name="Luis Alfonso Palomares" userId="249f880f-9fef-4c37-96da-43c64fe42410" providerId="ADAL" clId="{B5BB87FD-499E-43F8-AF42-FB6F6E8BCF5D}" dt="2022-11-22T12:36:51.473" v="896" actId="478"/>
          <ac:picMkLst>
            <pc:docMk/>
            <pc:sldMk cId="2777872534" sldId="431"/>
            <ac:picMk id="6" creationId="{2E9836DF-594F-DF0D-7D89-BC84732DBFF8}"/>
          </ac:picMkLst>
        </pc:picChg>
        <pc:picChg chg="add mod">
          <ac:chgData name="Luis Alfonso Palomares" userId="249f880f-9fef-4c37-96da-43c64fe42410" providerId="ADAL" clId="{B5BB87FD-499E-43F8-AF42-FB6F6E8BCF5D}" dt="2022-11-22T12:37:25.745" v="899" actId="1076"/>
          <ac:picMkLst>
            <pc:docMk/>
            <pc:sldMk cId="2777872534" sldId="431"/>
            <ac:picMk id="7" creationId="{4E6D82C1-2F4D-CE50-3A2E-0660CD016660}"/>
          </ac:picMkLst>
        </pc:picChg>
      </pc:sldChg>
      <pc:sldChg chg="addSp delSp modSp add mod">
        <pc:chgData name="Luis Alfonso Palomares" userId="249f880f-9fef-4c37-96da-43c64fe42410" providerId="ADAL" clId="{B5BB87FD-499E-43F8-AF42-FB6F6E8BCF5D}" dt="2022-11-22T12:41:30.370" v="923" actId="1076"/>
        <pc:sldMkLst>
          <pc:docMk/>
          <pc:sldMk cId="1957990071" sldId="432"/>
        </pc:sldMkLst>
        <pc:spChg chg="add del mod">
          <ac:chgData name="Luis Alfonso Palomares" userId="249f880f-9fef-4c37-96da-43c64fe42410" providerId="ADAL" clId="{B5BB87FD-499E-43F8-AF42-FB6F6E8BCF5D}" dt="2022-11-22T12:41:29.107" v="922" actId="14100"/>
          <ac:spMkLst>
            <pc:docMk/>
            <pc:sldMk cId="1957990071" sldId="432"/>
            <ac:spMk id="2" creationId="{540EDEC8-70B8-9646-A8BC-3C9C2B7B1B65}"/>
          </ac:spMkLst>
        </pc:spChg>
        <pc:spChg chg="mod">
          <ac:chgData name="Luis Alfonso Palomares" userId="249f880f-9fef-4c37-96da-43c64fe42410" providerId="ADAL" clId="{B5BB87FD-499E-43F8-AF42-FB6F6E8BCF5D}" dt="2022-11-22T12:39:07.386" v="903"/>
          <ac:spMkLst>
            <pc:docMk/>
            <pc:sldMk cId="1957990071" sldId="432"/>
            <ac:spMk id="4" creationId="{DF08FD84-4E1F-3D4B-A86F-D7CA402986D0}"/>
          </ac:spMkLst>
        </pc:spChg>
        <pc:spChg chg="add del mod">
          <ac:chgData name="Luis Alfonso Palomares" userId="249f880f-9fef-4c37-96da-43c64fe42410" providerId="ADAL" clId="{B5BB87FD-499E-43F8-AF42-FB6F6E8BCF5D}" dt="2022-11-22T12:40:57.972" v="910"/>
          <ac:spMkLst>
            <pc:docMk/>
            <pc:sldMk cId="1957990071" sldId="432"/>
            <ac:spMk id="8" creationId="{63B311E7-31EA-60D2-33A6-D02054EBAB85}"/>
          </ac:spMkLst>
        </pc:spChg>
        <pc:spChg chg="add del">
          <ac:chgData name="Luis Alfonso Palomares" userId="249f880f-9fef-4c37-96da-43c64fe42410" providerId="ADAL" clId="{B5BB87FD-499E-43F8-AF42-FB6F6E8BCF5D}" dt="2022-11-22T12:41:09.861" v="917"/>
          <ac:spMkLst>
            <pc:docMk/>
            <pc:sldMk cId="1957990071" sldId="432"/>
            <ac:spMk id="9" creationId="{5E693990-5DAF-8440-0C9E-9E40A7445D44}"/>
          </ac:spMkLst>
        </pc:spChg>
        <pc:spChg chg="add del">
          <ac:chgData name="Luis Alfonso Palomares" userId="249f880f-9fef-4c37-96da-43c64fe42410" providerId="ADAL" clId="{B5BB87FD-499E-43F8-AF42-FB6F6E8BCF5D}" dt="2022-11-22T12:41:13.359" v="920"/>
          <ac:spMkLst>
            <pc:docMk/>
            <pc:sldMk cId="1957990071" sldId="432"/>
            <ac:spMk id="10" creationId="{58940E29-25E0-2524-D20A-03CA60393963}"/>
          </ac:spMkLst>
        </pc:spChg>
        <pc:picChg chg="add mod">
          <ac:chgData name="Luis Alfonso Palomares" userId="249f880f-9fef-4c37-96da-43c64fe42410" providerId="ADAL" clId="{B5BB87FD-499E-43F8-AF42-FB6F6E8BCF5D}" dt="2022-11-22T12:41:30.370" v="923" actId="1076"/>
          <ac:picMkLst>
            <pc:docMk/>
            <pc:sldMk cId="1957990071" sldId="432"/>
            <ac:picMk id="6" creationId="{8E548D7A-F60A-D424-DEA2-1C4888F65BA8}"/>
          </ac:picMkLst>
        </pc:picChg>
        <pc:picChg chg="del">
          <ac:chgData name="Luis Alfonso Palomares" userId="249f880f-9fef-4c37-96da-43c64fe42410" providerId="ADAL" clId="{B5BB87FD-499E-43F8-AF42-FB6F6E8BCF5D}" dt="2022-11-22T12:40:08.760" v="904" actId="478"/>
          <ac:picMkLst>
            <pc:docMk/>
            <pc:sldMk cId="1957990071" sldId="432"/>
            <ac:picMk id="7" creationId="{4E6D82C1-2F4D-CE50-3A2E-0660CD016660}"/>
          </ac:picMkLst>
        </pc:picChg>
      </pc:sldChg>
      <pc:sldChg chg="addSp delSp modSp add mod ord">
        <pc:chgData name="Luis Alfonso Palomares" userId="249f880f-9fef-4c37-96da-43c64fe42410" providerId="ADAL" clId="{B5BB87FD-499E-43F8-AF42-FB6F6E8BCF5D}" dt="2022-11-22T12:46:50.268" v="996" actId="1036"/>
        <pc:sldMkLst>
          <pc:docMk/>
          <pc:sldMk cId="3705263916" sldId="433"/>
        </pc:sldMkLst>
        <pc:spChg chg="mod">
          <ac:chgData name="Luis Alfonso Palomares" userId="249f880f-9fef-4c37-96da-43c64fe42410" providerId="ADAL" clId="{B5BB87FD-499E-43F8-AF42-FB6F6E8BCF5D}" dt="2022-11-22T12:46:21.265" v="944" actId="14100"/>
          <ac:spMkLst>
            <pc:docMk/>
            <pc:sldMk cId="3705263916" sldId="433"/>
            <ac:spMk id="2" creationId="{540EDEC8-70B8-9646-A8BC-3C9C2B7B1B65}"/>
          </ac:spMkLst>
        </pc:spChg>
        <pc:spChg chg="mod">
          <ac:chgData name="Luis Alfonso Palomares" userId="249f880f-9fef-4c37-96da-43c64fe42410" providerId="ADAL" clId="{B5BB87FD-499E-43F8-AF42-FB6F6E8BCF5D}" dt="2022-11-22T12:43:47.977" v="930"/>
          <ac:spMkLst>
            <pc:docMk/>
            <pc:sldMk cId="3705263916" sldId="433"/>
            <ac:spMk id="4" creationId="{DF08FD84-4E1F-3D4B-A86F-D7CA402986D0}"/>
          </ac:spMkLst>
        </pc:spChg>
        <pc:spChg chg="add del">
          <ac:chgData name="Luis Alfonso Palomares" userId="249f880f-9fef-4c37-96da-43c64fe42410" providerId="ADAL" clId="{B5BB87FD-499E-43F8-AF42-FB6F6E8BCF5D}" dt="2022-11-22T12:45:27.152" v="943"/>
          <ac:spMkLst>
            <pc:docMk/>
            <pc:sldMk cId="3705263916" sldId="433"/>
            <ac:spMk id="8" creationId="{AB1A6C9B-C711-1FAE-0CF3-E5BCD708E8F9}"/>
          </ac:spMkLst>
        </pc:spChg>
        <pc:spChg chg="add mod">
          <ac:chgData name="Luis Alfonso Palomares" userId="249f880f-9fef-4c37-96da-43c64fe42410" providerId="ADAL" clId="{B5BB87FD-499E-43F8-AF42-FB6F6E8BCF5D}" dt="2022-11-22T12:46:50.268" v="996" actId="1036"/>
          <ac:spMkLst>
            <pc:docMk/>
            <pc:sldMk cId="3705263916" sldId="433"/>
            <ac:spMk id="9" creationId="{E849BE94-3656-4F36-7E76-45CEB03F57B4}"/>
          </ac:spMkLst>
        </pc:spChg>
        <pc:spChg chg="add del">
          <ac:chgData name="Luis Alfonso Palomares" userId="249f880f-9fef-4c37-96da-43c64fe42410" providerId="ADAL" clId="{B5BB87FD-499E-43F8-AF42-FB6F6E8BCF5D}" dt="2022-11-22T12:46:34.214" v="948"/>
          <ac:spMkLst>
            <pc:docMk/>
            <pc:sldMk cId="3705263916" sldId="433"/>
            <ac:spMk id="10" creationId="{9303603F-3A51-19B8-273F-EFC4ACA2DAB2}"/>
          </ac:spMkLst>
        </pc:spChg>
        <pc:spChg chg="add del">
          <ac:chgData name="Luis Alfonso Palomares" userId="249f880f-9fef-4c37-96da-43c64fe42410" providerId="ADAL" clId="{B5BB87FD-499E-43F8-AF42-FB6F6E8BCF5D}" dt="2022-11-22T12:46:39.183" v="950"/>
          <ac:spMkLst>
            <pc:docMk/>
            <pc:sldMk cId="3705263916" sldId="433"/>
            <ac:spMk id="11" creationId="{10B7AB74-CAD7-3985-7A78-199E209470DC}"/>
          </ac:spMkLst>
        </pc:spChg>
        <pc:picChg chg="del mod">
          <ac:chgData name="Luis Alfonso Palomares" userId="249f880f-9fef-4c37-96da-43c64fe42410" providerId="ADAL" clId="{B5BB87FD-499E-43F8-AF42-FB6F6E8BCF5D}" dt="2022-11-22T12:44:15.095" v="936" actId="478"/>
          <ac:picMkLst>
            <pc:docMk/>
            <pc:sldMk cId="3705263916" sldId="433"/>
            <ac:picMk id="6" creationId="{8E548D7A-F60A-D424-DEA2-1C4888F65BA8}"/>
          </ac:picMkLst>
        </pc:picChg>
        <pc:picChg chg="add mod">
          <ac:chgData name="Luis Alfonso Palomares" userId="249f880f-9fef-4c37-96da-43c64fe42410" providerId="ADAL" clId="{B5BB87FD-499E-43F8-AF42-FB6F6E8BCF5D}" dt="2022-11-22T12:45:24.328" v="941" actId="1076"/>
          <ac:picMkLst>
            <pc:docMk/>
            <pc:sldMk cId="3705263916" sldId="433"/>
            <ac:picMk id="7" creationId="{7387E3A8-D833-DCAA-F648-5F0744F31839}"/>
          </ac:picMkLst>
        </pc:picChg>
      </pc:sldChg>
      <pc:sldChg chg="addSp delSp modSp add mod ord">
        <pc:chgData name="Luis Alfonso Palomares" userId="249f880f-9fef-4c37-96da-43c64fe42410" providerId="ADAL" clId="{B5BB87FD-499E-43F8-AF42-FB6F6E8BCF5D}" dt="2022-11-22T12:51:41.030" v="1016" actId="1076"/>
        <pc:sldMkLst>
          <pc:docMk/>
          <pc:sldMk cId="3917296935" sldId="434"/>
        </pc:sldMkLst>
        <pc:spChg chg="mod">
          <ac:chgData name="Luis Alfonso Palomares" userId="249f880f-9fef-4c37-96da-43c64fe42410" providerId="ADAL" clId="{B5BB87FD-499E-43F8-AF42-FB6F6E8BCF5D}" dt="2022-11-22T12:51:39.402" v="1015" actId="14100"/>
          <ac:spMkLst>
            <pc:docMk/>
            <pc:sldMk cId="3917296935" sldId="434"/>
            <ac:spMk id="2" creationId="{540EDEC8-70B8-9646-A8BC-3C9C2B7B1B65}"/>
          </ac:spMkLst>
        </pc:spChg>
        <pc:spChg chg="mod">
          <ac:chgData name="Luis Alfonso Palomares" userId="249f880f-9fef-4c37-96da-43c64fe42410" providerId="ADAL" clId="{B5BB87FD-499E-43F8-AF42-FB6F6E8BCF5D}" dt="2022-11-22T12:49:22.046" v="1005"/>
          <ac:spMkLst>
            <pc:docMk/>
            <pc:sldMk cId="3917296935" sldId="434"/>
            <ac:spMk id="4" creationId="{DF08FD84-4E1F-3D4B-A86F-D7CA402986D0}"/>
          </ac:spMkLst>
        </pc:spChg>
        <pc:spChg chg="del">
          <ac:chgData name="Luis Alfonso Palomares" userId="249f880f-9fef-4c37-96da-43c64fe42410" providerId="ADAL" clId="{B5BB87FD-499E-43F8-AF42-FB6F6E8BCF5D}" dt="2022-11-22T12:50:25.580" v="1010" actId="478"/>
          <ac:spMkLst>
            <pc:docMk/>
            <pc:sldMk cId="3917296935" sldId="434"/>
            <ac:spMk id="9" creationId="{E849BE94-3656-4F36-7E76-45CEB03F57B4}"/>
          </ac:spMkLst>
        </pc:spChg>
        <pc:picChg chg="add mod">
          <ac:chgData name="Luis Alfonso Palomares" userId="249f880f-9fef-4c37-96da-43c64fe42410" providerId="ADAL" clId="{B5BB87FD-499E-43F8-AF42-FB6F6E8BCF5D}" dt="2022-11-22T12:51:41.030" v="1016" actId="1076"/>
          <ac:picMkLst>
            <pc:docMk/>
            <pc:sldMk cId="3917296935" sldId="434"/>
            <ac:picMk id="6" creationId="{493B4C9D-E11D-B734-3422-9F42101E3B4A}"/>
          </ac:picMkLst>
        </pc:picChg>
        <pc:picChg chg="del">
          <ac:chgData name="Luis Alfonso Palomares" userId="249f880f-9fef-4c37-96da-43c64fe42410" providerId="ADAL" clId="{B5BB87FD-499E-43F8-AF42-FB6F6E8BCF5D}" dt="2022-11-22T12:50:19.966" v="1006" actId="478"/>
          <ac:picMkLst>
            <pc:docMk/>
            <pc:sldMk cId="3917296935" sldId="434"/>
            <ac:picMk id="7" creationId="{7387E3A8-D833-DCAA-F648-5F0744F31839}"/>
          </ac:picMkLst>
        </pc:picChg>
      </pc:sldChg>
      <pc:sldChg chg="addSp delSp modSp add mod ord">
        <pc:chgData name="Luis Alfonso Palomares" userId="249f880f-9fef-4c37-96da-43c64fe42410" providerId="ADAL" clId="{B5BB87FD-499E-43F8-AF42-FB6F6E8BCF5D}" dt="2022-11-22T13:31:58.764" v="1069" actId="1076"/>
        <pc:sldMkLst>
          <pc:docMk/>
          <pc:sldMk cId="2020559791" sldId="435"/>
        </pc:sldMkLst>
        <pc:spChg chg="mod">
          <ac:chgData name="Luis Alfonso Palomares" userId="249f880f-9fef-4c37-96da-43c64fe42410" providerId="ADAL" clId="{B5BB87FD-499E-43F8-AF42-FB6F6E8BCF5D}" dt="2022-11-22T13:30:20.626" v="1066" actId="14100"/>
          <ac:spMkLst>
            <pc:docMk/>
            <pc:sldMk cId="2020559791" sldId="435"/>
            <ac:spMk id="2" creationId="{540EDEC8-70B8-9646-A8BC-3C9C2B7B1B65}"/>
          </ac:spMkLst>
        </pc:spChg>
        <pc:spChg chg="mod">
          <ac:chgData name="Luis Alfonso Palomares" userId="249f880f-9fef-4c37-96da-43c64fe42410" providerId="ADAL" clId="{B5BB87FD-499E-43F8-AF42-FB6F6E8BCF5D}" dt="2022-11-22T12:57:45.911" v="1032"/>
          <ac:spMkLst>
            <pc:docMk/>
            <pc:sldMk cId="2020559791" sldId="435"/>
            <ac:spMk id="4" creationId="{DF08FD84-4E1F-3D4B-A86F-D7CA402986D0}"/>
          </ac:spMkLst>
        </pc:spChg>
        <pc:picChg chg="add del">
          <ac:chgData name="Luis Alfonso Palomares" userId="249f880f-9fef-4c37-96da-43c64fe42410" providerId="ADAL" clId="{B5BB87FD-499E-43F8-AF42-FB6F6E8BCF5D}" dt="2022-11-22T13:00:28.716" v="1044" actId="478"/>
          <ac:picMkLst>
            <pc:docMk/>
            <pc:sldMk cId="2020559791" sldId="435"/>
            <ac:picMk id="6" creationId="{493B4C9D-E11D-B734-3422-9F42101E3B4A}"/>
          </ac:picMkLst>
        </pc:picChg>
        <pc:picChg chg="add mod">
          <ac:chgData name="Luis Alfonso Palomares" userId="249f880f-9fef-4c37-96da-43c64fe42410" providerId="ADAL" clId="{B5BB87FD-499E-43F8-AF42-FB6F6E8BCF5D}" dt="2022-11-22T13:31:58.764" v="1069" actId="1076"/>
          <ac:picMkLst>
            <pc:docMk/>
            <pc:sldMk cId="2020559791" sldId="435"/>
            <ac:picMk id="7" creationId="{E61B9BCE-FBF0-6B4E-E1F3-E64E3A5B0262}"/>
          </ac:picMkLst>
        </pc:picChg>
      </pc:sldChg>
      <pc:sldChg chg="addSp delSp modSp add mod">
        <pc:chgData name="Luis Alfonso Palomares" userId="249f880f-9fef-4c37-96da-43c64fe42410" providerId="ADAL" clId="{B5BB87FD-499E-43F8-AF42-FB6F6E8BCF5D}" dt="2022-11-22T13:35:53.498" v="1087" actId="1076"/>
        <pc:sldMkLst>
          <pc:docMk/>
          <pc:sldMk cId="2626024805" sldId="436"/>
        </pc:sldMkLst>
        <pc:spChg chg="mod">
          <ac:chgData name="Luis Alfonso Palomares" userId="249f880f-9fef-4c37-96da-43c64fe42410" providerId="ADAL" clId="{B5BB87FD-499E-43F8-AF42-FB6F6E8BCF5D}" dt="2022-11-22T13:33:27.633" v="1079" actId="113"/>
          <ac:spMkLst>
            <pc:docMk/>
            <pc:sldMk cId="2626024805" sldId="436"/>
            <ac:spMk id="2" creationId="{540EDEC8-70B8-9646-A8BC-3C9C2B7B1B65}"/>
          </ac:spMkLst>
        </pc:spChg>
        <pc:spChg chg="mod">
          <ac:chgData name="Luis Alfonso Palomares" userId="249f880f-9fef-4c37-96da-43c64fe42410" providerId="ADAL" clId="{B5BB87FD-499E-43F8-AF42-FB6F6E8BCF5D}" dt="2022-11-22T13:33:02.648" v="1075" actId="20577"/>
          <ac:spMkLst>
            <pc:docMk/>
            <pc:sldMk cId="2626024805" sldId="436"/>
            <ac:spMk id="4" creationId="{DF08FD84-4E1F-3D4B-A86F-D7CA402986D0}"/>
          </ac:spMkLst>
        </pc:spChg>
        <pc:picChg chg="add del mod">
          <ac:chgData name="Luis Alfonso Palomares" userId="249f880f-9fef-4c37-96da-43c64fe42410" providerId="ADAL" clId="{B5BB87FD-499E-43F8-AF42-FB6F6E8BCF5D}" dt="2022-11-22T13:35:48.439" v="1084" actId="478"/>
          <ac:picMkLst>
            <pc:docMk/>
            <pc:sldMk cId="2626024805" sldId="436"/>
            <ac:picMk id="6" creationId="{7DB0F423-1D9D-463C-FA27-B5B14FC4B977}"/>
          </ac:picMkLst>
        </pc:picChg>
        <pc:picChg chg="del">
          <ac:chgData name="Luis Alfonso Palomares" userId="249f880f-9fef-4c37-96da-43c64fe42410" providerId="ADAL" clId="{B5BB87FD-499E-43F8-AF42-FB6F6E8BCF5D}" dt="2022-11-22T13:33:29.013" v="1080" actId="478"/>
          <ac:picMkLst>
            <pc:docMk/>
            <pc:sldMk cId="2626024805" sldId="436"/>
            <ac:picMk id="7" creationId="{E61B9BCE-FBF0-6B4E-E1F3-E64E3A5B0262}"/>
          </ac:picMkLst>
        </pc:picChg>
        <pc:picChg chg="add mod">
          <ac:chgData name="Luis Alfonso Palomares" userId="249f880f-9fef-4c37-96da-43c64fe42410" providerId="ADAL" clId="{B5BB87FD-499E-43F8-AF42-FB6F6E8BCF5D}" dt="2022-11-22T13:35:53.498" v="1087" actId="1076"/>
          <ac:picMkLst>
            <pc:docMk/>
            <pc:sldMk cId="2626024805" sldId="436"/>
            <ac:picMk id="9" creationId="{07E49314-F34C-3AD1-C52E-A0E88F54ED3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ED665-193E-48C8-8457-190C5B14E96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800734E7-E5BB-4241-96B4-6C96AB2E67BD}">
      <dgm:prSet phldrT="[Text]"/>
      <dgm:spPr/>
      <dgm:t>
        <a:bodyPr/>
        <a:lstStyle/>
        <a:p>
          <a:r>
            <a:rPr lang="en-US" dirty="0"/>
            <a:t>Class</a:t>
          </a:r>
        </a:p>
      </dgm:t>
    </dgm:pt>
    <dgm:pt modelId="{B304D2DB-798D-4D38-89D8-F63A74D89936}" type="parTrans" cxnId="{3B36F511-707A-498B-929B-056EC3AE2600}">
      <dgm:prSet/>
      <dgm:spPr/>
      <dgm:t>
        <a:bodyPr/>
        <a:lstStyle/>
        <a:p>
          <a:endParaRPr lang="en-US"/>
        </a:p>
      </dgm:t>
    </dgm:pt>
    <dgm:pt modelId="{B6A45CA3-FEF1-452D-A31D-BB68B781B029}" type="sibTrans" cxnId="{3B36F511-707A-498B-929B-056EC3AE2600}">
      <dgm:prSet/>
      <dgm:spPr/>
      <dgm:t>
        <a:bodyPr/>
        <a:lstStyle/>
        <a:p>
          <a:endParaRPr lang="en-US"/>
        </a:p>
      </dgm:t>
    </dgm:pt>
    <dgm:pt modelId="{A6CE3AFE-4C6D-49FA-ABCD-8A318AAC134B}">
      <dgm:prSet phldrT="[Text]"/>
      <dgm:spPr/>
      <dgm:t>
        <a:bodyPr/>
        <a:lstStyle/>
        <a:p>
          <a:r>
            <a:rPr lang="en-US" dirty="0"/>
            <a:t>Attributes</a:t>
          </a:r>
        </a:p>
      </dgm:t>
    </dgm:pt>
    <dgm:pt modelId="{F42AA623-C1A4-442D-8723-0E3AB1EEE93D}" type="parTrans" cxnId="{C1E698B3-D0C2-4243-9065-CE17DF61F4B4}">
      <dgm:prSet/>
      <dgm:spPr/>
      <dgm:t>
        <a:bodyPr/>
        <a:lstStyle/>
        <a:p>
          <a:endParaRPr lang="en-US"/>
        </a:p>
      </dgm:t>
    </dgm:pt>
    <dgm:pt modelId="{78921FFC-CB41-4BCF-ACAA-0679AD46AEC5}" type="sibTrans" cxnId="{C1E698B3-D0C2-4243-9065-CE17DF61F4B4}">
      <dgm:prSet/>
      <dgm:spPr/>
      <dgm:t>
        <a:bodyPr/>
        <a:lstStyle/>
        <a:p>
          <a:endParaRPr lang="en-US"/>
        </a:p>
      </dgm:t>
    </dgm:pt>
    <dgm:pt modelId="{E5951519-ED4B-448F-9C10-3B37D6C3E36B}">
      <dgm:prSet phldrT="[Text]"/>
      <dgm:spPr/>
      <dgm:t>
        <a:bodyPr/>
        <a:lstStyle/>
        <a:p>
          <a:r>
            <a:rPr lang="en-US" dirty="0"/>
            <a:t>Methods</a:t>
          </a:r>
        </a:p>
      </dgm:t>
    </dgm:pt>
    <dgm:pt modelId="{5E5CBB30-2B57-426F-8FE3-60FEA35648FE}" type="parTrans" cxnId="{3093D2E5-B5B7-44EE-A153-11A0548E8DD9}">
      <dgm:prSet/>
      <dgm:spPr/>
      <dgm:t>
        <a:bodyPr/>
        <a:lstStyle/>
        <a:p>
          <a:endParaRPr lang="en-US"/>
        </a:p>
      </dgm:t>
    </dgm:pt>
    <dgm:pt modelId="{18394617-C638-448F-A314-AD1FFF4BB157}" type="sibTrans" cxnId="{3093D2E5-B5B7-44EE-A153-11A0548E8DD9}">
      <dgm:prSet/>
      <dgm:spPr/>
      <dgm:t>
        <a:bodyPr/>
        <a:lstStyle/>
        <a:p>
          <a:endParaRPr lang="en-US"/>
        </a:p>
      </dgm:t>
    </dgm:pt>
    <dgm:pt modelId="{4F3BE366-5222-4752-8710-1E41F3CEF7CD}">
      <dgm:prSet phldrT="[Text]"/>
      <dgm:spPr/>
      <dgm:t>
        <a:bodyPr/>
        <a:lstStyle/>
        <a:p>
          <a:r>
            <a:rPr lang="en-US" dirty="0"/>
            <a:t>Car</a:t>
          </a:r>
        </a:p>
      </dgm:t>
    </dgm:pt>
    <dgm:pt modelId="{F845B753-E554-40BE-915F-15138F7BD43E}" type="parTrans" cxnId="{B4174B1D-274F-41EF-B1EA-F5761D54F493}">
      <dgm:prSet/>
      <dgm:spPr/>
      <dgm:t>
        <a:bodyPr/>
        <a:lstStyle/>
        <a:p>
          <a:endParaRPr lang="en-US"/>
        </a:p>
      </dgm:t>
    </dgm:pt>
    <dgm:pt modelId="{21E67ABC-14B7-4ECD-8596-21293D4535A5}" type="sibTrans" cxnId="{B4174B1D-274F-41EF-B1EA-F5761D54F493}">
      <dgm:prSet/>
      <dgm:spPr/>
      <dgm:t>
        <a:bodyPr/>
        <a:lstStyle/>
        <a:p>
          <a:endParaRPr lang="en-US"/>
        </a:p>
      </dgm:t>
    </dgm:pt>
    <dgm:pt modelId="{BB1B46CC-4143-48B8-96FE-078D2E9EA094}">
      <dgm:prSet phldrT="[Text]"/>
      <dgm:spPr/>
      <dgm:t>
        <a:bodyPr/>
        <a:lstStyle/>
        <a:p>
          <a:r>
            <a:rPr lang="en-US" dirty="0" err="1"/>
            <a:t>Attrs</a:t>
          </a:r>
          <a:endParaRPr lang="en-US" dirty="0"/>
        </a:p>
      </dgm:t>
    </dgm:pt>
    <dgm:pt modelId="{61C05472-B387-4751-BDEA-4CA098F20413}" type="parTrans" cxnId="{3D391C53-40F0-4936-AF32-33C43E813E9D}">
      <dgm:prSet/>
      <dgm:spPr/>
      <dgm:t>
        <a:bodyPr/>
        <a:lstStyle/>
        <a:p>
          <a:endParaRPr lang="en-US"/>
        </a:p>
      </dgm:t>
    </dgm:pt>
    <dgm:pt modelId="{46C7A246-3396-4E07-B92E-FABCBB0F265D}" type="sibTrans" cxnId="{3D391C53-40F0-4936-AF32-33C43E813E9D}">
      <dgm:prSet/>
      <dgm:spPr/>
      <dgm:t>
        <a:bodyPr/>
        <a:lstStyle/>
        <a:p>
          <a:endParaRPr lang="en-US"/>
        </a:p>
      </dgm:t>
    </dgm:pt>
    <dgm:pt modelId="{88F23963-EAF5-4F56-A98F-83240D70511D}">
      <dgm:prSet phldrT="[Text]"/>
      <dgm:spPr/>
      <dgm:t>
        <a:bodyPr/>
        <a:lstStyle/>
        <a:p>
          <a:r>
            <a:rPr lang="en-US" dirty="0"/>
            <a:t>Methods</a:t>
          </a:r>
        </a:p>
      </dgm:t>
    </dgm:pt>
    <dgm:pt modelId="{28048E8C-6642-4EAA-8CBC-B458E23836E5}" type="parTrans" cxnId="{C2DB5D3F-34DC-418A-91B7-6BADA8145636}">
      <dgm:prSet/>
      <dgm:spPr/>
      <dgm:t>
        <a:bodyPr/>
        <a:lstStyle/>
        <a:p>
          <a:endParaRPr lang="en-US"/>
        </a:p>
      </dgm:t>
    </dgm:pt>
    <dgm:pt modelId="{EB6D3779-8E41-4306-A868-6AFA491F1947}" type="sibTrans" cxnId="{C2DB5D3F-34DC-418A-91B7-6BADA8145636}">
      <dgm:prSet/>
      <dgm:spPr/>
      <dgm:t>
        <a:bodyPr/>
        <a:lstStyle/>
        <a:p>
          <a:endParaRPr lang="en-US"/>
        </a:p>
      </dgm:t>
    </dgm:pt>
    <dgm:pt modelId="{18AE2FF8-4193-4C72-9267-978554170114}">
      <dgm:prSet phldrT="[Text]"/>
      <dgm:spPr/>
      <dgm:t>
        <a:bodyPr/>
        <a:lstStyle/>
        <a:p>
          <a:r>
            <a:rPr lang="en-US" dirty="0" err="1"/>
            <a:t>Pockemon</a:t>
          </a:r>
          <a:endParaRPr lang="en-US" dirty="0"/>
        </a:p>
      </dgm:t>
    </dgm:pt>
    <dgm:pt modelId="{0DF7866A-6EBF-43F7-97B9-B8C958C686AF}" type="parTrans" cxnId="{BEF4860C-2C3A-4A34-B5CA-1EA9A909822B}">
      <dgm:prSet/>
      <dgm:spPr/>
      <dgm:t>
        <a:bodyPr/>
        <a:lstStyle/>
        <a:p>
          <a:endParaRPr lang="en-US"/>
        </a:p>
      </dgm:t>
    </dgm:pt>
    <dgm:pt modelId="{3DB40428-A86F-4770-A384-0F4088F0EFF8}" type="sibTrans" cxnId="{BEF4860C-2C3A-4A34-B5CA-1EA9A909822B}">
      <dgm:prSet/>
      <dgm:spPr/>
      <dgm:t>
        <a:bodyPr/>
        <a:lstStyle/>
        <a:p>
          <a:endParaRPr lang="en-US"/>
        </a:p>
      </dgm:t>
    </dgm:pt>
    <dgm:pt modelId="{D6765579-B518-4D11-A54B-139FACDBDCB2}">
      <dgm:prSet phldrT="[Text]"/>
      <dgm:spPr/>
      <dgm:t>
        <a:bodyPr/>
        <a:lstStyle/>
        <a:p>
          <a:r>
            <a:rPr lang="en-US" dirty="0" err="1"/>
            <a:t>Attrs</a:t>
          </a:r>
          <a:endParaRPr lang="en-US" dirty="0"/>
        </a:p>
      </dgm:t>
    </dgm:pt>
    <dgm:pt modelId="{1E0B5F1E-F290-4A25-836C-338A8A718CAE}" type="parTrans" cxnId="{109F6E9A-16C0-4B16-A102-8AAEECE115E1}">
      <dgm:prSet/>
      <dgm:spPr/>
      <dgm:t>
        <a:bodyPr/>
        <a:lstStyle/>
        <a:p>
          <a:endParaRPr lang="en-US"/>
        </a:p>
      </dgm:t>
    </dgm:pt>
    <dgm:pt modelId="{D46750C1-899E-42E7-ADA5-B65537468D22}" type="sibTrans" cxnId="{109F6E9A-16C0-4B16-A102-8AAEECE115E1}">
      <dgm:prSet/>
      <dgm:spPr/>
      <dgm:t>
        <a:bodyPr/>
        <a:lstStyle/>
        <a:p>
          <a:endParaRPr lang="en-US"/>
        </a:p>
      </dgm:t>
    </dgm:pt>
    <dgm:pt modelId="{6D08002B-D349-4522-A633-29ECC5C9EEAF}">
      <dgm:prSet phldrT="[Text]"/>
      <dgm:spPr/>
      <dgm:t>
        <a:bodyPr/>
        <a:lstStyle/>
        <a:p>
          <a:r>
            <a:rPr lang="en-US" dirty="0"/>
            <a:t>Methods</a:t>
          </a:r>
        </a:p>
      </dgm:t>
    </dgm:pt>
    <dgm:pt modelId="{D2F5BE00-CF9B-40DE-A7AB-B0CA4FA490F2}" type="parTrans" cxnId="{FBB73805-7E8D-47B9-AF64-732959EAB26C}">
      <dgm:prSet/>
      <dgm:spPr/>
      <dgm:t>
        <a:bodyPr/>
        <a:lstStyle/>
        <a:p>
          <a:endParaRPr lang="en-US"/>
        </a:p>
      </dgm:t>
    </dgm:pt>
    <dgm:pt modelId="{AF30604A-7E2B-489D-8B11-EA17265DFFA5}" type="sibTrans" cxnId="{FBB73805-7E8D-47B9-AF64-732959EAB26C}">
      <dgm:prSet/>
      <dgm:spPr/>
      <dgm:t>
        <a:bodyPr/>
        <a:lstStyle/>
        <a:p>
          <a:endParaRPr lang="en-US"/>
        </a:p>
      </dgm:t>
    </dgm:pt>
    <dgm:pt modelId="{F1161C8A-1301-42A0-BCF3-4C9E79E6C58B}">
      <dgm:prSet phldrT="[Text]"/>
      <dgm:spPr/>
      <dgm:t>
        <a:bodyPr/>
        <a:lstStyle/>
        <a:p>
          <a:r>
            <a:rPr lang="en-US" dirty="0"/>
            <a:t>Max speed</a:t>
          </a:r>
        </a:p>
      </dgm:t>
    </dgm:pt>
    <dgm:pt modelId="{F37E812A-4315-4469-A717-AFA629A138FC}" type="sibTrans" cxnId="{4B74F14B-B920-4E26-888D-3BB22E1007BB}">
      <dgm:prSet/>
      <dgm:spPr/>
      <dgm:t>
        <a:bodyPr/>
        <a:lstStyle/>
        <a:p>
          <a:endParaRPr lang="en-US"/>
        </a:p>
      </dgm:t>
    </dgm:pt>
    <dgm:pt modelId="{1470E1AB-75DF-4C8C-A1ED-E02E88C5779F}" type="parTrans" cxnId="{4B74F14B-B920-4E26-888D-3BB22E1007BB}">
      <dgm:prSet/>
      <dgm:spPr/>
      <dgm:t>
        <a:bodyPr/>
        <a:lstStyle/>
        <a:p>
          <a:endParaRPr lang="en-US"/>
        </a:p>
      </dgm:t>
    </dgm:pt>
    <dgm:pt modelId="{6C8AB7BB-92E6-48F5-917E-9687B2B10274}">
      <dgm:prSet phldrT="[Text]"/>
      <dgm:spPr/>
      <dgm:t>
        <a:bodyPr/>
        <a:lstStyle/>
        <a:p>
          <a:r>
            <a:rPr lang="en-US" dirty="0"/>
            <a:t>Fuel</a:t>
          </a:r>
        </a:p>
      </dgm:t>
    </dgm:pt>
    <dgm:pt modelId="{240D3EAA-7CD2-45B4-9D33-80073BEF9429}" type="parTrans" cxnId="{CFBF88F6-6488-43A4-A215-186C730C9F34}">
      <dgm:prSet/>
      <dgm:spPr/>
      <dgm:t>
        <a:bodyPr/>
        <a:lstStyle/>
        <a:p>
          <a:endParaRPr lang="en-US"/>
        </a:p>
      </dgm:t>
    </dgm:pt>
    <dgm:pt modelId="{747A2A6F-A76A-43D4-AF97-33236D9C95B5}" type="sibTrans" cxnId="{CFBF88F6-6488-43A4-A215-186C730C9F34}">
      <dgm:prSet/>
      <dgm:spPr/>
      <dgm:t>
        <a:bodyPr/>
        <a:lstStyle/>
        <a:p>
          <a:endParaRPr lang="en-US"/>
        </a:p>
      </dgm:t>
    </dgm:pt>
    <dgm:pt modelId="{A15F87B6-3B53-44F7-A8F8-86698B18F573}">
      <dgm:prSet phldrT="[Text]"/>
      <dgm:spPr/>
      <dgm:t>
        <a:bodyPr/>
        <a:lstStyle/>
        <a:p>
          <a:r>
            <a:rPr lang="en-US" dirty="0"/>
            <a:t>Refuel()</a:t>
          </a:r>
        </a:p>
      </dgm:t>
    </dgm:pt>
    <dgm:pt modelId="{CDBC5066-C7AE-42D8-90D6-B2AF66BC0628}" type="parTrans" cxnId="{62F3CEE9-63BB-4DA2-BE29-0F7D58F5E025}">
      <dgm:prSet/>
      <dgm:spPr/>
      <dgm:t>
        <a:bodyPr/>
        <a:lstStyle/>
        <a:p>
          <a:endParaRPr lang="en-US"/>
        </a:p>
      </dgm:t>
    </dgm:pt>
    <dgm:pt modelId="{A06F1B23-71BC-4951-B1B6-0AA7D77499D6}" type="sibTrans" cxnId="{62F3CEE9-63BB-4DA2-BE29-0F7D58F5E025}">
      <dgm:prSet/>
      <dgm:spPr/>
      <dgm:t>
        <a:bodyPr/>
        <a:lstStyle/>
        <a:p>
          <a:endParaRPr lang="en-US"/>
        </a:p>
      </dgm:t>
    </dgm:pt>
    <dgm:pt modelId="{FE5EFE72-062B-45B8-ADE3-4F2D7D983ED1}">
      <dgm:prSet phldrT="[Text]"/>
      <dgm:spPr/>
      <dgm:t>
        <a:bodyPr/>
        <a:lstStyle/>
        <a:p>
          <a:r>
            <a:rPr lang="en-US" dirty="0" err="1"/>
            <a:t>setSpeed</a:t>
          </a:r>
          <a:r>
            <a:rPr lang="en-US" dirty="0"/>
            <a:t>()</a:t>
          </a:r>
        </a:p>
      </dgm:t>
    </dgm:pt>
    <dgm:pt modelId="{BABBD51A-FD64-44FA-8851-B76B55A880E1}" type="parTrans" cxnId="{6FBA0964-3D0B-40EA-964D-D0B72BA85CD7}">
      <dgm:prSet/>
      <dgm:spPr/>
      <dgm:t>
        <a:bodyPr/>
        <a:lstStyle/>
        <a:p>
          <a:endParaRPr lang="en-US"/>
        </a:p>
      </dgm:t>
    </dgm:pt>
    <dgm:pt modelId="{B2067198-92B1-48AF-B889-D1591A6260A1}" type="sibTrans" cxnId="{6FBA0964-3D0B-40EA-964D-D0B72BA85CD7}">
      <dgm:prSet/>
      <dgm:spPr/>
      <dgm:t>
        <a:bodyPr/>
        <a:lstStyle/>
        <a:p>
          <a:endParaRPr lang="en-US"/>
        </a:p>
      </dgm:t>
    </dgm:pt>
    <dgm:pt modelId="{01BD6F07-A575-455D-82F5-E58CAF4034E8}">
      <dgm:prSet phldrT="[Text]"/>
      <dgm:spPr/>
      <dgm:t>
        <a:bodyPr/>
        <a:lstStyle/>
        <a:p>
          <a:r>
            <a:rPr lang="en-US" dirty="0" err="1"/>
            <a:t>getSpeed</a:t>
          </a:r>
          <a:r>
            <a:rPr lang="en-US" dirty="0"/>
            <a:t>()</a:t>
          </a:r>
        </a:p>
      </dgm:t>
    </dgm:pt>
    <dgm:pt modelId="{4FDC4EFF-A4D3-4F61-B7B5-6FFFBECABDC8}" type="parTrans" cxnId="{53D9FDB9-E194-495D-A169-1217AB365775}">
      <dgm:prSet/>
      <dgm:spPr/>
      <dgm:t>
        <a:bodyPr/>
        <a:lstStyle/>
        <a:p>
          <a:endParaRPr lang="en-US"/>
        </a:p>
      </dgm:t>
    </dgm:pt>
    <dgm:pt modelId="{E5DE2C66-362C-4D34-9A39-935225C67D97}" type="sibTrans" cxnId="{53D9FDB9-E194-495D-A169-1217AB365775}">
      <dgm:prSet/>
      <dgm:spPr/>
      <dgm:t>
        <a:bodyPr/>
        <a:lstStyle/>
        <a:p>
          <a:endParaRPr lang="en-US"/>
        </a:p>
      </dgm:t>
    </dgm:pt>
    <dgm:pt modelId="{505866E5-8FDF-47A6-9395-58C367DFD6F1}">
      <dgm:prSet phldrT="[Text]"/>
      <dgm:spPr/>
      <dgm:t>
        <a:bodyPr/>
        <a:lstStyle/>
        <a:p>
          <a:r>
            <a:rPr lang="en-US" dirty="0"/>
            <a:t>drive()</a:t>
          </a:r>
        </a:p>
      </dgm:t>
    </dgm:pt>
    <dgm:pt modelId="{B9961723-5996-4C8C-934B-8E946C0CF192}" type="parTrans" cxnId="{872390B7-9576-4382-A2C7-0E517C10396C}">
      <dgm:prSet/>
      <dgm:spPr/>
      <dgm:t>
        <a:bodyPr/>
        <a:lstStyle/>
        <a:p>
          <a:endParaRPr lang="en-US"/>
        </a:p>
      </dgm:t>
    </dgm:pt>
    <dgm:pt modelId="{EDEB7F79-FACC-4A5E-9100-43EB5762FE23}" type="sibTrans" cxnId="{872390B7-9576-4382-A2C7-0E517C10396C}">
      <dgm:prSet/>
      <dgm:spPr/>
      <dgm:t>
        <a:bodyPr/>
        <a:lstStyle/>
        <a:p>
          <a:endParaRPr lang="en-US"/>
        </a:p>
      </dgm:t>
    </dgm:pt>
    <dgm:pt modelId="{7888D292-7833-475B-A439-B7A595AE5CD1}">
      <dgm:prSet phldrT="[Text]"/>
      <dgm:spPr/>
      <dgm:t>
        <a:bodyPr/>
        <a:lstStyle/>
        <a:p>
          <a:r>
            <a:rPr lang="en-US" dirty="0"/>
            <a:t>Name</a:t>
          </a:r>
        </a:p>
      </dgm:t>
    </dgm:pt>
    <dgm:pt modelId="{6A84ABF3-880D-414D-A64E-64FAFCC0A2BD}" type="parTrans" cxnId="{C1C3C5BF-117B-432A-A6EB-FBC4E2E221F5}">
      <dgm:prSet/>
      <dgm:spPr/>
      <dgm:t>
        <a:bodyPr/>
        <a:lstStyle/>
        <a:p>
          <a:endParaRPr lang="en-US"/>
        </a:p>
      </dgm:t>
    </dgm:pt>
    <dgm:pt modelId="{102EC801-4DFB-4B50-8402-26CEFBF6F636}" type="sibTrans" cxnId="{C1C3C5BF-117B-432A-A6EB-FBC4E2E221F5}">
      <dgm:prSet/>
      <dgm:spPr/>
      <dgm:t>
        <a:bodyPr/>
        <a:lstStyle/>
        <a:p>
          <a:endParaRPr lang="en-US"/>
        </a:p>
      </dgm:t>
    </dgm:pt>
    <dgm:pt modelId="{B81EAEAF-8257-4E88-BD27-01C907DCE0C6}">
      <dgm:prSet phldrT="[Text]"/>
      <dgm:spPr/>
      <dgm:t>
        <a:bodyPr/>
        <a:lstStyle/>
        <a:p>
          <a:r>
            <a:rPr lang="en-US" dirty="0"/>
            <a:t>Type</a:t>
          </a:r>
        </a:p>
      </dgm:t>
    </dgm:pt>
    <dgm:pt modelId="{12CF6809-6619-4EAC-BB99-B14AFD3C18C7}" type="parTrans" cxnId="{7144D6D2-E44D-4B0E-A911-26617768868E}">
      <dgm:prSet/>
      <dgm:spPr/>
      <dgm:t>
        <a:bodyPr/>
        <a:lstStyle/>
        <a:p>
          <a:endParaRPr lang="en-US"/>
        </a:p>
      </dgm:t>
    </dgm:pt>
    <dgm:pt modelId="{BC0C957B-F6A2-4FD7-BD93-374334C262D3}" type="sibTrans" cxnId="{7144D6D2-E44D-4B0E-A911-26617768868E}">
      <dgm:prSet/>
      <dgm:spPr/>
      <dgm:t>
        <a:bodyPr/>
        <a:lstStyle/>
        <a:p>
          <a:endParaRPr lang="en-US"/>
        </a:p>
      </dgm:t>
    </dgm:pt>
    <dgm:pt modelId="{AC2D39C7-970B-454C-B724-BC98C2CFC515}">
      <dgm:prSet phldrT="[Text]"/>
      <dgm:spPr/>
      <dgm:t>
        <a:bodyPr/>
        <a:lstStyle/>
        <a:p>
          <a:r>
            <a:rPr lang="en-US" dirty="0" err="1"/>
            <a:t>Healt</a:t>
          </a:r>
          <a:endParaRPr lang="en-US" dirty="0"/>
        </a:p>
      </dgm:t>
    </dgm:pt>
    <dgm:pt modelId="{B89D393B-D22E-4296-A5C4-32AD4749DB98}" type="parTrans" cxnId="{C7F7E86B-CF5F-4DA7-8842-CB6D474BE616}">
      <dgm:prSet/>
      <dgm:spPr/>
      <dgm:t>
        <a:bodyPr/>
        <a:lstStyle/>
        <a:p>
          <a:endParaRPr lang="en-US"/>
        </a:p>
      </dgm:t>
    </dgm:pt>
    <dgm:pt modelId="{4C390452-5300-48AE-8492-1F3BD07F2949}" type="sibTrans" cxnId="{C7F7E86B-CF5F-4DA7-8842-CB6D474BE616}">
      <dgm:prSet/>
      <dgm:spPr/>
      <dgm:t>
        <a:bodyPr/>
        <a:lstStyle/>
        <a:p>
          <a:endParaRPr lang="en-US"/>
        </a:p>
      </dgm:t>
    </dgm:pt>
    <dgm:pt modelId="{58A0DBB5-38D7-4D6E-9A9B-D6E050144A6E}">
      <dgm:prSet phldrT="[Text]"/>
      <dgm:spPr/>
      <dgm:t>
        <a:bodyPr/>
        <a:lstStyle/>
        <a:p>
          <a:r>
            <a:rPr lang="en-US" dirty="0"/>
            <a:t>Attack()</a:t>
          </a:r>
        </a:p>
      </dgm:t>
    </dgm:pt>
    <dgm:pt modelId="{B6E2FCEC-C8B9-4259-BE6C-B3643BE1719C}" type="parTrans" cxnId="{04F4CFE9-9F9F-4407-9F80-709FA48BF657}">
      <dgm:prSet/>
      <dgm:spPr/>
      <dgm:t>
        <a:bodyPr/>
        <a:lstStyle/>
        <a:p>
          <a:endParaRPr lang="en-US"/>
        </a:p>
      </dgm:t>
    </dgm:pt>
    <dgm:pt modelId="{7DA3C260-8C82-411B-8596-07ADBAF36FD5}" type="sibTrans" cxnId="{04F4CFE9-9F9F-4407-9F80-709FA48BF657}">
      <dgm:prSet/>
      <dgm:spPr/>
      <dgm:t>
        <a:bodyPr/>
        <a:lstStyle/>
        <a:p>
          <a:endParaRPr lang="en-US"/>
        </a:p>
      </dgm:t>
    </dgm:pt>
    <dgm:pt modelId="{039C0D6A-FBA4-4ED8-B36B-5BA4B15D0875}">
      <dgm:prSet phldrT="[Text]"/>
      <dgm:spPr/>
      <dgm:t>
        <a:bodyPr/>
        <a:lstStyle/>
        <a:p>
          <a:r>
            <a:rPr lang="en-US" dirty="0"/>
            <a:t>Defense()</a:t>
          </a:r>
        </a:p>
      </dgm:t>
    </dgm:pt>
    <dgm:pt modelId="{CEE859FE-2A00-4EFB-B99B-349300DEB146}" type="parTrans" cxnId="{A7BAB038-40A5-408F-9971-939E0F716814}">
      <dgm:prSet/>
      <dgm:spPr/>
      <dgm:t>
        <a:bodyPr/>
        <a:lstStyle/>
        <a:p>
          <a:endParaRPr lang="en-US"/>
        </a:p>
      </dgm:t>
    </dgm:pt>
    <dgm:pt modelId="{6F08572A-0E75-4241-BF04-89E9384EDEE2}" type="sibTrans" cxnId="{A7BAB038-40A5-408F-9971-939E0F716814}">
      <dgm:prSet/>
      <dgm:spPr/>
      <dgm:t>
        <a:bodyPr/>
        <a:lstStyle/>
        <a:p>
          <a:endParaRPr lang="en-US"/>
        </a:p>
      </dgm:t>
    </dgm:pt>
    <dgm:pt modelId="{9765EDDF-3EDB-48E9-8F9D-25219880B9C3}">
      <dgm:prSet phldrT="[Text]"/>
      <dgm:spPr/>
      <dgm:t>
        <a:bodyPr/>
        <a:lstStyle/>
        <a:p>
          <a:r>
            <a:rPr lang="en-US" dirty="0"/>
            <a:t>Evolve()</a:t>
          </a:r>
        </a:p>
      </dgm:t>
    </dgm:pt>
    <dgm:pt modelId="{3BD0B8FC-682D-40AD-8DA1-BC4BCBCFD348}" type="parTrans" cxnId="{E2BE6066-6C51-4ADE-8D18-5E96571B80F8}">
      <dgm:prSet/>
      <dgm:spPr/>
      <dgm:t>
        <a:bodyPr/>
        <a:lstStyle/>
        <a:p>
          <a:endParaRPr lang="en-US"/>
        </a:p>
      </dgm:t>
    </dgm:pt>
    <dgm:pt modelId="{453148A0-DF46-4380-8289-C1E246EDC960}" type="sibTrans" cxnId="{E2BE6066-6C51-4ADE-8D18-5E96571B80F8}">
      <dgm:prSet/>
      <dgm:spPr/>
      <dgm:t>
        <a:bodyPr/>
        <a:lstStyle/>
        <a:p>
          <a:endParaRPr lang="en-US"/>
        </a:p>
      </dgm:t>
    </dgm:pt>
    <dgm:pt modelId="{5D2C5066-1FEF-400C-8F91-FC4167028023}" type="pres">
      <dgm:prSet presAssocID="{FBAED665-193E-48C8-8457-190C5B14E96B}" presName="theList" presStyleCnt="0">
        <dgm:presLayoutVars>
          <dgm:dir/>
          <dgm:animLvl val="lvl"/>
          <dgm:resizeHandles val="exact"/>
        </dgm:presLayoutVars>
      </dgm:prSet>
      <dgm:spPr/>
    </dgm:pt>
    <dgm:pt modelId="{196E45E3-59B3-4983-A74F-C4F282B45492}" type="pres">
      <dgm:prSet presAssocID="{800734E7-E5BB-4241-96B4-6C96AB2E67BD}" presName="compNode" presStyleCnt="0"/>
      <dgm:spPr/>
    </dgm:pt>
    <dgm:pt modelId="{552A7878-6384-440B-85EA-C824FE1E225C}" type="pres">
      <dgm:prSet presAssocID="{800734E7-E5BB-4241-96B4-6C96AB2E67BD}" presName="aNode" presStyleLbl="bgShp" presStyleIdx="0" presStyleCnt="3"/>
      <dgm:spPr/>
    </dgm:pt>
    <dgm:pt modelId="{4465DEAF-F8BB-4A1F-91C2-1D974AFFAF3B}" type="pres">
      <dgm:prSet presAssocID="{800734E7-E5BB-4241-96B4-6C96AB2E67BD}" presName="textNode" presStyleLbl="bgShp" presStyleIdx="0" presStyleCnt="3"/>
      <dgm:spPr/>
    </dgm:pt>
    <dgm:pt modelId="{A951D531-88C4-452F-AACC-480C11A9D124}" type="pres">
      <dgm:prSet presAssocID="{800734E7-E5BB-4241-96B4-6C96AB2E67BD}" presName="compChildNode" presStyleCnt="0"/>
      <dgm:spPr/>
    </dgm:pt>
    <dgm:pt modelId="{BC8E98BA-69CF-44F9-8063-D8620021F272}" type="pres">
      <dgm:prSet presAssocID="{800734E7-E5BB-4241-96B4-6C96AB2E67BD}" presName="theInnerList" presStyleCnt="0"/>
      <dgm:spPr/>
    </dgm:pt>
    <dgm:pt modelId="{B486967B-00F2-463D-A95B-D61FC29CD59A}" type="pres">
      <dgm:prSet presAssocID="{A6CE3AFE-4C6D-49FA-ABCD-8A318AAC134B}" presName="childNode" presStyleLbl="node1" presStyleIdx="0" presStyleCnt="6">
        <dgm:presLayoutVars>
          <dgm:bulletEnabled val="1"/>
        </dgm:presLayoutVars>
      </dgm:prSet>
      <dgm:spPr/>
    </dgm:pt>
    <dgm:pt modelId="{93DEF57C-E59A-44B4-84CF-C4DC4ECF35CD}" type="pres">
      <dgm:prSet presAssocID="{A6CE3AFE-4C6D-49FA-ABCD-8A318AAC134B}" presName="aSpace2" presStyleCnt="0"/>
      <dgm:spPr/>
    </dgm:pt>
    <dgm:pt modelId="{A843E93D-35E1-458E-8AEB-8B0E2F525B77}" type="pres">
      <dgm:prSet presAssocID="{E5951519-ED4B-448F-9C10-3B37D6C3E36B}" presName="childNode" presStyleLbl="node1" presStyleIdx="1" presStyleCnt="6">
        <dgm:presLayoutVars>
          <dgm:bulletEnabled val="1"/>
        </dgm:presLayoutVars>
      </dgm:prSet>
      <dgm:spPr/>
    </dgm:pt>
    <dgm:pt modelId="{83DA341D-D346-4E59-AF4C-285B8E5DE783}" type="pres">
      <dgm:prSet presAssocID="{800734E7-E5BB-4241-96B4-6C96AB2E67BD}" presName="aSpace" presStyleCnt="0"/>
      <dgm:spPr/>
    </dgm:pt>
    <dgm:pt modelId="{BAF5EADB-BF53-4F79-AB16-F8D1A2B93E19}" type="pres">
      <dgm:prSet presAssocID="{4F3BE366-5222-4752-8710-1E41F3CEF7CD}" presName="compNode" presStyleCnt="0"/>
      <dgm:spPr/>
    </dgm:pt>
    <dgm:pt modelId="{8469C540-71AC-49EB-A1BC-38D8B3543627}" type="pres">
      <dgm:prSet presAssocID="{4F3BE366-5222-4752-8710-1E41F3CEF7CD}" presName="aNode" presStyleLbl="bgShp" presStyleIdx="1" presStyleCnt="3"/>
      <dgm:spPr/>
    </dgm:pt>
    <dgm:pt modelId="{749F59E2-C363-400E-ABB7-9157F5114A30}" type="pres">
      <dgm:prSet presAssocID="{4F3BE366-5222-4752-8710-1E41F3CEF7CD}" presName="textNode" presStyleLbl="bgShp" presStyleIdx="1" presStyleCnt="3"/>
      <dgm:spPr/>
    </dgm:pt>
    <dgm:pt modelId="{DFC9029B-055F-4118-9BC2-FBB4BC7ABD59}" type="pres">
      <dgm:prSet presAssocID="{4F3BE366-5222-4752-8710-1E41F3CEF7CD}" presName="compChildNode" presStyleCnt="0"/>
      <dgm:spPr/>
    </dgm:pt>
    <dgm:pt modelId="{69DF2074-F5ED-4B09-9A88-4937F7D0A0F1}" type="pres">
      <dgm:prSet presAssocID="{4F3BE366-5222-4752-8710-1E41F3CEF7CD}" presName="theInnerList" presStyleCnt="0"/>
      <dgm:spPr/>
    </dgm:pt>
    <dgm:pt modelId="{E4FE7315-4328-4D84-808A-F1EC26637B01}" type="pres">
      <dgm:prSet presAssocID="{BB1B46CC-4143-48B8-96FE-078D2E9EA094}" presName="childNode" presStyleLbl="node1" presStyleIdx="2" presStyleCnt="6">
        <dgm:presLayoutVars>
          <dgm:bulletEnabled val="1"/>
        </dgm:presLayoutVars>
      </dgm:prSet>
      <dgm:spPr/>
    </dgm:pt>
    <dgm:pt modelId="{34A51824-0FE2-4421-B1EE-6973DD39CF20}" type="pres">
      <dgm:prSet presAssocID="{BB1B46CC-4143-48B8-96FE-078D2E9EA094}" presName="aSpace2" presStyleCnt="0"/>
      <dgm:spPr/>
    </dgm:pt>
    <dgm:pt modelId="{162D8726-18FB-4A14-819E-07F2FADAFCEE}" type="pres">
      <dgm:prSet presAssocID="{88F23963-EAF5-4F56-A98F-83240D70511D}" presName="childNode" presStyleLbl="node1" presStyleIdx="3" presStyleCnt="6">
        <dgm:presLayoutVars>
          <dgm:bulletEnabled val="1"/>
        </dgm:presLayoutVars>
      </dgm:prSet>
      <dgm:spPr/>
    </dgm:pt>
    <dgm:pt modelId="{9F34A719-8841-4360-A9F0-83883B4AFA4B}" type="pres">
      <dgm:prSet presAssocID="{4F3BE366-5222-4752-8710-1E41F3CEF7CD}" presName="aSpace" presStyleCnt="0"/>
      <dgm:spPr/>
    </dgm:pt>
    <dgm:pt modelId="{50474DE5-8732-4094-BA3D-9F6AF192045D}" type="pres">
      <dgm:prSet presAssocID="{18AE2FF8-4193-4C72-9267-978554170114}" presName="compNode" presStyleCnt="0"/>
      <dgm:spPr/>
    </dgm:pt>
    <dgm:pt modelId="{547E28F3-077C-4CAD-B65B-F553AE5A72E8}" type="pres">
      <dgm:prSet presAssocID="{18AE2FF8-4193-4C72-9267-978554170114}" presName="aNode" presStyleLbl="bgShp" presStyleIdx="2" presStyleCnt="3"/>
      <dgm:spPr/>
    </dgm:pt>
    <dgm:pt modelId="{29726F8D-4626-4DE6-A0CA-A7A29F6CACFF}" type="pres">
      <dgm:prSet presAssocID="{18AE2FF8-4193-4C72-9267-978554170114}" presName="textNode" presStyleLbl="bgShp" presStyleIdx="2" presStyleCnt="3"/>
      <dgm:spPr/>
    </dgm:pt>
    <dgm:pt modelId="{C38B42B7-8F37-4656-96AC-B3DD651518D2}" type="pres">
      <dgm:prSet presAssocID="{18AE2FF8-4193-4C72-9267-978554170114}" presName="compChildNode" presStyleCnt="0"/>
      <dgm:spPr/>
    </dgm:pt>
    <dgm:pt modelId="{CECFD9D2-CA19-417C-870D-AF0A82CE2159}" type="pres">
      <dgm:prSet presAssocID="{18AE2FF8-4193-4C72-9267-978554170114}" presName="theInnerList" presStyleCnt="0"/>
      <dgm:spPr/>
    </dgm:pt>
    <dgm:pt modelId="{6F09CB1E-094C-48A8-9378-1BF850413BA2}" type="pres">
      <dgm:prSet presAssocID="{D6765579-B518-4D11-A54B-139FACDBDCB2}" presName="childNode" presStyleLbl="node1" presStyleIdx="4" presStyleCnt="6">
        <dgm:presLayoutVars>
          <dgm:bulletEnabled val="1"/>
        </dgm:presLayoutVars>
      </dgm:prSet>
      <dgm:spPr/>
    </dgm:pt>
    <dgm:pt modelId="{08F2AC4A-9907-42CB-9BB1-BFB7D908B373}" type="pres">
      <dgm:prSet presAssocID="{D6765579-B518-4D11-A54B-139FACDBDCB2}" presName="aSpace2" presStyleCnt="0"/>
      <dgm:spPr/>
    </dgm:pt>
    <dgm:pt modelId="{951FB3EE-F1F9-46FA-9BBB-C4AE79F71199}" type="pres">
      <dgm:prSet presAssocID="{6D08002B-D349-4522-A633-29ECC5C9EEAF}" presName="childNode" presStyleLbl="node1" presStyleIdx="5" presStyleCnt="6">
        <dgm:presLayoutVars>
          <dgm:bulletEnabled val="1"/>
        </dgm:presLayoutVars>
      </dgm:prSet>
      <dgm:spPr/>
    </dgm:pt>
  </dgm:ptLst>
  <dgm:cxnLst>
    <dgm:cxn modelId="{E4AF2502-7419-4E54-9DDF-D2455824B603}" type="presOf" srcId="{B81EAEAF-8257-4E88-BD27-01C907DCE0C6}" destId="{6F09CB1E-094C-48A8-9378-1BF850413BA2}" srcOrd="0" destOrd="2" presId="urn:microsoft.com/office/officeart/2005/8/layout/lProcess2"/>
    <dgm:cxn modelId="{8F9A2F04-C9D2-4914-92A6-462485E82CE8}" type="presOf" srcId="{FBAED665-193E-48C8-8457-190C5B14E96B}" destId="{5D2C5066-1FEF-400C-8F91-FC4167028023}" srcOrd="0" destOrd="0" presId="urn:microsoft.com/office/officeart/2005/8/layout/lProcess2"/>
    <dgm:cxn modelId="{FBB73805-7E8D-47B9-AF64-732959EAB26C}" srcId="{18AE2FF8-4193-4C72-9267-978554170114}" destId="{6D08002B-D349-4522-A633-29ECC5C9EEAF}" srcOrd="1" destOrd="0" parTransId="{D2F5BE00-CF9B-40DE-A7AB-B0CA4FA490F2}" sibTransId="{AF30604A-7E2B-489D-8B11-EA17265DFFA5}"/>
    <dgm:cxn modelId="{957A3C07-C58B-43B4-BD34-E6E26ACC17BA}" type="presOf" srcId="{BB1B46CC-4143-48B8-96FE-078D2E9EA094}" destId="{E4FE7315-4328-4D84-808A-F1EC26637B01}" srcOrd="0" destOrd="0" presId="urn:microsoft.com/office/officeart/2005/8/layout/lProcess2"/>
    <dgm:cxn modelId="{BEF4860C-2C3A-4A34-B5CA-1EA9A909822B}" srcId="{FBAED665-193E-48C8-8457-190C5B14E96B}" destId="{18AE2FF8-4193-4C72-9267-978554170114}" srcOrd="2" destOrd="0" parTransId="{0DF7866A-6EBF-43F7-97B9-B8C958C686AF}" sibTransId="{3DB40428-A86F-4770-A384-0F4088F0EFF8}"/>
    <dgm:cxn modelId="{3B36F511-707A-498B-929B-056EC3AE2600}" srcId="{FBAED665-193E-48C8-8457-190C5B14E96B}" destId="{800734E7-E5BB-4241-96B4-6C96AB2E67BD}" srcOrd="0" destOrd="0" parTransId="{B304D2DB-798D-4D38-89D8-F63A74D89936}" sibTransId="{B6A45CA3-FEF1-452D-A31D-BB68B781B029}"/>
    <dgm:cxn modelId="{1CAB9312-B7B4-471F-9FC8-CBC20FD524B0}" type="presOf" srcId="{88F23963-EAF5-4F56-A98F-83240D70511D}" destId="{162D8726-18FB-4A14-819E-07F2FADAFCEE}" srcOrd="0" destOrd="0" presId="urn:microsoft.com/office/officeart/2005/8/layout/lProcess2"/>
    <dgm:cxn modelId="{07979D12-E8B4-44AC-8CE0-5F363A960442}" type="presOf" srcId="{A15F87B6-3B53-44F7-A8F8-86698B18F573}" destId="{162D8726-18FB-4A14-819E-07F2FADAFCEE}" srcOrd="0" destOrd="1" presId="urn:microsoft.com/office/officeart/2005/8/layout/lProcess2"/>
    <dgm:cxn modelId="{54F4A61C-2022-49DD-BF3D-6FEF2730F2A5}" type="presOf" srcId="{18AE2FF8-4193-4C72-9267-978554170114}" destId="{29726F8D-4626-4DE6-A0CA-A7A29F6CACFF}" srcOrd="1" destOrd="0" presId="urn:microsoft.com/office/officeart/2005/8/layout/lProcess2"/>
    <dgm:cxn modelId="{B4174B1D-274F-41EF-B1EA-F5761D54F493}" srcId="{FBAED665-193E-48C8-8457-190C5B14E96B}" destId="{4F3BE366-5222-4752-8710-1E41F3CEF7CD}" srcOrd="1" destOrd="0" parTransId="{F845B753-E554-40BE-915F-15138F7BD43E}" sibTransId="{21E67ABC-14B7-4ECD-8596-21293D4535A5}"/>
    <dgm:cxn modelId="{237CFE2C-8454-468A-AC3F-D5DB233B4E34}" type="presOf" srcId="{E5951519-ED4B-448F-9C10-3B37D6C3E36B}" destId="{A843E93D-35E1-458E-8AEB-8B0E2F525B77}" srcOrd="0" destOrd="0" presId="urn:microsoft.com/office/officeart/2005/8/layout/lProcess2"/>
    <dgm:cxn modelId="{BDE14633-DE5B-4222-978D-F0EA0E5C6D48}" type="presOf" srcId="{6C8AB7BB-92E6-48F5-917E-9687B2B10274}" destId="{E4FE7315-4328-4D84-808A-F1EC26637B01}" srcOrd="0" destOrd="2" presId="urn:microsoft.com/office/officeart/2005/8/layout/lProcess2"/>
    <dgm:cxn modelId="{A7BAB038-40A5-408F-9971-939E0F716814}" srcId="{6D08002B-D349-4522-A633-29ECC5C9EEAF}" destId="{039C0D6A-FBA4-4ED8-B36B-5BA4B15D0875}" srcOrd="1" destOrd="0" parTransId="{CEE859FE-2A00-4EFB-B99B-349300DEB146}" sibTransId="{6F08572A-0E75-4241-BF04-89E9384EDEE2}"/>
    <dgm:cxn modelId="{1B53D639-AAFF-458F-A17D-A22F3CA20A9D}" type="presOf" srcId="{4F3BE366-5222-4752-8710-1E41F3CEF7CD}" destId="{749F59E2-C363-400E-ABB7-9157F5114A30}" srcOrd="1" destOrd="0" presId="urn:microsoft.com/office/officeart/2005/8/layout/lProcess2"/>
    <dgm:cxn modelId="{C2DB5D3F-34DC-418A-91B7-6BADA8145636}" srcId="{4F3BE366-5222-4752-8710-1E41F3CEF7CD}" destId="{88F23963-EAF5-4F56-A98F-83240D70511D}" srcOrd="1" destOrd="0" parTransId="{28048E8C-6642-4EAA-8CBC-B458E23836E5}" sibTransId="{EB6D3779-8E41-4306-A868-6AFA491F1947}"/>
    <dgm:cxn modelId="{5ADE2A62-7C7F-47AD-ADB2-18F9126C07A8}" type="presOf" srcId="{58A0DBB5-38D7-4D6E-9A9B-D6E050144A6E}" destId="{951FB3EE-F1F9-46FA-9BBB-C4AE79F71199}" srcOrd="0" destOrd="1" presId="urn:microsoft.com/office/officeart/2005/8/layout/lProcess2"/>
    <dgm:cxn modelId="{B2C69863-B5B7-4A49-8475-F37CB7C8580F}" type="presOf" srcId="{F1161C8A-1301-42A0-BCF3-4C9E79E6C58B}" destId="{E4FE7315-4328-4D84-808A-F1EC26637B01}" srcOrd="0" destOrd="1" presId="urn:microsoft.com/office/officeart/2005/8/layout/lProcess2"/>
    <dgm:cxn modelId="{6FBA0964-3D0B-40EA-964D-D0B72BA85CD7}" srcId="{88F23963-EAF5-4F56-A98F-83240D70511D}" destId="{FE5EFE72-062B-45B8-ADE3-4F2D7D983ED1}" srcOrd="1" destOrd="0" parTransId="{BABBD51A-FD64-44FA-8851-B76B55A880E1}" sibTransId="{B2067198-92B1-48AF-B889-D1591A6260A1}"/>
    <dgm:cxn modelId="{E2BE6066-6C51-4ADE-8D18-5E96571B80F8}" srcId="{6D08002B-D349-4522-A633-29ECC5C9EEAF}" destId="{9765EDDF-3EDB-48E9-8F9D-25219880B9C3}" srcOrd="2" destOrd="0" parTransId="{3BD0B8FC-682D-40AD-8DA1-BC4BCBCFD348}" sibTransId="{453148A0-DF46-4380-8289-C1E246EDC960}"/>
    <dgm:cxn modelId="{6B452167-17B6-45BA-AAC9-EE637C72229C}" type="presOf" srcId="{039C0D6A-FBA4-4ED8-B36B-5BA4B15D0875}" destId="{951FB3EE-F1F9-46FA-9BBB-C4AE79F71199}" srcOrd="0" destOrd="2" presId="urn:microsoft.com/office/officeart/2005/8/layout/lProcess2"/>
    <dgm:cxn modelId="{C7F7E86B-CF5F-4DA7-8842-CB6D474BE616}" srcId="{D6765579-B518-4D11-A54B-139FACDBDCB2}" destId="{AC2D39C7-970B-454C-B724-BC98C2CFC515}" srcOrd="2" destOrd="0" parTransId="{B89D393B-D22E-4296-A5C4-32AD4749DB98}" sibTransId="{4C390452-5300-48AE-8492-1F3BD07F2949}"/>
    <dgm:cxn modelId="{4B74F14B-B920-4E26-888D-3BB22E1007BB}" srcId="{BB1B46CC-4143-48B8-96FE-078D2E9EA094}" destId="{F1161C8A-1301-42A0-BCF3-4C9E79E6C58B}" srcOrd="0" destOrd="0" parTransId="{1470E1AB-75DF-4C8C-A1ED-E02E88C5779F}" sibTransId="{F37E812A-4315-4469-A717-AFA629A138FC}"/>
    <dgm:cxn modelId="{3D391C53-40F0-4936-AF32-33C43E813E9D}" srcId="{4F3BE366-5222-4752-8710-1E41F3CEF7CD}" destId="{BB1B46CC-4143-48B8-96FE-078D2E9EA094}" srcOrd="0" destOrd="0" parTransId="{61C05472-B387-4751-BDEA-4CA098F20413}" sibTransId="{46C7A246-3396-4E07-B92E-FABCBB0F265D}"/>
    <dgm:cxn modelId="{3EFFBA55-3663-46C2-8731-F56E9AFA01ED}" type="presOf" srcId="{505866E5-8FDF-47A6-9395-58C367DFD6F1}" destId="{162D8726-18FB-4A14-819E-07F2FADAFCEE}" srcOrd="0" destOrd="4" presId="urn:microsoft.com/office/officeart/2005/8/layout/lProcess2"/>
    <dgm:cxn modelId="{D19C3C92-85FB-4413-9E4F-921D8D396896}" type="presOf" srcId="{18AE2FF8-4193-4C72-9267-978554170114}" destId="{547E28F3-077C-4CAD-B65B-F553AE5A72E8}" srcOrd="0" destOrd="0" presId="urn:microsoft.com/office/officeart/2005/8/layout/lProcess2"/>
    <dgm:cxn modelId="{5E542A95-9515-4089-AE4A-E3FF2B5FB50C}" type="presOf" srcId="{4F3BE366-5222-4752-8710-1E41F3CEF7CD}" destId="{8469C540-71AC-49EB-A1BC-38D8B3543627}" srcOrd="0" destOrd="0" presId="urn:microsoft.com/office/officeart/2005/8/layout/lProcess2"/>
    <dgm:cxn modelId="{109F6E9A-16C0-4B16-A102-8AAEECE115E1}" srcId="{18AE2FF8-4193-4C72-9267-978554170114}" destId="{D6765579-B518-4D11-A54B-139FACDBDCB2}" srcOrd="0" destOrd="0" parTransId="{1E0B5F1E-F290-4A25-836C-338A8A718CAE}" sibTransId="{D46750C1-899E-42E7-ADA5-B65537468D22}"/>
    <dgm:cxn modelId="{834F349B-35C3-46E2-8497-D0F5BE27DDD4}" type="presOf" srcId="{9765EDDF-3EDB-48E9-8F9D-25219880B9C3}" destId="{951FB3EE-F1F9-46FA-9BBB-C4AE79F71199}" srcOrd="0" destOrd="3" presId="urn:microsoft.com/office/officeart/2005/8/layout/lProcess2"/>
    <dgm:cxn modelId="{4E6252B2-7206-4C01-A8B1-3232AC718D40}" type="presOf" srcId="{6D08002B-D349-4522-A633-29ECC5C9EEAF}" destId="{951FB3EE-F1F9-46FA-9BBB-C4AE79F71199}" srcOrd="0" destOrd="0" presId="urn:microsoft.com/office/officeart/2005/8/layout/lProcess2"/>
    <dgm:cxn modelId="{ACD559B3-A243-4BE2-B270-3AFCA5BF27A7}" type="presOf" srcId="{800734E7-E5BB-4241-96B4-6C96AB2E67BD}" destId="{552A7878-6384-440B-85EA-C824FE1E225C}" srcOrd="0" destOrd="0" presId="urn:microsoft.com/office/officeart/2005/8/layout/lProcess2"/>
    <dgm:cxn modelId="{C1E698B3-D0C2-4243-9065-CE17DF61F4B4}" srcId="{800734E7-E5BB-4241-96B4-6C96AB2E67BD}" destId="{A6CE3AFE-4C6D-49FA-ABCD-8A318AAC134B}" srcOrd="0" destOrd="0" parTransId="{F42AA623-C1A4-442D-8723-0E3AB1EEE93D}" sibTransId="{78921FFC-CB41-4BCF-ACAA-0679AD46AEC5}"/>
    <dgm:cxn modelId="{B28CC9B5-2092-4A0E-91B7-E215CA87A49F}" type="presOf" srcId="{D6765579-B518-4D11-A54B-139FACDBDCB2}" destId="{6F09CB1E-094C-48A8-9378-1BF850413BA2}" srcOrd="0" destOrd="0" presId="urn:microsoft.com/office/officeart/2005/8/layout/lProcess2"/>
    <dgm:cxn modelId="{872390B7-9576-4382-A2C7-0E517C10396C}" srcId="{88F23963-EAF5-4F56-A98F-83240D70511D}" destId="{505866E5-8FDF-47A6-9395-58C367DFD6F1}" srcOrd="3" destOrd="0" parTransId="{B9961723-5996-4C8C-934B-8E946C0CF192}" sibTransId="{EDEB7F79-FACC-4A5E-9100-43EB5762FE23}"/>
    <dgm:cxn modelId="{53D9FDB9-E194-495D-A169-1217AB365775}" srcId="{88F23963-EAF5-4F56-A98F-83240D70511D}" destId="{01BD6F07-A575-455D-82F5-E58CAF4034E8}" srcOrd="2" destOrd="0" parTransId="{4FDC4EFF-A4D3-4F61-B7B5-6FFFBECABDC8}" sibTransId="{E5DE2C66-362C-4D34-9A39-935225C67D97}"/>
    <dgm:cxn modelId="{C1C3C5BF-117B-432A-A6EB-FBC4E2E221F5}" srcId="{D6765579-B518-4D11-A54B-139FACDBDCB2}" destId="{7888D292-7833-475B-A439-B7A595AE5CD1}" srcOrd="0" destOrd="0" parTransId="{6A84ABF3-880D-414D-A64E-64FAFCC0A2BD}" sibTransId="{102EC801-4DFB-4B50-8402-26CEFBF6F636}"/>
    <dgm:cxn modelId="{40D90FC8-890B-47A2-A7CA-10F9A94BBDA9}" type="presOf" srcId="{A6CE3AFE-4C6D-49FA-ABCD-8A318AAC134B}" destId="{B486967B-00F2-463D-A95B-D61FC29CD59A}" srcOrd="0" destOrd="0" presId="urn:microsoft.com/office/officeart/2005/8/layout/lProcess2"/>
    <dgm:cxn modelId="{31E5F0C9-95A1-4CF3-9FC2-2D7A7DEC4089}" type="presOf" srcId="{AC2D39C7-970B-454C-B724-BC98C2CFC515}" destId="{6F09CB1E-094C-48A8-9378-1BF850413BA2}" srcOrd="0" destOrd="3" presId="urn:microsoft.com/office/officeart/2005/8/layout/lProcess2"/>
    <dgm:cxn modelId="{ACFA35CE-A030-4E85-936C-A824326055B8}" type="presOf" srcId="{7888D292-7833-475B-A439-B7A595AE5CD1}" destId="{6F09CB1E-094C-48A8-9378-1BF850413BA2}" srcOrd="0" destOrd="1" presId="urn:microsoft.com/office/officeart/2005/8/layout/lProcess2"/>
    <dgm:cxn modelId="{7144D6D2-E44D-4B0E-A911-26617768868E}" srcId="{D6765579-B518-4D11-A54B-139FACDBDCB2}" destId="{B81EAEAF-8257-4E88-BD27-01C907DCE0C6}" srcOrd="1" destOrd="0" parTransId="{12CF6809-6619-4EAC-BB99-B14AFD3C18C7}" sibTransId="{BC0C957B-F6A2-4FD7-BD93-374334C262D3}"/>
    <dgm:cxn modelId="{CF9ED5D6-0A0B-43B2-B517-8FAB94FA7142}" type="presOf" srcId="{800734E7-E5BB-4241-96B4-6C96AB2E67BD}" destId="{4465DEAF-F8BB-4A1F-91C2-1D974AFFAF3B}" srcOrd="1" destOrd="0" presId="urn:microsoft.com/office/officeart/2005/8/layout/lProcess2"/>
    <dgm:cxn modelId="{412328E1-E6BA-4C59-9E73-4DCAB84AB794}" type="presOf" srcId="{01BD6F07-A575-455D-82F5-E58CAF4034E8}" destId="{162D8726-18FB-4A14-819E-07F2FADAFCEE}" srcOrd="0" destOrd="3" presId="urn:microsoft.com/office/officeart/2005/8/layout/lProcess2"/>
    <dgm:cxn modelId="{3093D2E5-B5B7-44EE-A153-11A0548E8DD9}" srcId="{800734E7-E5BB-4241-96B4-6C96AB2E67BD}" destId="{E5951519-ED4B-448F-9C10-3B37D6C3E36B}" srcOrd="1" destOrd="0" parTransId="{5E5CBB30-2B57-426F-8FE3-60FEA35648FE}" sibTransId="{18394617-C638-448F-A314-AD1FFF4BB157}"/>
    <dgm:cxn modelId="{62F3CEE9-63BB-4DA2-BE29-0F7D58F5E025}" srcId="{88F23963-EAF5-4F56-A98F-83240D70511D}" destId="{A15F87B6-3B53-44F7-A8F8-86698B18F573}" srcOrd="0" destOrd="0" parTransId="{CDBC5066-C7AE-42D8-90D6-B2AF66BC0628}" sibTransId="{A06F1B23-71BC-4951-B1B6-0AA7D77499D6}"/>
    <dgm:cxn modelId="{04F4CFE9-9F9F-4407-9F80-709FA48BF657}" srcId="{6D08002B-D349-4522-A633-29ECC5C9EEAF}" destId="{58A0DBB5-38D7-4D6E-9A9B-D6E050144A6E}" srcOrd="0" destOrd="0" parTransId="{B6E2FCEC-C8B9-4259-BE6C-B3643BE1719C}" sibTransId="{7DA3C260-8C82-411B-8596-07ADBAF36FD5}"/>
    <dgm:cxn modelId="{295223F6-229A-4612-A25A-457265C614B8}" type="presOf" srcId="{FE5EFE72-062B-45B8-ADE3-4F2D7D983ED1}" destId="{162D8726-18FB-4A14-819E-07F2FADAFCEE}" srcOrd="0" destOrd="2" presId="urn:microsoft.com/office/officeart/2005/8/layout/lProcess2"/>
    <dgm:cxn modelId="{CFBF88F6-6488-43A4-A215-186C730C9F34}" srcId="{BB1B46CC-4143-48B8-96FE-078D2E9EA094}" destId="{6C8AB7BB-92E6-48F5-917E-9687B2B10274}" srcOrd="1" destOrd="0" parTransId="{240D3EAA-7CD2-45B4-9D33-80073BEF9429}" sibTransId="{747A2A6F-A76A-43D4-AF97-33236D9C95B5}"/>
    <dgm:cxn modelId="{17342CFF-3C93-42F3-BD30-7A4F782D70CF}" type="presParOf" srcId="{5D2C5066-1FEF-400C-8F91-FC4167028023}" destId="{196E45E3-59B3-4983-A74F-C4F282B45492}" srcOrd="0" destOrd="0" presId="urn:microsoft.com/office/officeart/2005/8/layout/lProcess2"/>
    <dgm:cxn modelId="{FB132F1B-3FE2-4DDF-817E-B6E7A8C6D1FC}" type="presParOf" srcId="{196E45E3-59B3-4983-A74F-C4F282B45492}" destId="{552A7878-6384-440B-85EA-C824FE1E225C}" srcOrd="0" destOrd="0" presId="urn:microsoft.com/office/officeart/2005/8/layout/lProcess2"/>
    <dgm:cxn modelId="{C3586833-8E8D-442D-A41C-1065B05EA4D3}" type="presParOf" srcId="{196E45E3-59B3-4983-A74F-C4F282B45492}" destId="{4465DEAF-F8BB-4A1F-91C2-1D974AFFAF3B}" srcOrd="1" destOrd="0" presId="urn:microsoft.com/office/officeart/2005/8/layout/lProcess2"/>
    <dgm:cxn modelId="{0F78CE3D-E690-4BC4-A31A-7AC7E1AEED32}" type="presParOf" srcId="{196E45E3-59B3-4983-A74F-C4F282B45492}" destId="{A951D531-88C4-452F-AACC-480C11A9D124}" srcOrd="2" destOrd="0" presId="urn:microsoft.com/office/officeart/2005/8/layout/lProcess2"/>
    <dgm:cxn modelId="{474F770B-7000-4881-AF48-EC1E412071C4}" type="presParOf" srcId="{A951D531-88C4-452F-AACC-480C11A9D124}" destId="{BC8E98BA-69CF-44F9-8063-D8620021F272}" srcOrd="0" destOrd="0" presId="urn:microsoft.com/office/officeart/2005/8/layout/lProcess2"/>
    <dgm:cxn modelId="{512EE509-870E-4464-A9AB-1E6A2D7A3AB0}" type="presParOf" srcId="{BC8E98BA-69CF-44F9-8063-D8620021F272}" destId="{B486967B-00F2-463D-A95B-D61FC29CD59A}" srcOrd="0" destOrd="0" presId="urn:microsoft.com/office/officeart/2005/8/layout/lProcess2"/>
    <dgm:cxn modelId="{A2FD0FCC-B85E-40FE-88C1-304911300210}" type="presParOf" srcId="{BC8E98BA-69CF-44F9-8063-D8620021F272}" destId="{93DEF57C-E59A-44B4-84CF-C4DC4ECF35CD}" srcOrd="1" destOrd="0" presId="urn:microsoft.com/office/officeart/2005/8/layout/lProcess2"/>
    <dgm:cxn modelId="{B2A4877E-0141-4083-860F-5E98227F6851}" type="presParOf" srcId="{BC8E98BA-69CF-44F9-8063-D8620021F272}" destId="{A843E93D-35E1-458E-8AEB-8B0E2F525B77}" srcOrd="2" destOrd="0" presId="urn:microsoft.com/office/officeart/2005/8/layout/lProcess2"/>
    <dgm:cxn modelId="{4A66193E-3D6B-4492-A6B3-ABBE2134AF4E}" type="presParOf" srcId="{5D2C5066-1FEF-400C-8F91-FC4167028023}" destId="{83DA341D-D346-4E59-AF4C-285B8E5DE783}" srcOrd="1" destOrd="0" presId="urn:microsoft.com/office/officeart/2005/8/layout/lProcess2"/>
    <dgm:cxn modelId="{FD4BE28C-CC15-4E21-85EB-33C7AFFCD0CF}" type="presParOf" srcId="{5D2C5066-1FEF-400C-8F91-FC4167028023}" destId="{BAF5EADB-BF53-4F79-AB16-F8D1A2B93E19}" srcOrd="2" destOrd="0" presId="urn:microsoft.com/office/officeart/2005/8/layout/lProcess2"/>
    <dgm:cxn modelId="{31C0D4DA-2CE4-47B1-B79D-A443819958DE}" type="presParOf" srcId="{BAF5EADB-BF53-4F79-AB16-F8D1A2B93E19}" destId="{8469C540-71AC-49EB-A1BC-38D8B3543627}" srcOrd="0" destOrd="0" presId="urn:microsoft.com/office/officeart/2005/8/layout/lProcess2"/>
    <dgm:cxn modelId="{F95C413C-EF44-4490-92B7-4535BD79424F}" type="presParOf" srcId="{BAF5EADB-BF53-4F79-AB16-F8D1A2B93E19}" destId="{749F59E2-C363-400E-ABB7-9157F5114A30}" srcOrd="1" destOrd="0" presId="urn:microsoft.com/office/officeart/2005/8/layout/lProcess2"/>
    <dgm:cxn modelId="{8C15C5DB-27E8-4887-ADC8-D95958251644}" type="presParOf" srcId="{BAF5EADB-BF53-4F79-AB16-F8D1A2B93E19}" destId="{DFC9029B-055F-4118-9BC2-FBB4BC7ABD59}" srcOrd="2" destOrd="0" presId="urn:microsoft.com/office/officeart/2005/8/layout/lProcess2"/>
    <dgm:cxn modelId="{BB9C859F-B569-42B3-9D11-F2E8001A1099}" type="presParOf" srcId="{DFC9029B-055F-4118-9BC2-FBB4BC7ABD59}" destId="{69DF2074-F5ED-4B09-9A88-4937F7D0A0F1}" srcOrd="0" destOrd="0" presId="urn:microsoft.com/office/officeart/2005/8/layout/lProcess2"/>
    <dgm:cxn modelId="{926F73D1-3DAA-44DE-B8AD-3597633DBD9E}" type="presParOf" srcId="{69DF2074-F5ED-4B09-9A88-4937F7D0A0F1}" destId="{E4FE7315-4328-4D84-808A-F1EC26637B01}" srcOrd="0" destOrd="0" presId="urn:microsoft.com/office/officeart/2005/8/layout/lProcess2"/>
    <dgm:cxn modelId="{BEA6B52A-BCFF-4390-8EA2-6A6BE22AD254}" type="presParOf" srcId="{69DF2074-F5ED-4B09-9A88-4937F7D0A0F1}" destId="{34A51824-0FE2-4421-B1EE-6973DD39CF20}" srcOrd="1" destOrd="0" presId="urn:microsoft.com/office/officeart/2005/8/layout/lProcess2"/>
    <dgm:cxn modelId="{D7C68CAA-E4BA-4279-B490-6226D33C9740}" type="presParOf" srcId="{69DF2074-F5ED-4B09-9A88-4937F7D0A0F1}" destId="{162D8726-18FB-4A14-819E-07F2FADAFCEE}" srcOrd="2" destOrd="0" presId="urn:microsoft.com/office/officeart/2005/8/layout/lProcess2"/>
    <dgm:cxn modelId="{62595F88-E674-4A89-8F20-F725533D5775}" type="presParOf" srcId="{5D2C5066-1FEF-400C-8F91-FC4167028023}" destId="{9F34A719-8841-4360-A9F0-83883B4AFA4B}" srcOrd="3" destOrd="0" presId="urn:microsoft.com/office/officeart/2005/8/layout/lProcess2"/>
    <dgm:cxn modelId="{82E87683-5D5C-4C8F-9FB3-9C472D16D3A2}" type="presParOf" srcId="{5D2C5066-1FEF-400C-8F91-FC4167028023}" destId="{50474DE5-8732-4094-BA3D-9F6AF192045D}" srcOrd="4" destOrd="0" presId="urn:microsoft.com/office/officeart/2005/8/layout/lProcess2"/>
    <dgm:cxn modelId="{003B9362-7492-414A-99BC-721D950305C8}" type="presParOf" srcId="{50474DE5-8732-4094-BA3D-9F6AF192045D}" destId="{547E28F3-077C-4CAD-B65B-F553AE5A72E8}" srcOrd="0" destOrd="0" presId="urn:microsoft.com/office/officeart/2005/8/layout/lProcess2"/>
    <dgm:cxn modelId="{FE5E3A4F-21D4-4F99-BDAB-2B0C45BD1633}" type="presParOf" srcId="{50474DE5-8732-4094-BA3D-9F6AF192045D}" destId="{29726F8D-4626-4DE6-A0CA-A7A29F6CACFF}" srcOrd="1" destOrd="0" presId="urn:microsoft.com/office/officeart/2005/8/layout/lProcess2"/>
    <dgm:cxn modelId="{17ADCC6C-ABD3-4159-8B74-1C38226FFE99}" type="presParOf" srcId="{50474DE5-8732-4094-BA3D-9F6AF192045D}" destId="{C38B42B7-8F37-4656-96AC-B3DD651518D2}" srcOrd="2" destOrd="0" presId="urn:microsoft.com/office/officeart/2005/8/layout/lProcess2"/>
    <dgm:cxn modelId="{3FF88535-095C-4632-BE44-1A3A35DCD704}" type="presParOf" srcId="{C38B42B7-8F37-4656-96AC-B3DD651518D2}" destId="{CECFD9D2-CA19-417C-870D-AF0A82CE2159}" srcOrd="0" destOrd="0" presId="urn:microsoft.com/office/officeart/2005/8/layout/lProcess2"/>
    <dgm:cxn modelId="{C5BB8391-D0B5-4FA4-BDDB-A1B4473596C8}" type="presParOf" srcId="{CECFD9D2-CA19-417C-870D-AF0A82CE2159}" destId="{6F09CB1E-094C-48A8-9378-1BF850413BA2}" srcOrd="0" destOrd="0" presId="urn:microsoft.com/office/officeart/2005/8/layout/lProcess2"/>
    <dgm:cxn modelId="{E7F06CA9-C2BA-4321-93F6-2E1434B9D189}" type="presParOf" srcId="{CECFD9D2-CA19-417C-870D-AF0A82CE2159}" destId="{08F2AC4A-9907-42CB-9BB1-BFB7D908B373}" srcOrd="1" destOrd="0" presId="urn:microsoft.com/office/officeart/2005/8/layout/lProcess2"/>
    <dgm:cxn modelId="{489640FC-CD6B-4046-B85C-E4CFC15E86A7}" type="presParOf" srcId="{CECFD9D2-CA19-417C-870D-AF0A82CE2159}" destId="{951FB3EE-F1F9-46FA-9BBB-C4AE79F7119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A7878-6384-440B-85EA-C824FE1E225C}">
      <dsp:nvSpPr>
        <dsp:cNvPr id="0" name=""/>
        <dsp:cNvSpPr/>
      </dsp:nvSpPr>
      <dsp:spPr>
        <a:xfrm>
          <a:off x="952" y="0"/>
          <a:ext cx="2475327" cy="4799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Class</a:t>
          </a:r>
        </a:p>
      </dsp:txBody>
      <dsp:txXfrm>
        <a:off x="952" y="0"/>
        <a:ext cx="2475327" cy="1439995"/>
      </dsp:txXfrm>
    </dsp:sp>
    <dsp:sp modelId="{B486967B-00F2-463D-A95B-D61FC29CD59A}">
      <dsp:nvSpPr>
        <dsp:cNvPr id="0" name=""/>
        <dsp:cNvSpPr/>
      </dsp:nvSpPr>
      <dsp:spPr>
        <a:xfrm>
          <a:off x="248484" y="1441401"/>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Attributes</a:t>
          </a:r>
        </a:p>
      </dsp:txBody>
      <dsp:txXfrm>
        <a:off x="290873" y="1483790"/>
        <a:ext cx="1895483" cy="1362482"/>
      </dsp:txXfrm>
    </dsp:sp>
    <dsp:sp modelId="{A843E93D-35E1-458E-8AEB-8B0E2F525B77}">
      <dsp:nvSpPr>
        <dsp:cNvPr id="0" name=""/>
        <dsp:cNvSpPr/>
      </dsp:nvSpPr>
      <dsp:spPr>
        <a:xfrm>
          <a:off x="248484" y="3111317"/>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Methods</a:t>
          </a:r>
        </a:p>
      </dsp:txBody>
      <dsp:txXfrm>
        <a:off x="290873" y="3153706"/>
        <a:ext cx="1895483" cy="1362482"/>
      </dsp:txXfrm>
    </dsp:sp>
    <dsp:sp modelId="{8469C540-71AC-49EB-A1BC-38D8B3543627}">
      <dsp:nvSpPr>
        <dsp:cNvPr id="0" name=""/>
        <dsp:cNvSpPr/>
      </dsp:nvSpPr>
      <dsp:spPr>
        <a:xfrm>
          <a:off x="2661928" y="0"/>
          <a:ext cx="2475327" cy="4799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Car</a:t>
          </a:r>
        </a:p>
      </dsp:txBody>
      <dsp:txXfrm>
        <a:off x="2661928" y="0"/>
        <a:ext cx="2475327" cy="1439995"/>
      </dsp:txXfrm>
    </dsp:sp>
    <dsp:sp modelId="{E4FE7315-4328-4D84-808A-F1EC26637B01}">
      <dsp:nvSpPr>
        <dsp:cNvPr id="0" name=""/>
        <dsp:cNvSpPr/>
      </dsp:nvSpPr>
      <dsp:spPr>
        <a:xfrm>
          <a:off x="2909461" y="1441401"/>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err="1"/>
            <a:t>Attrs</a:t>
          </a:r>
          <a:endParaRPr lang="en-US" sz="1600" kern="1200" dirty="0"/>
        </a:p>
        <a:p>
          <a:pPr marL="114300" lvl="1" indent="-114300" algn="l" defTabSz="533400">
            <a:lnSpc>
              <a:spcPct val="90000"/>
            </a:lnSpc>
            <a:spcBef>
              <a:spcPct val="0"/>
            </a:spcBef>
            <a:spcAft>
              <a:spcPct val="15000"/>
            </a:spcAft>
            <a:buChar char="•"/>
          </a:pPr>
          <a:r>
            <a:rPr lang="en-US" sz="1200" kern="1200" dirty="0"/>
            <a:t>Max speed</a:t>
          </a:r>
        </a:p>
        <a:p>
          <a:pPr marL="114300" lvl="1" indent="-114300" algn="l" defTabSz="533400">
            <a:lnSpc>
              <a:spcPct val="90000"/>
            </a:lnSpc>
            <a:spcBef>
              <a:spcPct val="0"/>
            </a:spcBef>
            <a:spcAft>
              <a:spcPct val="15000"/>
            </a:spcAft>
            <a:buChar char="•"/>
          </a:pPr>
          <a:r>
            <a:rPr lang="en-US" sz="1200" kern="1200" dirty="0"/>
            <a:t>Fuel</a:t>
          </a:r>
        </a:p>
      </dsp:txBody>
      <dsp:txXfrm>
        <a:off x="2951850" y="1483790"/>
        <a:ext cx="1895483" cy="1362482"/>
      </dsp:txXfrm>
    </dsp:sp>
    <dsp:sp modelId="{162D8726-18FB-4A14-819E-07F2FADAFCEE}">
      <dsp:nvSpPr>
        <dsp:cNvPr id="0" name=""/>
        <dsp:cNvSpPr/>
      </dsp:nvSpPr>
      <dsp:spPr>
        <a:xfrm>
          <a:off x="2909461" y="3111317"/>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Methods</a:t>
          </a:r>
        </a:p>
        <a:p>
          <a:pPr marL="114300" lvl="1" indent="-114300" algn="l" defTabSz="533400">
            <a:lnSpc>
              <a:spcPct val="90000"/>
            </a:lnSpc>
            <a:spcBef>
              <a:spcPct val="0"/>
            </a:spcBef>
            <a:spcAft>
              <a:spcPct val="15000"/>
            </a:spcAft>
            <a:buChar char="•"/>
          </a:pPr>
          <a:r>
            <a:rPr lang="en-US" sz="1200" kern="1200" dirty="0"/>
            <a:t>Refuel()</a:t>
          </a:r>
        </a:p>
        <a:p>
          <a:pPr marL="114300" lvl="1" indent="-114300" algn="l" defTabSz="533400">
            <a:lnSpc>
              <a:spcPct val="90000"/>
            </a:lnSpc>
            <a:spcBef>
              <a:spcPct val="0"/>
            </a:spcBef>
            <a:spcAft>
              <a:spcPct val="15000"/>
            </a:spcAft>
            <a:buChar char="•"/>
          </a:pPr>
          <a:r>
            <a:rPr lang="en-US" sz="1200" kern="1200" dirty="0" err="1"/>
            <a:t>setSpeed</a:t>
          </a:r>
          <a:r>
            <a:rPr lang="en-US" sz="1200" kern="1200" dirty="0"/>
            <a:t>()</a:t>
          </a:r>
        </a:p>
        <a:p>
          <a:pPr marL="114300" lvl="1" indent="-114300" algn="l" defTabSz="533400">
            <a:lnSpc>
              <a:spcPct val="90000"/>
            </a:lnSpc>
            <a:spcBef>
              <a:spcPct val="0"/>
            </a:spcBef>
            <a:spcAft>
              <a:spcPct val="15000"/>
            </a:spcAft>
            <a:buChar char="•"/>
          </a:pPr>
          <a:r>
            <a:rPr lang="en-US" sz="1200" kern="1200" dirty="0" err="1"/>
            <a:t>getSpeed</a:t>
          </a:r>
          <a:r>
            <a:rPr lang="en-US" sz="1200" kern="1200" dirty="0"/>
            <a:t>()</a:t>
          </a:r>
        </a:p>
        <a:p>
          <a:pPr marL="114300" lvl="1" indent="-114300" algn="l" defTabSz="533400">
            <a:lnSpc>
              <a:spcPct val="90000"/>
            </a:lnSpc>
            <a:spcBef>
              <a:spcPct val="0"/>
            </a:spcBef>
            <a:spcAft>
              <a:spcPct val="15000"/>
            </a:spcAft>
            <a:buChar char="•"/>
          </a:pPr>
          <a:r>
            <a:rPr lang="en-US" sz="1200" kern="1200" dirty="0"/>
            <a:t>drive()</a:t>
          </a:r>
        </a:p>
      </dsp:txBody>
      <dsp:txXfrm>
        <a:off x="2951850" y="3153706"/>
        <a:ext cx="1895483" cy="1362482"/>
      </dsp:txXfrm>
    </dsp:sp>
    <dsp:sp modelId="{547E28F3-077C-4CAD-B65B-F553AE5A72E8}">
      <dsp:nvSpPr>
        <dsp:cNvPr id="0" name=""/>
        <dsp:cNvSpPr/>
      </dsp:nvSpPr>
      <dsp:spPr>
        <a:xfrm>
          <a:off x="5322905" y="0"/>
          <a:ext cx="2475327" cy="47999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Pockemon</a:t>
          </a:r>
          <a:endParaRPr lang="en-US" sz="3300" kern="1200" dirty="0"/>
        </a:p>
      </dsp:txBody>
      <dsp:txXfrm>
        <a:off x="5322905" y="0"/>
        <a:ext cx="2475327" cy="1439995"/>
      </dsp:txXfrm>
    </dsp:sp>
    <dsp:sp modelId="{6F09CB1E-094C-48A8-9378-1BF850413BA2}">
      <dsp:nvSpPr>
        <dsp:cNvPr id="0" name=""/>
        <dsp:cNvSpPr/>
      </dsp:nvSpPr>
      <dsp:spPr>
        <a:xfrm>
          <a:off x="5570438" y="1441401"/>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err="1"/>
            <a:t>Attrs</a:t>
          </a:r>
          <a:endParaRPr lang="en-US" sz="1600" kern="1200" dirty="0"/>
        </a:p>
        <a:p>
          <a:pPr marL="114300" lvl="1" indent="-114300" algn="l" defTabSz="533400">
            <a:lnSpc>
              <a:spcPct val="90000"/>
            </a:lnSpc>
            <a:spcBef>
              <a:spcPct val="0"/>
            </a:spcBef>
            <a:spcAft>
              <a:spcPct val="15000"/>
            </a:spcAft>
            <a:buChar char="•"/>
          </a:pPr>
          <a:r>
            <a:rPr lang="en-US" sz="1200" kern="1200" dirty="0"/>
            <a:t>Name</a:t>
          </a:r>
        </a:p>
        <a:p>
          <a:pPr marL="114300" lvl="1" indent="-114300" algn="l" defTabSz="533400">
            <a:lnSpc>
              <a:spcPct val="90000"/>
            </a:lnSpc>
            <a:spcBef>
              <a:spcPct val="0"/>
            </a:spcBef>
            <a:spcAft>
              <a:spcPct val="15000"/>
            </a:spcAft>
            <a:buChar char="•"/>
          </a:pPr>
          <a:r>
            <a:rPr lang="en-US" sz="1200" kern="1200" dirty="0"/>
            <a:t>Type</a:t>
          </a:r>
        </a:p>
        <a:p>
          <a:pPr marL="114300" lvl="1" indent="-114300" algn="l" defTabSz="533400">
            <a:lnSpc>
              <a:spcPct val="90000"/>
            </a:lnSpc>
            <a:spcBef>
              <a:spcPct val="0"/>
            </a:spcBef>
            <a:spcAft>
              <a:spcPct val="15000"/>
            </a:spcAft>
            <a:buChar char="•"/>
          </a:pPr>
          <a:r>
            <a:rPr lang="en-US" sz="1200" kern="1200" dirty="0" err="1"/>
            <a:t>Healt</a:t>
          </a:r>
          <a:endParaRPr lang="en-US" sz="1200" kern="1200" dirty="0"/>
        </a:p>
      </dsp:txBody>
      <dsp:txXfrm>
        <a:off x="5612827" y="1483790"/>
        <a:ext cx="1895483" cy="1362482"/>
      </dsp:txXfrm>
    </dsp:sp>
    <dsp:sp modelId="{951FB3EE-F1F9-46FA-9BBB-C4AE79F71199}">
      <dsp:nvSpPr>
        <dsp:cNvPr id="0" name=""/>
        <dsp:cNvSpPr/>
      </dsp:nvSpPr>
      <dsp:spPr>
        <a:xfrm>
          <a:off x="5570438" y="3111317"/>
          <a:ext cx="1980261" cy="14472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Methods</a:t>
          </a:r>
        </a:p>
        <a:p>
          <a:pPr marL="114300" lvl="1" indent="-114300" algn="l" defTabSz="533400">
            <a:lnSpc>
              <a:spcPct val="90000"/>
            </a:lnSpc>
            <a:spcBef>
              <a:spcPct val="0"/>
            </a:spcBef>
            <a:spcAft>
              <a:spcPct val="15000"/>
            </a:spcAft>
            <a:buChar char="•"/>
          </a:pPr>
          <a:r>
            <a:rPr lang="en-US" sz="1200" kern="1200" dirty="0"/>
            <a:t>Attack()</a:t>
          </a:r>
        </a:p>
        <a:p>
          <a:pPr marL="114300" lvl="1" indent="-114300" algn="l" defTabSz="533400">
            <a:lnSpc>
              <a:spcPct val="90000"/>
            </a:lnSpc>
            <a:spcBef>
              <a:spcPct val="0"/>
            </a:spcBef>
            <a:spcAft>
              <a:spcPct val="15000"/>
            </a:spcAft>
            <a:buChar char="•"/>
          </a:pPr>
          <a:r>
            <a:rPr lang="en-US" sz="1200" kern="1200" dirty="0"/>
            <a:t>Defense()</a:t>
          </a:r>
        </a:p>
        <a:p>
          <a:pPr marL="114300" lvl="1" indent="-114300" algn="l" defTabSz="533400">
            <a:lnSpc>
              <a:spcPct val="90000"/>
            </a:lnSpc>
            <a:spcBef>
              <a:spcPct val="0"/>
            </a:spcBef>
            <a:spcAft>
              <a:spcPct val="15000"/>
            </a:spcAft>
            <a:buChar char="•"/>
          </a:pPr>
          <a:r>
            <a:rPr lang="en-US" sz="1200" kern="1200" dirty="0"/>
            <a:t>Evolve()</a:t>
          </a:r>
        </a:p>
      </dsp:txBody>
      <dsp:txXfrm>
        <a:off x="5612827" y="3153706"/>
        <a:ext cx="1895483" cy="136248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WK Everett" panose="020B0204000000000000"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WK Everett" panose="020B0204000000000000" pitchFamily="34" charset="77"/>
              </a:defRPr>
            </a:lvl1pPr>
          </a:lstStyle>
          <a:p>
            <a:fld id="{DED8EAC6-2D5B-D844-A615-EDB1D698BF23}" type="datetimeFigureOut">
              <a:rPr lang="en-US" smtClean="0"/>
              <a:pPr/>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WK Everett" panose="020B0204000000000000"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WK Everett" panose="020B0204000000000000" pitchFamily="34" charset="77"/>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WK Everett" panose="020B0204000000000000" pitchFamily="34" charset="77"/>
        <a:ea typeface="+mn-ea"/>
        <a:cs typeface="+mn-cs"/>
      </a:defRPr>
    </a:lvl1pPr>
    <a:lvl2pPr marL="457200" algn="l" defTabSz="914400" rtl="0" eaLnBrk="1" latinLnBrk="0" hangingPunct="1">
      <a:defRPr sz="1200" b="0" i="0" kern="1200">
        <a:solidFill>
          <a:schemeClr val="tx1"/>
        </a:solidFill>
        <a:latin typeface="TWK Everett" panose="020B0204000000000000" pitchFamily="34" charset="77"/>
        <a:ea typeface="+mn-ea"/>
        <a:cs typeface="+mn-cs"/>
      </a:defRPr>
    </a:lvl2pPr>
    <a:lvl3pPr marL="914400" algn="l" defTabSz="914400" rtl="0" eaLnBrk="1" latinLnBrk="0" hangingPunct="1">
      <a:defRPr sz="1200" b="0" i="0" kern="1200">
        <a:solidFill>
          <a:schemeClr val="tx1"/>
        </a:solidFill>
        <a:latin typeface="TWK Everett" panose="020B0204000000000000" pitchFamily="34" charset="77"/>
        <a:ea typeface="+mn-ea"/>
        <a:cs typeface="+mn-cs"/>
      </a:defRPr>
    </a:lvl3pPr>
    <a:lvl4pPr marL="1371600" algn="l" defTabSz="914400" rtl="0" eaLnBrk="1" latinLnBrk="0" hangingPunct="1">
      <a:defRPr sz="1200" b="0" i="0" kern="1200">
        <a:solidFill>
          <a:schemeClr val="tx1"/>
        </a:solidFill>
        <a:latin typeface="TWK Everett" panose="020B0204000000000000" pitchFamily="34" charset="77"/>
        <a:ea typeface="+mn-ea"/>
        <a:cs typeface="+mn-cs"/>
      </a:defRPr>
    </a:lvl4pPr>
    <a:lvl5pPr marL="1828800" algn="l" defTabSz="914400" rtl="0" eaLnBrk="1" latinLnBrk="0" hangingPunct="1">
      <a:defRPr sz="1200" b="0" i="0" kern="1200">
        <a:solidFill>
          <a:schemeClr val="tx1"/>
        </a:solidFill>
        <a:latin typeface="TWK Everett" panose="020B0204000000000000"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3657748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dirty="0"/>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1730852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68878710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4288272264"/>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387079732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94366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4266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3074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1761121469"/>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73436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33654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7431565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6286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838130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42327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993607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9832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9519738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649960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09754527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650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47387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244157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68263738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33434971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234864699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18382073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263104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121503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4066025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3575891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15007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241995738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dirty="0"/>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32545996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6812886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dirty="0"/>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684573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dirty="0"/>
              <a:t>02</a:t>
            </a:r>
          </a:p>
        </p:txBody>
      </p:sp>
    </p:spTree>
    <p:extLst>
      <p:ext uri="{BB962C8B-B14F-4D97-AF65-F5344CB8AC3E}">
        <p14:creationId xmlns:p14="http://schemas.microsoft.com/office/powerpoint/2010/main" val="32271908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dirty="0"/>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userDrawn="1"/>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4064501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85938273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userDrawn="1"/>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3389458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169658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63738313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732007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6871475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271290403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dirty="0"/>
              <a:t>01</a:t>
            </a:r>
          </a:p>
          <a:p>
            <a:pPr lvl="0"/>
            <a:r>
              <a:rPr lang="en-US" dirty="0"/>
              <a:t>02</a:t>
            </a:r>
          </a:p>
          <a:p>
            <a:pPr lvl="0"/>
            <a:r>
              <a:rPr lang="en-US" dirty="0"/>
              <a:t>03</a:t>
            </a:r>
          </a:p>
          <a:p>
            <a:pPr lvl="0"/>
            <a:r>
              <a:rPr lang="en-US" dirty="0"/>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dirty="0"/>
              <a:t>Chapter</a:t>
            </a:r>
          </a:p>
          <a:p>
            <a:pPr lvl="0"/>
            <a:r>
              <a:rPr lang="en-US" dirty="0"/>
              <a:t>Chapter</a:t>
            </a:r>
          </a:p>
          <a:p>
            <a:pPr lvl="0"/>
            <a:r>
              <a:rPr lang="en-US" dirty="0"/>
              <a:t>Chapter</a:t>
            </a:r>
          </a:p>
          <a:p>
            <a:pPr lvl="0"/>
            <a:r>
              <a:rPr lang="en-US" dirty="0"/>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0207931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1215892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3370003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userDrawn="1"/>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953984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dirty="0"/>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98268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231930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779781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2985469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33856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803481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113208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7417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3478168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915502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546172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21143776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58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Tree>
    <p:extLst>
      <p:ext uri="{BB962C8B-B14F-4D97-AF65-F5344CB8AC3E}">
        <p14:creationId xmlns:p14="http://schemas.microsoft.com/office/powerpoint/2010/main" val="32641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665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3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754573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450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7719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615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83702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94835964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2357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270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2011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11008805"/>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endParaRPr lang="en-US" dirty="0"/>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74508050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dirty="0"/>
              <a:t>Add quote here–Lorem ipsum dolor sit </a:t>
            </a:r>
            <a:r>
              <a:rPr lang="en-US" dirty="0" err="1"/>
              <a:t>amet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dirty="0"/>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70368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12261093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718550321"/>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1224" userDrawn="1">
          <p15:clr>
            <a:srgbClr val="FBAE40"/>
          </p15:clr>
        </p15:guide>
        <p15:guide id="4" orient="horz" pos="936"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dirty="0"/>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70120"/>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936"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126685"/>
      </p:ext>
    </p:extLst>
  </p:cSld>
  <p:clrMapOvr>
    <a:masterClrMapping/>
  </p:clrMapOvr>
  <p:extLst>
    <p:ext uri="{DCECCB84-F9BA-43D5-87BE-67443E8EF086}">
      <p15:sldGuideLst xmlns:p15="http://schemas.microsoft.com/office/powerpoint/2012/main">
        <p15:guide id="1" orient="horz" pos="216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1272905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9426917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68652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576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dirty="0"/>
              <a:t>Add body text here–Lorem ipsum dolor sit </a:t>
            </a:r>
            <a:r>
              <a:rPr lang="en-US" dirty="0" err="1"/>
              <a:t>amet</a:t>
            </a:r>
            <a:endParaRPr lang="en-US" dirty="0"/>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03537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324635861"/>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46815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dirty="0"/>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Tree>
    <p:extLst>
      <p:ext uri="{BB962C8B-B14F-4D97-AF65-F5344CB8AC3E}">
        <p14:creationId xmlns:p14="http://schemas.microsoft.com/office/powerpoint/2010/main" val="32937730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4875982"/>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dirty="0"/>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323207672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dirty="0"/>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146528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02132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userDrawn="1"/>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1027272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176040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83615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8947071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a:p>
            <a:pPr lvl="0"/>
            <a:endParaRPr lang="en-US" dirty="0"/>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70" r:id="rId2"/>
    <p:sldLayoutId id="2147483900" r:id="rId3"/>
    <p:sldLayoutId id="2147483908" r:id="rId4"/>
    <p:sldLayoutId id="2147483909" r:id="rId5"/>
    <p:sldLayoutId id="2147483829" r:id="rId6"/>
    <p:sldLayoutId id="2147483929" r:id="rId7"/>
    <p:sldLayoutId id="2147483871" r:id="rId8"/>
    <p:sldLayoutId id="2147483924" r:id="rId9"/>
    <p:sldLayoutId id="2147483792" r:id="rId10"/>
    <p:sldLayoutId id="2147483872" r:id="rId11"/>
    <p:sldLayoutId id="2147483901" r:id="rId12"/>
    <p:sldLayoutId id="2147483910" r:id="rId13"/>
    <p:sldLayoutId id="2147483911" r:id="rId14"/>
    <p:sldLayoutId id="2147483874" r:id="rId15"/>
    <p:sldLayoutId id="2147483873" r:id="rId16"/>
    <p:sldLayoutId id="2147483828" r:id="rId17"/>
    <p:sldLayoutId id="2147483931" r:id="rId18"/>
    <p:sldLayoutId id="2147483847" r:id="rId19"/>
    <p:sldLayoutId id="2147483925" r:id="rId20"/>
    <p:sldLayoutId id="2147483913" r:id="rId21"/>
    <p:sldLayoutId id="2147483903" r:id="rId22"/>
    <p:sldLayoutId id="2147483930" r:id="rId23"/>
    <p:sldLayoutId id="2147483904" r:id="rId24"/>
    <p:sldLayoutId id="2147483784" r:id="rId25"/>
    <p:sldLayoutId id="2147483842" r:id="rId26"/>
    <p:sldLayoutId id="2147483905" r:id="rId27"/>
    <p:sldLayoutId id="2147483915" r:id="rId28"/>
    <p:sldLayoutId id="2147483841" r:id="rId29"/>
    <p:sldLayoutId id="2147483855" r:id="rId30"/>
    <p:sldLayoutId id="2147483895" r:id="rId31"/>
    <p:sldLayoutId id="2147483889" r:id="rId32"/>
    <p:sldLayoutId id="2147483896" r:id="rId33"/>
    <p:sldLayoutId id="2147483891" r:id="rId34"/>
    <p:sldLayoutId id="2147483890" r:id="rId35"/>
    <p:sldLayoutId id="2147483892" r:id="rId36"/>
    <p:sldLayoutId id="2147483906" r:id="rId37"/>
    <p:sldLayoutId id="2147483907" r:id="rId38"/>
    <p:sldLayoutId id="2147483766" r:id="rId39"/>
    <p:sldLayoutId id="2147483856" r:id="rId40"/>
    <p:sldLayoutId id="2147483857" r:id="rId41"/>
    <p:sldLayoutId id="2147483815" r:id="rId42"/>
    <p:sldLayoutId id="2147483816" r:id="rId43"/>
    <p:sldLayoutId id="2147483838" r:id="rId44"/>
    <p:sldLayoutId id="2147483839" r:id="rId45"/>
    <p:sldLayoutId id="2147483853" r:id="rId46"/>
    <p:sldLayoutId id="2147483877" r:id="rId47"/>
    <p:sldLayoutId id="2147483814" r:id="rId48"/>
    <p:sldLayoutId id="2147483791" r:id="rId49"/>
    <p:sldLayoutId id="2147483804" r:id="rId50"/>
    <p:sldLayoutId id="2147483802" r:id="rId51"/>
    <p:sldLayoutId id="2147483865" r:id="rId52"/>
    <p:sldLayoutId id="2147483866" r:id="rId53"/>
    <p:sldLayoutId id="2147483867" r:id="rId54"/>
    <p:sldLayoutId id="2147483876" r:id="rId55"/>
    <p:sldLayoutId id="2147483868" r:id="rId56"/>
    <p:sldLayoutId id="2147483869" r:id="rId57"/>
    <p:sldLayoutId id="2147483881" r:id="rId58"/>
    <p:sldLayoutId id="2147483882" r:id="rId59"/>
    <p:sldLayoutId id="2147483886" r:id="rId60"/>
    <p:sldLayoutId id="2147483893" r:id="rId61"/>
    <p:sldLayoutId id="2147483880" r:id="rId62"/>
    <p:sldLayoutId id="2147483887" r:id="rId63"/>
    <p:sldLayoutId id="2147483805" r:id="rId64"/>
    <p:sldLayoutId id="2147483777" r:id="rId65"/>
    <p:sldLayoutId id="2147483885" r:id="rId66"/>
    <p:sldLayoutId id="2147483785" r:id="rId67"/>
    <p:sldLayoutId id="2147483799" r:id="rId68"/>
    <p:sldLayoutId id="2147483823" r:id="rId69"/>
    <p:sldLayoutId id="2147483864" r:id="rId70"/>
    <p:sldLayoutId id="2147483897" r:id="rId71"/>
    <p:sldLayoutId id="2147483819" r:id="rId72"/>
    <p:sldLayoutId id="2147483822" r:id="rId73"/>
    <p:sldLayoutId id="2147483831" r:id="rId74"/>
    <p:sldLayoutId id="2147483788" r:id="rId75"/>
    <p:sldLayoutId id="2147483798" r:id="rId76"/>
    <p:sldLayoutId id="2147483917" r:id="rId77"/>
    <p:sldLayoutId id="2147483918" r:id="rId78"/>
    <p:sldLayoutId id="2147483927" r:id="rId79"/>
    <p:sldLayoutId id="2147483859" r:id="rId80"/>
    <p:sldLayoutId id="2147483860" r:id="rId81"/>
    <p:sldLayoutId id="2147483863" r:id="rId82"/>
    <p:sldLayoutId id="2147483824" r:id="rId83"/>
    <p:sldLayoutId id="2147483833" r:id="rId84"/>
    <p:sldLayoutId id="2147483884" r:id="rId85"/>
    <p:sldLayoutId id="2147483827" r:id="rId86"/>
    <p:sldLayoutId id="2147483854" r:id="rId87"/>
    <p:sldLayoutId id="2147483811" r:id="rId88"/>
    <p:sldLayoutId id="2147483826" r:id="rId89"/>
    <p:sldLayoutId id="2147483861" r:id="rId90"/>
    <p:sldLayoutId id="2147483888" r:id="rId91"/>
    <p:sldLayoutId id="2147483878" r:id="rId92"/>
    <p:sldLayoutId id="2147483879" r:id="rId93"/>
    <p:sldLayoutId id="2147483825" r:id="rId94"/>
    <p:sldLayoutId id="2147483845" r:id="rId95"/>
    <p:sldLayoutId id="2147483810" r:id="rId96"/>
    <p:sldLayoutId id="2147483850" r:id="rId97"/>
    <p:sldLayoutId id="2147483813" r:id="rId98"/>
    <p:sldLayoutId id="2147483852" r:id="rId99"/>
    <p:sldLayoutId id="2147483894" r:id="rId100"/>
    <p:sldLayoutId id="2147483883" r:id="rId101"/>
    <p:sldLayoutId id="2147483767" r:id="rId102"/>
    <p:sldLayoutId id="2147483821" r:id="rId103"/>
    <p:sldLayoutId id="2147483846" r:id="rId104"/>
    <p:sldLayoutId id="2147483875" r:id="rId105"/>
    <p:sldLayoutId id="2147483809" r:id="rId106"/>
    <p:sldLayoutId id="2147483834" r:id="rId107"/>
    <p:sldLayoutId id="2147483835" r:id="rId108"/>
    <p:sldLayoutId id="2147483851" r:id="rId109"/>
    <p:sldLayoutId id="2147483786" r:id="rId110"/>
    <p:sldLayoutId id="2147483898" r:id="rId111"/>
    <p:sldLayoutId id="2147483782" r:id="rId112"/>
    <p:sldLayoutId id="2147483919" r:id="rId113"/>
    <p:sldLayoutId id="2147483899" r:id="rId114"/>
    <p:sldLayoutId id="2147483797" r:id="rId115"/>
    <p:sldLayoutId id="2147483920" r:id="rId116"/>
    <p:sldLayoutId id="2147483926" r:id="rId117"/>
    <p:sldLayoutId id="2147483923" r:id="rId118"/>
    <p:sldLayoutId id="2147483921" r:id="rId119"/>
    <p:sldLayoutId id="2147483916"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userDrawn="1">
          <p15:clr>
            <a:srgbClr val="F26B43"/>
          </p15:clr>
        </p15:guide>
        <p15:guide id="26" pos="3840" userDrawn="1">
          <p15:clr>
            <a:srgbClr val="F26B43"/>
          </p15:clr>
        </p15:guide>
        <p15:guide id="27" pos="2880" userDrawn="1">
          <p15:clr>
            <a:srgbClr val="F26B43"/>
          </p15:clr>
        </p15:guide>
        <p15:guide id="28" pos="3984" userDrawn="1">
          <p15:clr>
            <a:srgbClr val="F26B43"/>
          </p15:clr>
        </p15:guide>
        <p15:guide id="29" pos="4800" userDrawn="1">
          <p15:clr>
            <a:srgbClr val="F26B43"/>
          </p15:clr>
        </p15:guide>
        <p15:guide id="30" pos="5616" userDrawn="1">
          <p15:clr>
            <a:srgbClr val="F26B43"/>
          </p15:clr>
        </p15:guide>
        <p15:guide id="31" pos="2064" userDrawn="1">
          <p15:clr>
            <a:srgbClr val="F26B43"/>
          </p15:clr>
        </p15:guide>
        <p15:guide id="32" pos="1920" userDrawn="1">
          <p15:clr>
            <a:srgbClr val="F26B43"/>
          </p15:clr>
        </p15:guide>
        <p15:guide id="33" pos="1776" userDrawn="1">
          <p15:clr>
            <a:srgbClr val="F26B43"/>
          </p15:clr>
        </p15:guide>
        <p15:guide id="34" pos="144" userDrawn="1">
          <p15:clr>
            <a:srgbClr val="F26B43"/>
          </p15:clr>
        </p15:guide>
        <p15:guide id="35" pos="5904" userDrawn="1">
          <p15:clr>
            <a:srgbClr val="F26B43"/>
          </p15:clr>
        </p15:guide>
        <p15:guide id="36" orient="horz" pos="216" userDrawn="1">
          <p15:clr>
            <a:srgbClr val="F26B43"/>
          </p15:clr>
        </p15:guide>
        <p15:guide id="37" orient="horz" pos="4104" userDrawn="1">
          <p15:clr>
            <a:srgbClr val="F26B43"/>
          </p15:clr>
        </p15:guide>
        <p15:guide id="38" pos="960" userDrawn="1">
          <p15:clr>
            <a:srgbClr val="F26B43"/>
          </p15:clr>
        </p15:guide>
        <p15:guide id="39" pos="5760" userDrawn="1">
          <p15:clr>
            <a:srgbClr val="F26B43"/>
          </p15:clr>
        </p15:guide>
        <p15:guide id="40" orient="horz" pos="552" userDrawn="1">
          <p15:clr>
            <a:srgbClr val="F26B43"/>
          </p15:clr>
        </p15:guide>
        <p15:guide id="41" orient="horz" pos="3792" userDrawn="1">
          <p15:clr>
            <a:srgbClr val="F26B43"/>
          </p15:clr>
        </p15:guide>
        <p15:guide id="42" orient="horz" pos="2160" userDrawn="1">
          <p15:clr>
            <a:srgbClr val="F26B43"/>
          </p15:clr>
        </p15:guide>
        <p15:guide id="44" orient="horz" pos="1080" userDrawn="1">
          <p15:clr>
            <a:srgbClr val="F26B43"/>
          </p15:clr>
        </p15:guide>
        <p15:guide id="45" orient="horz" pos="2688" userDrawn="1">
          <p15:clr>
            <a:srgbClr val="F26B43"/>
          </p15:clr>
        </p15:guide>
        <p15:guide id="47" orient="horz" pos="3264" userDrawn="1">
          <p15:clr>
            <a:srgbClr val="F26B43"/>
          </p15:clr>
        </p15:guide>
        <p15:guide id="49" orient="horz" pos="1632" userDrawn="1">
          <p15:clr>
            <a:srgbClr val="F26B43"/>
          </p15:clr>
        </p15:guide>
        <p15:guide id="51" pos="7536" userDrawn="1">
          <p15:clr>
            <a:srgbClr val="F26B43"/>
          </p15:clr>
        </p15:guide>
        <p15:guide id="52" pos="6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151486" y="1596171"/>
            <a:ext cx="6624320" cy="2552699"/>
          </a:xfrm>
        </p:spPr>
        <p:txBody>
          <a:bodyPr/>
          <a:lstStyle/>
          <a:p>
            <a:r>
              <a:rPr lang="en-US" sz="7000" dirty="0"/>
              <a:t>Object-oriented programming</a:t>
            </a:r>
            <a:endParaRPr lang="en-MX" sz="7000" dirty="0"/>
          </a:p>
        </p:txBody>
      </p:sp>
      <p:sp>
        <p:nvSpPr>
          <p:cNvPr id="12" name="Text Placeholder 11">
            <a:extLst>
              <a:ext uri="{FF2B5EF4-FFF2-40B4-BE49-F238E27FC236}">
                <a16:creationId xmlns:a16="http://schemas.microsoft.com/office/drawing/2014/main" id="{92DD1B27-5B5E-A74D-B273-DAC23B99ADDF}"/>
              </a:ext>
            </a:extLst>
          </p:cNvPr>
          <p:cNvSpPr>
            <a:spLocks noGrp="1"/>
          </p:cNvSpPr>
          <p:nvPr>
            <p:ph type="body" sz="quarter" idx="13"/>
          </p:nvPr>
        </p:nvSpPr>
        <p:spPr/>
        <p:txBody>
          <a:bodyPr/>
          <a:lstStyle/>
          <a:p>
            <a:r>
              <a:rPr lang="en-US"/>
              <a:t>Nov </a:t>
            </a:r>
            <a:r>
              <a:rPr lang="en-US" dirty="0"/>
              <a:t>2022</a:t>
            </a:r>
          </a:p>
        </p:txBody>
      </p:sp>
      <p:sp>
        <p:nvSpPr>
          <p:cNvPr id="13" name="Text Placeholder 12">
            <a:extLst>
              <a:ext uri="{FF2B5EF4-FFF2-40B4-BE49-F238E27FC236}">
                <a16:creationId xmlns:a16="http://schemas.microsoft.com/office/drawing/2014/main" id="{485F1630-AFF9-C040-91C5-9027172A0DDA}"/>
              </a:ext>
            </a:extLst>
          </p:cNvPr>
          <p:cNvSpPr>
            <a:spLocks noGrp="1"/>
          </p:cNvSpPr>
          <p:nvPr>
            <p:ph type="body" sz="quarter" idx="17"/>
          </p:nvPr>
        </p:nvSpPr>
        <p:spPr>
          <a:xfrm>
            <a:off x="283464" y="4697522"/>
            <a:ext cx="5641848" cy="457200"/>
          </a:xfrm>
        </p:spPr>
        <p:txBody>
          <a:bodyPr/>
          <a:lstStyle/>
          <a:p>
            <a:r>
              <a:rPr lang="en-US" sz="2400" dirty="0"/>
              <a:t>Python Academy</a:t>
            </a:r>
          </a:p>
        </p:txBody>
      </p:sp>
    </p:spTree>
    <p:extLst>
      <p:ext uri="{BB962C8B-B14F-4D97-AF65-F5344CB8AC3E}">
        <p14:creationId xmlns:p14="http://schemas.microsoft.com/office/powerpoint/2010/main" val="31350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Access to methods and attributes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3</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Encapsulation</a:t>
            </a:r>
          </a:p>
        </p:txBody>
      </p:sp>
    </p:spTree>
    <p:extLst>
      <p:ext uri="{BB962C8B-B14F-4D97-AF65-F5344CB8AC3E}">
        <p14:creationId xmlns:p14="http://schemas.microsoft.com/office/powerpoint/2010/main" val="136381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10245436" cy="4108512"/>
          </a:xfrm>
        </p:spPr>
        <p:txBody>
          <a:bodyPr/>
          <a:lstStyle/>
          <a:p>
            <a:r>
              <a:rPr lang="en-US" sz="1800" dirty="0">
                <a:solidFill>
                  <a:srgbClr val="222222"/>
                </a:solidFill>
                <a:latin typeface="Open Sans" panose="020B0606030504020204" pitchFamily="34" charset="0"/>
              </a:rPr>
              <a:t>In object-oriented programming languages, and other related fields, encapsulation refers to one of two related but distinct notions, and sometimes to the combination thereof:[3][4]</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A language mechanism for restricting direct access to some of the object's components.</a:t>
            </a:r>
          </a:p>
          <a:p>
            <a:r>
              <a:rPr lang="en-US" sz="1800" dirty="0">
                <a:solidFill>
                  <a:srgbClr val="222222"/>
                </a:solidFill>
                <a:latin typeface="Open Sans" panose="020B0606030504020204" pitchFamily="34" charset="0"/>
              </a:rPr>
              <a:t>A language construct that facilitates the bundling of data with the methods (or other functions) operating on that data</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The authors of Design Patterns discuss the tension between inheritance and encapsulation at length and state that in their experience, designers overuse inheritance. They claim that inheritance often breaks encapsulation, given that inheritance exposes a subclass to the details of its parent's implementation</a:t>
            </a:r>
          </a:p>
          <a:p>
            <a:endParaRPr lang="en-US" sz="1800"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11</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Encapsulation </a:t>
            </a:r>
          </a:p>
        </p:txBody>
      </p:sp>
    </p:spTree>
    <p:extLst>
      <p:ext uri="{BB962C8B-B14F-4D97-AF65-F5344CB8AC3E}">
        <p14:creationId xmlns:p14="http://schemas.microsoft.com/office/powerpoint/2010/main" val="161725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3"/>
            <a:ext cx="11485880" cy="4806781"/>
          </a:xfrm>
        </p:spPr>
        <p:txBody>
          <a:bodyPr/>
          <a:lstStyle/>
          <a:p>
            <a:r>
              <a:rPr lang="en-US" sz="1800" dirty="0">
                <a:solidFill>
                  <a:srgbClr val="222222"/>
                </a:solidFill>
                <a:latin typeface="Open Sans" panose="020B0606030504020204" pitchFamily="34" charset="0"/>
              </a:rPr>
              <a:t>This kind of class property exists when and only when it is explicitly created and added to an object. As you already know, this can be done during the object's initialization, performed by the constructor.</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Moreover, it can be done in any moment of the object's life. Furthermore, any existing property can be removed at any time.</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Such an approach has some important consequences:</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different objects of the same class may possess different sets of properties;</a:t>
            </a:r>
          </a:p>
          <a:p>
            <a:r>
              <a:rPr lang="en-US" sz="1800" dirty="0">
                <a:solidFill>
                  <a:srgbClr val="222222"/>
                </a:solidFill>
                <a:latin typeface="Open Sans" panose="020B0606030504020204" pitchFamily="34" charset="0"/>
              </a:rPr>
              <a:t>there must be a way to safely check if a specific object owns the property you want to utilize (unless you want to provoke an exception - it's always worth considering)</a:t>
            </a:r>
          </a:p>
          <a:p>
            <a:r>
              <a:rPr lang="en-US" sz="1800" dirty="0">
                <a:solidFill>
                  <a:srgbClr val="222222"/>
                </a:solidFill>
                <a:latin typeface="Open Sans" panose="020B0606030504020204" pitchFamily="34" charset="0"/>
              </a:rPr>
              <a:t>each object carries its own set of properties - they don't interfere with one another in any way.</a:t>
            </a:r>
          </a:p>
          <a:p>
            <a:r>
              <a:rPr lang="en-US" sz="1800" dirty="0">
                <a:solidFill>
                  <a:srgbClr val="222222"/>
                </a:solidFill>
                <a:latin typeface="Open Sans" panose="020B0606030504020204" pitchFamily="34" charset="0"/>
              </a:rPr>
              <a:t>Such variables (properties) are called instance variables.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12</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Encapsulation, but what happens in Python?</a:t>
            </a:r>
          </a:p>
        </p:txBody>
      </p:sp>
    </p:spTree>
    <p:extLst>
      <p:ext uri="{BB962C8B-B14F-4D97-AF65-F5344CB8AC3E}">
        <p14:creationId xmlns:p14="http://schemas.microsoft.com/office/powerpoint/2010/main" val="6476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3"/>
            <a:ext cx="11485880" cy="1132557"/>
          </a:xfrm>
        </p:spPr>
        <p:txBody>
          <a:bodyPr/>
          <a:lstStyle/>
          <a:p>
            <a:r>
              <a:rPr lang="en-US" sz="1800" dirty="0">
                <a:solidFill>
                  <a:srgbClr val="222222"/>
                </a:solidFill>
                <a:latin typeface="Open Sans" panose="020B0606030504020204" pitchFamily="34" charset="0"/>
              </a:rPr>
              <a:t>Python objects, when created, are gifted with a small set of predefined properties and methods. Each object has got them, whether you want them or not. One of them is a variable named __</a:t>
            </a:r>
            <a:r>
              <a:rPr lang="en-US" sz="1800" dirty="0" err="1">
                <a:solidFill>
                  <a:srgbClr val="222222"/>
                </a:solidFill>
                <a:latin typeface="Open Sans" panose="020B0606030504020204" pitchFamily="34" charset="0"/>
              </a:rPr>
              <a:t>dict</a:t>
            </a:r>
            <a:r>
              <a:rPr lang="en-US" sz="1800" dirty="0">
                <a:solidFill>
                  <a:srgbClr val="222222"/>
                </a:solidFill>
                <a:latin typeface="Open Sans" panose="020B0606030504020204" pitchFamily="34" charset="0"/>
              </a:rPr>
              <a:t>__ (it's a dictionary).</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13</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The attributes dictionary</a:t>
            </a:r>
          </a:p>
        </p:txBody>
      </p:sp>
      <p:pic>
        <p:nvPicPr>
          <p:cNvPr id="8" name="Picture 7">
            <a:extLst>
              <a:ext uri="{FF2B5EF4-FFF2-40B4-BE49-F238E27FC236}">
                <a16:creationId xmlns:a16="http://schemas.microsoft.com/office/drawing/2014/main" id="{7A2C925A-7616-0961-6696-28669F6905DA}"/>
              </a:ext>
            </a:extLst>
          </p:cNvPr>
          <p:cNvPicPr>
            <a:picLocks noChangeAspect="1"/>
          </p:cNvPicPr>
          <p:nvPr/>
        </p:nvPicPr>
        <p:blipFill>
          <a:blip r:embed="rId2"/>
          <a:stretch>
            <a:fillRect/>
          </a:stretch>
        </p:blipFill>
        <p:spPr>
          <a:xfrm>
            <a:off x="2942705" y="2236254"/>
            <a:ext cx="5670839" cy="3233225"/>
          </a:xfrm>
          <a:prstGeom prst="rect">
            <a:avLst/>
          </a:prstGeom>
        </p:spPr>
      </p:pic>
    </p:spTree>
    <p:extLst>
      <p:ext uri="{BB962C8B-B14F-4D97-AF65-F5344CB8AC3E}">
        <p14:creationId xmlns:p14="http://schemas.microsoft.com/office/powerpoint/2010/main" val="205760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3"/>
            <a:ext cx="11485880" cy="1132557"/>
          </a:xfrm>
        </p:spPr>
        <p:txBody>
          <a:bodyPr/>
          <a:lstStyle/>
          <a:p>
            <a:r>
              <a:rPr lang="en-US" sz="1800" dirty="0">
                <a:solidFill>
                  <a:srgbClr val="222222"/>
                </a:solidFill>
                <a:latin typeface="Open Sans" panose="020B0606030504020204" pitchFamily="34" charset="0"/>
              </a:rPr>
              <a:t>If we added a two underscores, in front of the variable, we make this attribute private</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Private attributes</a:t>
            </a:r>
          </a:p>
        </p:txBody>
      </p:sp>
      <p:pic>
        <p:nvPicPr>
          <p:cNvPr id="6" name="Picture 5">
            <a:extLst>
              <a:ext uri="{FF2B5EF4-FFF2-40B4-BE49-F238E27FC236}">
                <a16:creationId xmlns:a16="http://schemas.microsoft.com/office/drawing/2014/main" id="{2E9836DF-594F-DF0D-7D89-BC84732DBFF8}"/>
              </a:ext>
            </a:extLst>
          </p:cNvPr>
          <p:cNvPicPr>
            <a:picLocks noChangeAspect="1"/>
          </p:cNvPicPr>
          <p:nvPr/>
        </p:nvPicPr>
        <p:blipFill>
          <a:blip r:embed="rId2"/>
          <a:stretch>
            <a:fillRect/>
          </a:stretch>
        </p:blipFill>
        <p:spPr>
          <a:xfrm>
            <a:off x="2952750" y="2605087"/>
            <a:ext cx="6286500" cy="1647825"/>
          </a:xfrm>
          <a:prstGeom prst="rect">
            <a:avLst/>
          </a:prstGeom>
        </p:spPr>
      </p:pic>
    </p:spTree>
    <p:extLst>
      <p:ext uri="{BB962C8B-B14F-4D97-AF65-F5344CB8AC3E}">
        <p14:creationId xmlns:p14="http://schemas.microsoft.com/office/powerpoint/2010/main" val="356748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The term inheritance is older than computer programming, and it describes the common practice of passing different goods from one person to another upon that person's death. The term, when related to computer programming, has an entirely different meaning.</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4</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Simple Inheritance</a:t>
            </a:r>
          </a:p>
        </p:txBody>
      </p:sp>
    </p:spTree>
    <p:extLst>
      <p:ext uri="{BB962C8B-B14F-4D97-AF65-F5344CB8AC3E}">
        <p14:creationId xmlns:p14="http://schemas.microsoft.com/office/powerpoint/2010/main" val="220786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3"/>
            <a:ext cx="11485880" cy="1132557"/>
          </a:xfrm>
        </p:spPr>
        <p:txBody>
          <a:bodyPr/>
          <a:lstStyle/>
          <a:p>
            <a:r>
              <a:rPr lang="en-US" sz="1800" dirty="0">
                <a:solidFill>
                  <a:srgbClr val="222222"/>
                </a:solidFill>
                <a:latin typeface="Open Sans" panose="020B0606030504020204" pitchFamily="34" charset="0"/>
              </a:rPr>
              <a:t>Inheritance is a common practice (in object programming) of passing attributes and methods from the superclass (defined and existing) to a newly created class, called the subclass.</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In other words, inheritance is a way of building a new class, not from scratch, but by using an already defined repertoire of traits. The new class inherits (and this is the key) all the already existing equipment, but is able to add some new ones if needed.</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Thanks to that, it's possible to build more specialized (more concrete) classes using some sets of predefined general rules and behaviors.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Inheritance - why and how?</a:t>
            </a:r>
          </a:p>
        </p:txBody>
      </p:sp>
      <p:pic>
        <p:nvPicPr>
          <p:cNvPr id="7" name="Picture 6">
            <a:extLst>
              <a:ext uri="{FF2B5EF4-FFF2-40B4-BE49-F238E27FC236}">
                <a16:creationId xmlns:a16="http://schemas.microsoft.com/office/drawing/2014/main" id="{4E6D82C1-2F4D-CE50-3A2E-0660CD016660}"/>
              </a:ext>
            </a:extLst>
          </p:cNvPr>
          <p:cNvPicPr>
            <a:picLocks noChangeAspect="1"/>
          </p:cNvPicPr>
          <p:nvPr/>
        </p:nvPicPr>
        <p:blipFill>
          <a:blip r:embed="rId2"/>
          <a:stretch>
            <a:fillRect/>
          </a:stretch>
        </p:blipFill>
        <p:spPr>
          <a:xfrm>
            <a:off x="5162204" y="4098020"/>
            <a:ext cx="4560224" cy="2533458"/>
          </a:xfrm>
          <a:prstGeom prst="rect">
            <a:avLst/>
          </a:prstGeom>
        </p:spPr>
      </p:pic>
    </p:spTree>
    <p:extLst>
      <p:ext uri="{BB962C8B-B14F-4D97-AF65-F5344CB8AC3E}">
        <p14:creationId xmlns:p14="http://schemas.microsoft.com/office/powerpoint/2010/main" val="277787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3"/>
            <a:ext cx="11485880" cy="1406877"/>
          </a:xfrm>
        </p:spPr>
        <p:txBody>
          <a:bodyPr/>
          <a:lstStyle/>
          <a:p>
            <a:r>
              <a:rPr lang="en-US" sz="1800" dirty="0">
                <a:solidFill>
                  <a:srgbClr val="222222"/>
                </a:solidFill>
                <a:latin typeface="Open Sans" panose="020B0606030504020204" pitchFamily="34" charset="0"/>
              </a:rPr>
              <a:t>Python also has a super() function that will make the child class inherit all the methods and properties from its parent.</a:t>
            </a:r>
          </a:p>
          <a:p>
            <a:r>
              <a:rPr lang="en-US" sz="1800" dirty="0">
                <a:solidFill>
                  <a:srgbClr val="222222"/>
                </a:solidFill>
                <a:latin typeface="Open Sans" panose="020B0606030504020204" pitchFamily="34" charset="0"/>
              </a:rPr>
              <a:t>By using the super() function, you do not have to use the name of the parent element, it will automatically inherit the methods and properties from its parent.</a:t>
            </a:r>
          </a:p>
          <a:p>
            <a:endParaRPr lang="en-US" sz="1800"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17</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How Python finds properties and methods</a:t>
            </a:r>
          </a:p>
        </p:txBody>
      </p:sp>
      <p:pic>
        <p:nvPicPr>
          <p:cNvPr id="6" name="Picture 5">
            <a:extLst>
              <a:ext uri="{FF2B5EF4-FFF2-40B4-BE49-F238E27FC236}">
                <a16:creationId xmlns:a16="http://schemas.microsoft.com/office/drawing/2014/main" id="{8E548D7A-F60A-D424-DEA2-1C4888F65BA8}"/>
              </a:ext>
            </a:extLst>
          </p:cNvPr>
          <p:cNvPicPr>
            <a:picLocks noChangeAspect="1"/>
          </p:cNvPicPr>
          <p:nvPr/>
        </p:nvPicPr>
        <p:blipFill>
          <a:blip r:embed="rId2"/>
          <a:stretch>
            <a:fillRect/>
          </a:stretch>
        </p:blipFill>
        <p:spPr>
          <a:xfrm>
            <a:off x="3924100" y="2896712"/>
            <a:ext cx="6350404" cy="2619057"/>
          </a:xfrm>
          <a:prstGeom prst="rect">
            <a:avLst/>
          </a:prstGeom>
        </p:spPr>
      </p:pic>
    </p:spTree>
    <p:extLst>
      <p:ext uri="{BB962C8B-B14F-4D97-AF65-F5344CB8AC3E}">
        <p14:creationId xmlns:p14="http://schemas.microsoft.com/office/powerpoint/2010/main" val="195799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Multiple inheritance occurs when a class has more than one superclass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5</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Multiple Inheritance</a:t>
            </a:r>
          </a:p>
        </p:txBody>
      </p:sp>
    </p:spTree>
    <p:extLst>
      <p:ext uri="{BB962C8B-B14F-4D97-AF65-F5344CB8AC3E}">
        <p14:creationId xmlns:p14="http://schemas.microsoft.com/office/powerpoint/2010/main" val="239232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111879"/>
            <a:ext cx="3636818" cy="2828353"/>
          </a:xfrm>
        </p:spPr>
        <p:txBody>
          <a:bodyPr/>
          <a:lstStyle/>
          <a:p>
            <a:r>
              <a:rPr lang="en-US" sz="1800" dirty="0">
                <a:solidFill>
                  <a:srgbClr val="222222"/>
                </a:solidFill>
                <a:latin typeface="Open Sans" panose="020B0606030504020204" pitchFamily="34" charset="0"/>
              </a:rPr>
              <a:t>Multiple inheritance occurs when a class has more than one superclass. Syntactically, such inheritance is presented as a comma-separated list of </a:t>
            </a:r>
            <a:r>
              <a:rPr lang="en-US" sz="1800" dirty="0" err="1">
                <a:solidFill>
                  <a:srgbClr val="222222"/>
                </a:solidFill>
                <a:latin typeface="Open Sans" panose="020B0606030504020204" pitchFamily="34" charset="0"/>
              </a:rPr>
              <a:t>superclasses</a:t>
            </a:r>
            <a:r>
              <a:rPr lang="en-US" sz="1800" dirty="0">
                <a:solidFill>
                  <a:srgbClr val="222222"/>
                </a:solidFill>
                <a:latin typeface="Open Sans" panose="020B0606030504020204" pitchFamily="34" charset="0"/>
              </a:rPr>
              <a:t> put inside parentheses after the new class name - just like here:</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19</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Multiple Inheritance</a:t>
            </a:r>
          </a:p>
        </p:txBody>
      </p:sp>
      <p:pic>
        <p:nvPicPr>
          <p:cNvPr id="7" name="Picture 6">
            <a:extLst>
              <a:ext uri="{FF2B5EF4-FFF2-40B4-BE49-F238E27FC236}">
                <a16:creationId xmlns:a16="http://schemas.microsoft.com/office/drawing/2014/main" id="{7387E3A8-D833-DCAA-F648-5F0744F31839}"/>
              </a:ext>
            </a:extLst>
          </p:cNvPr>
          <p:cNvPicPr>
            <a:picLocks noChangeAspect="1"/>
          </p:cNvPicPr>
          <p:nvPr/>
        </p:nvPicPr>
        <p:blipFill>
          <a:blip r:embed="rId2"/>
          <a:stretch>
            <a:fillRect/>
          </a:stretch>
        </p:blipFill>
        <p:spPr>
          <a:xfrm>
            <a:off x="3924100" y="1235020"/>
            <a:ext cx="4082847" cy="3839205"/>
          </a:xfrm>
          <a:prstGeom prst="rect">
            <a:avLst/>
          </a:prstGeom>
        </p:spPr>
      </p:pic>
      <p:sp>
        <p:nvSpPr>
          <p:cNvPr id="9" name="Content Placeholder 1">
            <a:extLst>
              <a:ext uri="{FF2B5EF4-FFF2-40B4-BE49-F238E27FC236}">
                <a16:creationId xmlns:a16="http://schemas.microsoft.com/office/drawing/2014/main" id="{E849BE94-3656-4F36-7E76-45CEB03F57B4}"/>
              </a:ext>
            </a:extLst>
          </p:cNvPr>
          <p:cNvSpPr txBox="1">
            <a:spLocks/>
          </p:cNvSpPr>
          <p:nvPr/>
        </p:nvSpPr>
        <p:spPr>
          <a:xfrm>
            <a:off x="8326582" y="3405385"/>
            <a:ext cx="3636818" cy="2828353"/>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kern="1200">
                <a:solidFill>
                  <a:srgbClr val="FF462D"/>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222222"/>
                </a:solidFill>
                <a:latin typeface="Open Sans" panose="020B0606030504020204" pitchFamily="34" charset="0"/>
              </a:rPr>
              <a:t>The Sub class has two </a:t>
            </a:r>
            <a:r>
              <a:rPr lang="en-US" sz="1800" dirty="0" err="1">
                <a:solidFill>
                  <a:srgbClr val="222222"/>
                </a:solidFill>
                <a:latin typeface="Open Sans" panose="020B0606030504020204" pitchFamily="34" charset="0"/>
              </a:rPr>
              <a:t>superclasses</a:t>
            </a:r>
            <a:r>
              <a:rPr lang="en-US" sz="1800" dirty="0">
                <a:solidFill>
                  <a:srgbClr val="222222"/>
                </a:solidFill>
                <a:latin typeface="Open Sans" panose="020B0606030504020204" pitchFamily="34" charset="0"/>
              </a:rPr>
              <a:t>: </a:t>
            </a:r>
            <a:r>
              <a:rPr lang="en-US" sz="1800" dirty="0" err="1">
                <a:solidFill>
                  <a:srgbClr val="222222"/>
                </a:solidFill>
                <a:latin typeface="Open Sans" panose="020B0606030504020204" pitchFamily="34" charset="0"/>
              </a:rPr>
              <a:t>SuperA</a:t>
            </a:r>
            <a:r>
              <a:rPr lang="en-US" sz="1800" dirty="0">
                <a:solidFill>
                  <a:srgbClr val="222222"/>
                </a:solidFill>
                <a:latin typeface="Open Sans" panose="020B0606030504020204" pitchFamily="34" charset="0"/>
              </a:rPr>
              <a:t> and </a:t>
            </a:r>
            <a:r>
              <a:rPr lang="en-US" sz="1800" dirty="0" err="1">
                <a:solidFill>
                  <a:srgbClr val="222222"/>
                </a:solidFill>
                <a:latin typeface="Open Sans" panose="020B0606030504020204" pitchFamily="34" charset="0"/>
              </a:rPr>
              <a:t>SuperB</a:t>
            </a:r>
            <a:r>
              <a:rPr lang="en-US" sz="1800" dirty="0">
                <a:solidFill>
                  <a:srgbClr val="222222"/>
                </a:solidFill>
                <a:latin typeface="Open Sans" panose="020B0606030504020204" pitchFamily="34" charset="0"/>
              </a:rPr>
              <a:t>. This means that the Sub class inherits all the goods offered by both </a:t>
            </a:r>
            <a:r>
              <a:rPr lang="en-US" sz="1800" dirty="0" err="1">
                <a:solidFill>
                  <a:srgbClr val="222222"/>
                </a:solidFill>
                <a:latin typeface="Open Sans" panose="020B0606030504020204" pitchFamily="34" charset="0"/>
              </a:rPr>
              <a:t>SuperA</a:t>
            </a:r>
            <a:r>
              <a:rPr lang="en-US" sz="1800" dirty="0">
                <a:solidFill>
                  <a:srgbClr val="222222"/>
                </a:solidFill>
                <a:latin typeface="Open Sans" panose="020B0606030504020204" pitchFamily="34" charset="0"/>
              </a:rPr>
              <a:t> and </a:t>
            </a:r>
            <a:r>
              <a:rPr lang="en-US" sz="1800" dirty="0" err="1">
                <a:solidFill>
                  <a:srgbClr val="222222"/>
                </a:solidFill>
                <a:latin typeface="Open Sans" panose="020B0606030504020204" pitchFamily="34" charset="0"/>
              </a:rPr>
              <a:t>SuperB</a:t>
            </a:r>
            <a:r>
              <a:rPr lang="en-US" sz="1800" dirty="0">
                <a:solidFill>
                  <a:srgbClr val="222222"/>
                </a:solidFill>
                <a:latin typeface="Open Sans" panose="020B0606030504020204" pitchFamily="34" charset="0"/>
              </a:rPr>
              <a:t>.</a:t>
            </a:r>
          </a:p>
        </p:txBody>
      </p:sp>
    </p:spTree>
    <p:extLst>
      <p:ext uri="{BB962C8B-B14F-4D97-AF65-F5344CB8AC3E}">
        <p14:creationId xmlns:p14="http://schemas.microsoft.com/office/powerpoint/2010/main" val="370526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81A20-237A-9E48-AF21-50FE4B999174}"/>
              </a:ext>
            </a:extLst>
          </p:cNvPr>
          <p:cNvSpPr>
            <a:spLocks noGrp="1"/>
          </p:cNvSpPr>
          <p:nvPr>
            <p:ph idx="1"/>
          </p:nvPr>
        </p:nvSpPr>
        <p:spPr>
          <a:xfrm>
            <a:off x="217449" y="1169900"/>
            <a:ext cx="1042290" cy="4846698"/>
          </a:xfrm>
        </p:spPr>
        <p:txBody>
          <a:bodyPr/>
          <a:lstStyle/>
          <a:p>
            <a:r>
              <a:rPr lang="en-US" sz="4000" dirty="0"/>
              <a:t>01</a:t>
            </a:r>
          </a:p>
          <a:p>
            <a:r>
              <a:rPr lang="en-US" sz="4000" dirty="0"/>
              <a:t>02</a:t>
            </a:r>
          </a:p>
          <a:p>
            <a:r>
              <a:rPr lang="en-US" sz="4000" dirty="0"/>
              <a:t>03</a:t>
            </a:r>
          </a:p>
          <a:p>
            <a:r>
              <a:rPr lang="en-US" sz="4000" dirty="0"/>
              <a:t>04</a:t>
            </a:r>
          </a:p>
          <a:p>
            <a:r>
              <a:rPr lang="en-US" sz="4000" dirty="0"/>
              <a:t>05</a:t>
            </a:r>
          </a:p>
          <a:p>
            <a:r>
              <a:rPr lang="en-US" sz="4000" dirty="0"/>
              <a:t>06</a:t>
            </a:r>
          </a:p>
          <a:p>
            <a:r>
              <a:rPr lang="en-US" sz="4000" dirty="0"/>
              <a:t>07</a:t>
            </a:r>
          </a:p>
        </p:txBody>
      </p:sp>
      <p:sp>
        <p:nvSpPr>
          <p:cNvPr id="3" name="Content Placeholder 2">
            <a:extLst>
              <a:ext uri="{FF2B5EF4-FFF2-40B4-BE49-F238E27FC236}">
                <a16:creationId xmlns:a16="http://schemas.microsoft.com/office/drawing/2014/main" id="{F6C660DF-902E-D342-9782-5A45045513E8}"/>
              </a:ext>
            </a:extLst>
          </p:cNvPr>
          <p:cNvSpPr>
            <a:spLocks noGrp="1"/>
          </p:cNvSpPr>
          <p:nvPr>
            <p:ph idx="13"/>
          </p:nvPr>
        </p:nvSpPr>
        <p:spPr>
          <a:xfrm>
            <a:off x="1512848" y="1169899"/>
            <a:ext cx="10679151" cy="4222537"/>
          </a:xfrm>
        </p:spPr>
        <p:txBody>
          <a:bodyPr/>
          <a:lstStyle/>
          <a:p>
            <a:r>
              <a:rPr lang="en-US" sz="4000" dirty="0"/>
              <a:t>How to create objects (Abstraction)</a:t>
            </a:r>
          </a:p>
          <a:p>
            <a:r>
              <a:rPr lang="en-US" sz="4000" dirty="0"/>
              <a:t>Different types of Constructors</a:t>
            </a:r>
          </a:p>
          <a:p>
            <a:r>
              <a:rPr lang="en-US" sz="4000" dirty="0"/>
              <a:t>Encapsulation</a:t>
            </a:r>
          </a:p>
          <a:p>
            <a:r>
              <a:rPr lang="en-US" sz="4000" dirty="0"/>
              <a:t>Simple Inheritance </a:t>
            </a:r>
          </a:p>
          <a:p>
            <a:r>
              <a:rPr lang="en-US" sz="4000" dirty="0"/>
              <a:t>Multiple Inheritance</a:t>
            </a:r>
          </a:p>
          <a:p>
            <a:r>
              <a:rPr lang="en-US" sz="4000" dirty="0"/>
              <a:t>Overload</a:t>
            </a:r>
          </a:p>
          <a:p>
            <a:r>
              <a:rPr lang="en-US" sz="4000" dirty="0"/>
              <a:t>Polymorphism</a:t>
            </a:r>
          </a:p>
        </p:txBody>
      </p:sp>
      <p:sp>
        <p:nvSpPr>
          <p:cNvPr id="4" name="Title 3">
            <a:extLst>
              <a:ext uri="{FF2B5EF4-FFF2-40B4-BE49-F238E27FC236}">
                <a16:creationId xmlns:a16="http://schemas.microsoft.com/office/drawing/2014/main" id="{0CB5895A-0DE3-7143-AD22-C922F9A2D7D5}"/>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18126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What do you think will happen if more than one of the </a:t>
            </a:r>
            <a:r>
              <a:rPr lang="en-US" dirty="0" err="1"/>
              <a:t>superclasses</a:t>
            </a:r>
            <a:r>
              <a:rPr lang="en-US" dirty="0"/>
              <a:t> defines an entity of a particular name?</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6</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Overload</a:t>
            </a:r>
          </a:p>
        </p:txBody>
      </p:sp>
    </p:spTree>
    <p:extLst>
      <p:ext uri="{BB962C8B-B14F-4D97-AF65-F5344CB8AC3E}">
        <p14:creationId xmlns:p14="http://schemas.microsoft.com/office/powerpoint/2010/main" val="9190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111879"/>
            <a:ext cx="7391000" cy="4615590"/>
          </a:xfrm>
        </p:spPr>
        <p:txBody>
          <a:bodyPr/>
          <a:lstStyle/>
          <a:p>
            <a:r>
              <a:rPr lang="en-US" sz="1800" dirty="0">
                <a:solidFill>
                  <a:srgbClr val="222222"/>
                </a:solidFill>
                <a:latin typeface="Open Sans" panose="020B0606030504020204" pitchFamily="34" charset="0"/>
              </a:rPr>
              <a:t>This feature can be intentionally used to modify default (or previously defined) class behaviors when any of its classes needs to act in a different way to its ancestor.</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We can also say that Python looks for an entity from bottom to top, and is fully satisfied with the first entity of the desired name.</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How does it work when a class has two ancestors offering the same entity, and they lie on the same level? In other words, what should you expect when a class emerges using multiple inheritance? Let's look at this.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21</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Overload</a:t>
            </a:r>
          </a:p>
        </p:txBody>
      </p:sp>
      <p:pic>
        <p:nvPicPr>
          <p:cNvPr id="6" name="Picture 5">
            <a:extLst>
              <a:ext uri="{FF2B5EF4-FFF2-40B4-BE49-F238E27FC236}">
                <a16:creationId xmlns:a16="http://schemas.microsoft.com/office/drawing/2014/main" id="{493B4C9D-E11D-B734-3422-9F42101E3B4A}"/>
              </a:ext>
            </a:extLst>
          </p:cNvPr>
          <p:cNvPicPr>
            <a:picLocks noChangeAspect="1"/>
          </p:cNvPicPr>
          <p:nvPr/>
        </p:nvPicPr>
        <p:blipFill>
          <a:blip r:embed="rId2"/>
          <a:stretch>
            <a:fillRect/>
          </a:stretch>
        </p:blipFill>
        <p:spPr>
          <a:xfrm>
            <a:off x="8018406" y="1493194"/>
            <a:ext cx="3636818" cy="3665286"/>
          </a:xfrm>
          <a:prstGeom prst="rect">
            <a:avLst/>
          </a:prstGeom>
        </p:spPr>
      </p:pic>
    </p:spTree>
    <p:extLst>
      <p:ext uri="{BB962C8B-B14F-4D97-AF65-F5344CB8AC3E}">
        <p14:creationId xmlns:p14="http://schemas.microsoft.com/office/powerpoint/2010/main" val="391729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is the provision of a single interface to entities of different types or the use of a single symbol to represent multiple different types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7</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Polymorphism</a:t>
            </a:r>
          </a:p>
        </p:txBody>
      </p:sp>
    </p:spTree>
    <p:extLst>
      <p:ext uri="{BB962C8B-B14F-4D97-AF65-F5344CB8AC3E}">
        <p14:creationId xmlns:p14="http://schemas.microsoft.com/office/powerpoint/2010/main" val="379409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681645"/>
            <a:ext cx="11558847" cy="2202872"/>
          </a:xfrm>
        </p:spPr>
        <p:txBody>
          <a:bodyPr/>
          <a:lstStyle/>
          <a:p>
            <a:r>
              <a:rPr lang="en-US" sz="1800" dirty="0">
                <a:solidFill>
                  <a:srgbClr val="222222"/>
                </a:solidFill>
                <a:latin typeface="Open Sans" panose="020B0606030504020204" pitchFamily="34" charset="0"/>
              </a:rPr>
              <a:t>The word polymorphism means having many forms. In programming, polymorphism means the same function name (but different signatures) being used for different types. The key difference is the data types and number of arguments used in function.</a:t>
            </a:r>
          </a:p>
          <a:p>
            <a:r>
              <a:rPr lang="en-US" sz="1800" dirty="0">
                <a:solidFill>
                  <a:srgbClr val="222222"/>
                </a:solidFill>
                <a:latin typeface="Open Sans" panose="020B0606030504020204" pitchFamily="34" charset="0"/>
              </a:rPr>
              <a:t>The below code shows how Python can use two different class types, in the same way. We create a for loop that iterates through a tuple of objects. Then call the methods without being concerned about which class type each object is. We assume that these methods actually exist in each class. </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23</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Polymorphism</a:t>
            </a:r>
          </a:p>
        </p:txBody>
      </p:sp>
      <p:pic>
        <p:nvPicPr>
          <p:cNvPr id="7" name="Picture 6">
            <a:extLst>
              <a:ext uri="{FF2B5EF4-FFF2-40B4-BE49-F238E27FC236}">
                <a16:creationId xmlns:a16="http://schemas.microsoft.com/office/drawing/2014/main" id="{E61B9BCE-FBF0-6B4E-E1F3-E64E3A5B0262}"/>
              </a:ext>
            </a:extLst>
          </p:cNvPr>
          <p:cNvPicPr>
            <a:picLocks noChangeAspect="1"/>
          </p:cNvPicPr>
          <p:nvPr/>
        </p:nvPicPr>
        <p:blipFill>
          <a:blip r:embed="rId2"/>
          <a:stretch>
            <a:fillRect/>
          </a:stretch>
        </p:blipFill>
        <p:spPr>
          <a:xfrm>
            <a:off x="2660072" y="2765586"/>
            <a:ext cx="7627360" cy="3252135"/>
          </a:xfrm>
          <a:prstGeom prst="rect">
            <a:avLst/>
          </a:prstGeom>
        </p:spPr>
      </p:pic>
    </p:spTree>
    <p:extLst>
      <p:ext uri="{BB962C8B-B14F-4D97-AF65-F5344CB8AC3E}">
        <p14:creationId xmlns:p14="http://schemas.microsoft.com/office/powerpoint/2010/main" val="202055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681645"/>
            <a:ext cx="11558847" cy="2202872"/>
          </a:xfrm>
        </p:spPr>
        <p:txBody>
          <a:bodyPr/>
          <a:lstStyle/>
          <a:p>
            <a:r>
              <a:rPr lang="en-US" sz="1800" dirty="0">
                <a:solidFill>
                  <a:srgbClr val="222222"/>
                </a:solidFill>
                <a:latin typeface="Open Sans" panose="020B0606030504020204" pitchFamily="34" charset="0"/>
              </a:rPr>
              <a:t>In Python, Polymorphism lets us define methods in the child class that have the same name as the methods in the parent class. In inheritance, the child class inherits the methods from the parent class. However, it is possible to modify a method in a child class that it has inherited from the parent class. This is particularly useful in cases where the method inherited from the parent class doesn’t quite fit the child class. In such cases, we re-implement the method in the child class. This process of re-implementing a method in the child class is known as </a:t>
            </a:r>
            <a:r>
              <a:rPr lang="en-US" sz="1800" b="1" dirty="0">
                <a:solidFill>
                  <a:srgbClr val="222222"/>
                </a:solidFill>
                <a:latin typeface="Open Sans" panose="020B0606030504020204" pitchFamily="34" charset="0"/>
              </a:rPr>
              <a:t>Method Overriding</a:t>
            </a:r>
            <a:r>
              <a:rPr lang="en-US" sz="1800" dirty="0">
                <a:solidFill>
                  <a:srgbClr val="222222"/>
                </a:solidFill>
                <a:latin typeface="Open Sans" panose="020B0606030504020204" pitchFamily="34" charset="0"/>
              </a:rPr>
              <a:t>. </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24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a:xfrm>
            <a:off x="228600" y="318063"/>
            <a:ext cx="7391000" cy="281078"/>
          </a:xfrm>
        </p:spPr>
        <p:txBody>
          <a:bodyPr/>
          <a:lstStyle/>
          <a:p>
            <a:r>
              <a:rPr lang="en-US" dirty="0"/>
              <a:t> Polymorphism with Inheritance</a:t>
            </a:r>
          </a:p>
        </p:txBody>
      </p:sp>
      <p:pic>
        <p:nvPicPr>
          <p:cNvPr id="9" name="Picture 8">
            <a:extLst>
              <a:ext uri="{FF2B5EF4-FFF2-40B4-BE49-F238E27FC236}">
                <a16:creationId xmlns:a16="http://schemas.microsoft.com/office/drawing/2014/main" id="{07E49314-F34C-3AD1-C52E-A0E88F54ED35}"/>
              </a:ext>
            </a:extLst>
          </p:cNvPr>
          <p:cNvPicPr>
            <a:picLocks noChangeAspect="1"/>
          </p:cNvPicPr>
          <p:nvPr/>
        </p:nvPicPr>
        <p:blipFill>
          <a:blip r:embed="rId2"/>
          <a:stretch>
            <a:fillRect/>
          </a:stretch>
        </p:blipFill>
        <p:spPr>
          <a:xfrm>
            <a:off x="2360814" y="2327805"/>
            <a:ext cx="8549380" cy="4205547"/>
          </a:xfrm>
          <a:prstGeom prst="rect">
            <a:avLst/>
          </a:prstGeom>
        </p:spPr>
      </p:pic>
    </p:spTree>
    <p:extLst>
      <p:ext uri="{BB962C8B-B14F-4D97-AF65-F5344CB8AC3E}">
        <p14:creationId xmlns:p14="http://schemas.microsoft.com/office/powerpoint/2010/main" val="2626024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F4420-0531-B942-A3A0-73CBF9BBA1E0}"/>
              </a:ext>
            </a:extLst>
          </p:cNvPr>
          <p:cNvSpPr>
            <a:spLocks noGrp="1"/>
          </p:cNvSpPr>
          <p:nvPr>
            <p:ph type="body" sz="quarter" idx="14"/>
          </p:nvPr>
        </p:nvSpPr>
        <p:spPr/>
        <p:txBody>
          <a:bodyPr/>
          <a:lstStyle/>
          <a:p>
            <a:r>
              <a:rPr lang="en-MX" dirty="0"/>
              <a:t>Thank You</a:t>
            </a:r>
          </a:p>
        </p:txBody>
      </p:sp>
      <p:sp>
        <p:nvSpPr>
          <p:cNvPr id="6" name="Text Placeholder 5">
            <a:extLst>
              <a:ext uri="{FF2B5EF4-FFF2-40B4-BE49-F238E27FC236}">
                <a16:creationId xmlns:a16="http://schemas.microsoft.com/office/drawing/2014/main" id="{8C5FC814-AC05-5F4C-8836-EFA166F94A01}"/>
              </a:ext>
            </a:extLst>
          </p:cNvPr>
          <p:cNvSpPr>
            <a:spLocks noGrp="1"/>
          </p:cNvSpPr>
          <p:nvPr>
            <p:ph type="body" sz="quarter" idx="13"/>
          </p:nvPr>
        </p:nvSpPr>
        <p:spPr/>
        <p:txBody>
          <a:bodyPr/>
          <a:lstStyle/>
          <a:p>
            <a:r>
              <a:rPr lang="en-US" dirty="0"/>
              <a:t>November 2022</a:t>
            </a:r>
          </a:p>
        </p:txBody>
      </p:sp>
    </p:spTree>
    <p:extLst>
      <p:ext uri="{BB962C8B-B14F-4D97-AF65-F5344CB8AC3E}">
        <p14:creationId xmlns:p14="http://schemas.microsoft.com/office/powerpoint/2010/main" val="423961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Almost everything in Python is an object. Let see!</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1</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How to create objects (Abstraction)</a:t>
            </a:r>
          </a:p>
        </p:txBody>
      </p:sp>
    </p:spTree>
    <p:extLst>
      <p:ext uri="{BB962C8B-B14F-4D97-AF65-F5344CB8AC3E}">
        <p14:creationId xmlns:p14="http://schemas.microsoft.com/office/powerpoint/2010/main" val="24175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Python is an object-oriented programming language.</a:t>
            </a:r>
          </a:p>
          <a:p>
            <a:r>
              <a:rPr lang="en-US" sz="1800" dirty="0">
                <a:solidFill>
                  <a:srgbClr val="222222"/>
                </a:solidFill>
                <a:latin typeface="Open Sans" panose="020B0606030504020204" pitchFamily="34" charset="0"/>
              </a:rPr>
              <a:t>Almost everything in Python is an object, with its properties and methods.</a:t>
            </a:r>
          </a:p>
          <a:p>
            <a:r>
              <a:rPr lang="en-US" sz="1800" dirty="0">
                <a:solidFill>
                  <a:srgbClr val="222222"/>
                </a:solidFill>
                <a:latin typeface="Open Sans" panose="020B0606030504020204" pitchFamily="34" charset="0"/>
              </a:rPr>
              <a:t>A Class is like an object constructor, or a "blueprint" for creating objects.</a:t>
            </a:r>
          </a:p>
          <a:p>
            <a:r>
              <a:rPr lang="en-US" sz="1800" dirty="0">
                <a:solidFill>
                  <a:srgbClr val="222222"/>
                </a:solidFill>
                <a:latin typeface="Open Sans" panose="020B0606030504020204" pitchFamily="34" charset="0"/>
              </a:rPr>
              <a:t>Objects are the basic units of object-oriented programming.</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Python Classes and Objects</a:t>
            </a:r>
          </a:p>
        </p:txBody>
      </p:sp>
      <p:pic>
        <p:nvPicPr>
          <p:cNvPr id="6" name="Picture 5">
            <a:extLst>
              <a:ext uri="{FF2B5EF4-FFF2-40B4-BE49-F238E27FC236}">
                <a16:creationId xmlns:a16="http://schemas.microsoft.com/office/drawing/2014/main" id="{AFBCF297-0D8F-5FAB-6EBD-946F178989AB}"/>
              </a:ext>
            </a:extLst>
          </p:cNvPr>
          <p:cNvPicPr>
            <a:picLocks noChangeAspect="1"/>
          </p:cNvPicPr>
          <p:nvPr/>
        </p:nvPicPr>
        <p:blipFill>
          <a:blip r:embed="rId2"/>
          <a:stretch>
            <a:fillRect/>
          </a:stretch>
        </p:blipFill>
        <p:spPr>
          <a:xfrm rot="20602620">
            <a:off x="6883459" y="3019100"/>
            <a:ext cx="3562350" cy="838200"/>
          </a:xfrm>
          <a:prstGeom prst="rect">
            <a:avLst/>
          </a:prstGeom>
        </p:spPr>
      </p:pic>
    </p:spTree>
    <p:extLst>
      <p:ext uri="{BB962C8B-B14F-4D97-AF65-F5344CB8AC3E}">
        <p14:creationId xmlns:p14="http://schemas.microsoft.com/office/powerpoint/2010/main" val="214422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F42CBB-D70F-2811-232C-268127ECB22E}"/>
              </a:ext>
            </a:extLst>
          </p:cNvPr>
          <p:cNvSpPr>
            <a:spLocks noGrp="1"/>
          </p:cNvSpPr>
          <p:nvPr>
            <p:ph type="sldNum" sz="quarter" idx="4"/>
          </p:nvPr>
        </p:nvSpPr>
        <p:spPr/>
        <p:txBody>
          <a:bodyPr/>
          <a:lstStyle/>
          <a:p>
            <a:fld id="{BB55D76A-9B6E-CD41-ABBE-F6C938295BAD}" type="slidenum">
              <a:rPr lang="en-US" smtClean="0"/>
              <a:pPr/>
              <a:t>5</a:t>
            </a:fld>
            <a:endParaRPr lang="en-US"/>
          </a:p>
        </p:txBody>
      </p:sp>
      <p:sp>
        <p:nvSpPr>
          <p:cNvPr id="6" name="Title 5">
            <a:extLst>
              <a:ext uri="{FF2B5EF4-FFF2-40B4-BE49-F238E27FC236}">
                <a16:creationId xmlns:a16="http://schemas.microsoft.com/office/drawing/2014/main" id="{EE85517A-1E66-AFFE-C83F-6DE2E963D30F}"/>
              </a:ext>
            </a:extLst>
          </p:cNvPr>
          <p:cNvSpPr>
            <a:spLocks noGrp="1"/>
          </p:cNvSpPr>
          <p:nvPr>
            <p:ph type="title"/>
          </p:nvPr>
        </p:nvSpPr>
        <p:spPr/>
        <p:txBody>
          <a:bodyPr/>
          <a:lstStyle/>
          <a:p>
            <a:r>
              <a:rPr lang="en-US" dirty="0"/>
              <a:t>object-oriented approach</a:t>
            </a:r>
          </a:p>
        </p:txBody>
      </p:sp>
      <p:sp>
        <p:nvSpPr>
          <p:cNvPr id="7" name="Text Placeholder 6">
            <a:extLst>
              <a:ext uri="{FF2B5EF4-FFF2-40B4-BE49-F238E27FC236}">
                <a16:creationId xmlns:a16="http://schemas.microsoft.com/office/drawing/2014/main" id="{808F1496-2952-85FD-F6BE-BAF717DBE99A}"/>
              </a:ext>
            </a:extLst>
          </p:cNvPr>
          <p:cNvSpPr>
            <a:spLocks noGrp="1"/>
          </p:cNvSpPr>
          <p:nvPr>
            <p:ph type="body" sz="quarter" idx="29"/>
          </p:nvPr>
        </p:nvSpPr>
        <p:spPr>
          <a:xfrm>
            <a:off x="228600" y="837203"/>
            <a:ext cx="5638800" cy="3652837"/>
          </a:xfrm>
        </p:spPr>
        <p:txBody>
          <a:bodyPr/>
          <a:lstStyle/>
          <a:p>
            <a:r>
              <a:rPr lang="en-US" dirty="0">
                <a:solidFill>
                  <a:srgbClr val="222222"/>
                </a:solidFill>
                <a:latin typeface="Open Sans" panose="020B0606030504020204" pitchFamily="34" charset="0"/>
              </a:rPr>
              <a:t>Approach to problem-solving where all computations are carried out using objects. </a:t>
            </a:r>
          </a:p>
          <a:p>
            <a:r>
              <a:rPr lang="en-US" dirty="0"/>
              <a:t>An object is a component of a program that knows how to perform certain actions and how to interact with other elements of the program. </a:t>
            </a:r>
          </a:p>
        </p:txBody>
      </p:sp>
      <p:sp>
        <p:nvSpPr>
          <p:cNvPr id="8" name="Text Placeholder 7">
            <a:extLst>
              <a:ext uri="{FF2B5EF4-FFF2-40B4-BE49-F238E27FC236}">
                <a16:creationId xmlns:a16="http://schemas.microsoft.com/office/drawing/2014/main" id="{23A709BD-76E6-2453-6333-48C97330B00D}"/>
              </a:ext>
            </a:extLst>
          </p:cNvPr>
          <p:cNvSpPr>
            <a:spLocks noGrp="1"/>
          </p:cNvSpPr>
          <p:nvPr>
            <p:ph type="body" sz="quarter" idx="30"/>
          </p:nvPr>
        </p:nvSpPr>
        <p:spPr>
          <a:xfrm>
            <a:off x="6324600" y="837202"/>
            <a:ext cx="5638800" cy="3652837"/>
          </a:xfrm>
        </p:spPr>
        <p:txBody>
          <a:bodyPr/>
          <a:lstStyle/>
          <a:p>
            <a:r>
              <a:rPr lang="en-US" dirty="0"/>
              <a:t>Uses a list of instructions to tell the computer what to do step-by-step.</a:t>
            </a:r>
          </a:p>
          <a:p>
            <a:r>
              <a:rPr lang="en-US" dirty="0"/>
              <a:t>Procedural programming is intuitive in the sense that it is very similar to how you would expect a program to work. If you want a computer to do something, you should provide step-by-step instructions on how to do it</a:t>
            </a:r>
          </a:p>
        </p:txBody>
      </p:sp>
      <p:sp>
        <p:nvSpPr>
          <p:cNvPr id="9" name="Text Placeholder 8">
            <a:extLst>
              <a:ext uri="{FF2B5EF4-FFF2-40B4-BE49-F238E27FC236}">
                <a16:creationId xmlns:a16="http://schemas.microsoft.com/office/drawing/2014/main" id="{87FFEEC9-3673-491F-1453-712D3A5591E7}"/>
              </a:ext>
            </a:extLst>
          </p:cNvPr>
          <p:cNvSpPr>
            <a:spLocks noGrp="1"/>
          </p:cNvSpPr>
          <p:nvPr>
            <p:ph type="body" sz="quarter" idx="31"/>
          </p:nvPr>
        </p:nvSpPr>
        <p:spPr/>
        <p:txBody>
          <a:bodyPr/>
          <a:lstStyle/>
          <a:p>
            <a:r>
              <a:rPr lang="en-US" dirty="0"/>
              <a:t>Procedural</a:t>
            </a:r>
          </a:p>
        </p:txBody>
      </p:sp>
    </p:spTree>
    <p:extLst>
      <p:ext uri="{BB962C8B-B14F-4D97-AF65-F5344CB8AC3E}">
        <p14:creationId xmlns:p14="http://schemas.microsoft.com/office/powerpoint/2010/main" val="297868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Python Objects: Parts</a:t>
            </a:r>
          </a:p>
        </p:txBody>
      </p:sp>
      <p:graphicFrame>
        <p:nvGraphicFramePr>
          <p:cNvPr id="5" name="Diagram 4">
            <a:extLst>
              <a:ext uri="{FF2B5EF4-FFF2-40B4-BE49-F238E27FC236}">
                <a16:creationId xmlns:a16="http://schemas.microsoft.com/office/drawing/2014/main" id="{36296515-4DCA-EE3D-620F-75252F35ABDF}"/>
              </a:ext>
            </a:extLst>
          </p:cNvPr>
          <p:cNvGraphicFramePr/>
          <p:nvPr>
            <p:extLst>
              <p:ext uri="{D42A27DB-BD31-4B8C-83A1-F6EECF244321}">
                <p14:modId xmlns:p14="http://schemas.microsoft.com/office/powerpoint/2010/main" val="1027656855"/>
              </p:ext>
            </p:extLst>
          </p:nvPr>
        </p:nvGraphicFramePr>
        <p:xfrm>
          <a:off x="2360814" y="1338349"/>
          <a:ext cx="7799185" cy="4799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6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How initialize an object?</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2</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Different types of Constructors</a:t>
            </a:r>
          </a:p>
        </p:txBody>
      </p:sp>
    </p:spTree>
    <p:extLst>
      <p:ext uri="{BB962C8B-B14F-4D97-AF65-F5344CB8AC3E}">
        <p14:creationId xmlns:p14="http://schemas.microsoft.com/office/powerpoint/2010/main" val="292721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10245436" cy="4108512"/>
          </a:xfrm>
        </p:spPr>
        <p:txBody>
          <a:bodyPr/>
          <a:lstStyle/>
          <a:p>
            <a:r>
              <a:rPr lang="en-US" sz="1800" dirty="0">
                <a:solidFill>
                  <a:srgbClr val="222222"/>
                </a:solidFill>
                <a:latin typeface="Open Sans" panose="020B0606030504020204" pitchFamily="34" charset="0"/>
              </a:rPr>
              <a:t>In class-based, object-oriented programming, a constructor is a special type of subroutine called to create an object. It prepares the new object for use, often accepting arguments that the constructor uses to set required member variables.</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A constructor resembles an instance method, but it differs from a method in that it has no explicit return type, it is not implicitly inherited, and it usually has different rules for scope modifiers</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Its general purpose is to construct a new object. The constructor should know everything about the object's structure and must perform all the needed initializations.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8</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Constructor </a:t>
            </a:r>
          </a:p>
        </p:txBody>
      </p:sp>
    </p:spTree>
    <p:extLst>
      <p:ext uri="{BB962C8B-B14F-4D97-AF65-F5344CB8AC3E}">
        <p14:creationId xmlns:p14="http://schemas.microsoft.com/office/powerpoint/2010/main" val="86874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244883"/>
            <a:ext cx="9630295" cy="2928105"/>
          </a:xfrm>
        </p:spPr>
        <p:txBody>
          <a:bodyPr/>
          <a:lstStyle/>
          <a:p>
            <a:r>
              <a:rPr lang="en-US" sz="1800" dirty="0">
                <a:solidFill>
                  <a:srgbClr val="222222"/>
                </a:solidFill>
                <a:latin typeface="Open Sans" panose="020B0606030504020204" pitchFamily="34" charset="0"/>
              </a:rPr>
              <a:t>the constructor's name is always __</a:t>
            </a:r>
            <a:r>
              <a:rPr lang="en-US" sz="1800" dirty="0" err="1">
                <a:solidFill>
                  <a:srgbClr val="222222"/>
                </a:solidFill>
                <a:latin typeface="Open Sans" panose="020B0606030504020204" pitchFamily="34" charset="0"/>
              </a:rPr>
              <a:t>init</a:t>
            </a:r>
            <a:r>
              <a:rPr lang="en-US" sz="1800" dirty="0">
                <a:solidFill>
                  <a:srgbClr val="222222"/>
                </a:solidFill>
                <a:latin typeface="Open Sans" panose="020B0606030504020204" pitchFamily="34" charset="0"/>
              </a:rPr>
              <a:t>__;</a:t>
            </a:r>
          </a:p>
          <a:p>
            <a:r>
              <a:rPr lang="en-US" sz="1800" dirty="0">
                <a:solidFill>
                  <a:srgbClr val="222222"/>
                </a:solidFill>
                <a:latin typeface="Open Sans" panose="020B0606030504020204" pitchFamily="34" charset="0"/>
              </a:rPr>
              <a:t>it has to have at least one parameter. The parameter is used to represent the newly created object - you can use the parameter to manipulate the object, and to enrich it with the needed properties.</a:t>
            </a:r>
          </a:p>
          <a:p>
            <a:r>
              <a:rPr lang="en-US" sz="1800" b="1" dirty="0">
                <a:solidFill>
                  <a:srgbClr val="222222"/>
                </a:solidFill>
                <a:latin typeface="Open Sans" panose="020B0606030504020204" pitchFamily="34" charset="0"/>
              </a:rPr>
              <a:t>note</a:t>
            </a:r>
            <a:r>
              <a:rPr lang="en-US" sz="1800" dirty="0">
                <a:solidFill>
                  <a:srgbClr val="222222"/>
                </a:solidFill>
                <a:latin typeface="Open Sans" panose="020B0606030504020204" pitchFamily="34" charset="0"/>
              </a:rPr>
              <a:t>: the obligatory parameter is usually named self - it's only a convention, but you should follow it - it simplifies the process of reading and understanding your code.</a:t>
            </a:r>
          </a:p>
          <a:p>
            <a:endParaRPr lang="en-US" sz="1800" dirty="0">
              <a:solidFill>
                <a:srgbClr val="222222"/>
              </a:solidFill>
              <a:latin typeface="Open Sans" panose="020B0606030504020204" pitchFamily="34" charset="0"/>
            </a:endParaRPr>
          </a:p>
          <a:p>
            <a:endParaRPr lang="en-US" sz="1800"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9</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The __</a:t>
            </a:r>
            <a:r>
              <a:rPr lang="en-US" dirty="0" err="1"/>
              <a:t>init</a:t>
            </a:r>
            <a:r>
              <a:rPr lang="en-US" dirty="0"/>
              <a:t>__() Function</a:t>
            </a:r>
          </a:p>
        </p:txBody>
      </p:sp>
      <p:pic>
        <p:nvPicPr>
          <p:cNvPr id="8" name="Picture 7">
            <a:extLst>
              <a:ext uri="{FF2B5EF4-FFF2-40B4-BE49-F238E27FC236}">
                <a16:creationId xmlns:a16="http://schemas.microsoft.com/office/drawing/2014/main" id="{12371ED2-209D-7636-71B4-F15CF60FB843}"/>
              </a:ext>
            </a:extLst>
          </p:cNvPr>
          <p:cNvPicPr>
            <a:picLocks noChangeAspect="1"/>
          </p:cNvPicPr>
          <p:nvPr/>
        </p:nvPicPr>
        <p:blipFill>
          <a:blip r:embed="rId2"/>
          <a:stretch>
            <a:fillRect/>
          </a:stretch>
        </p:blipFill>
        <p:spPr>
          <a:xfrm rot="21048016">
            <a:off x="566770" y="3993857"/>
            <a:ext cx="4629150" cy="1257300"/>
          </a:xfrm>
          <a:prstGeom prst="rect">
            <a:avLst/>
          </a:prstGeom>
        </p:spPr>
      </p:pic>
      <p:pic>
        <p:nvPicPr>
          <p:cNvPr id="10" name="Picture 9">
            <a:extLst>
              <a:ext uri="{FF2B5EF4-FFF2-40B4-BE49-F238E27FC236}">
                <a16:creationId xmlns:a16="http://schemas.microsoft.com/office/drawing/2014/main" id="{8C380AA4-2077-809A-59A5-A569B8063267}"/>
              </a:ext>
            </a:extLst>
          </p:cNvPr>
          <p:cNvPicPr>
            <a:picLocks noChangeAspect="1"/>
          </p:cNvPicPr>
          <p:nvPr/>
        </p:nvPicPr>
        <p:blipFill>
          <a:blip r:embed="rId3"/>
          <a:stretch>
            <a:fillRect/>
          </a:stretch>
        </p:blipFill>
        <p:spPr>
          <a:xfrm rot="20944404">
            <a:off x="5808412" y="3919862"/>
            <a:ext cx="5314950" cy="1419225"/>
          </a:xfrm>
          <a:prstGeom prst="rect">
            <a:avLst/>
          </a:prstGeom>
        </p:spPr>
      </p:pic>
    </p:spTree>
    <p:extLst>
      <p:ext uri="{BB962C8B-B14F-4D97-AF65-F5344CB8AC3E}">
        <p14:creationId xmlns:p14="http://schemas.microsoft.com/office/powerpoint/2010/main" val="3602951592"/>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Everett_1.4.1" id="{FAF10C91-4D46-A743-ACB4-AA128826437B}" vid="{FCAF6459-8A11-DB46-87E8-6F6EAAB1D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1CBBD45A6BE4A8F3CCE4AD22A0218" ma:contentTypeVersion="13" ma:contentTypeDescription="Create a new document." ma:contentTypeScope="" ma:versionID="d8000fb57227719bd8d06439c1d4c1a8">
  <xsd:schema xmlns:xsd="http://www.w3.org/2001/XMLSchema" xmlns:xs="http://www.w3.org/2001/XMLSchema" xmlns:p="http://schemas.microsoft.com/office/2006/metadata/properties" xmlns:ns1="http://schemas.microsoft.com/sharepoint/v3" xmlns:ns3="e2255b01-4739-4dd9-8f7f-9ba3dd7b8282" xmlns:ns4="f78aefa4-c6d8-4655-9dd1-9751904414dc" targetNamespace="http://schemas.microsoft.com/office/2006/metadata/properties" ma:root="true" ma:fieldsID="851630358aaee5e011fdf8dfa8914422" ns1:_="" ns3:_="" ns4:_="">
    <xsd:import namespace="http://schemas.microsoft.com/sharepoint/v3"/>
    <xsd:import namespace="e2255b01-4739-4dd9-8f7f-9ba3dd7b8282"/>
    <xsd:import namespace="f78aefa4-c6d8-4655-9dd1-9751904414dc"/>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255b01-4739-4dd9-8f7f-9ba3dd7b828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aefa4-c6d8-4655-9dd1-9751904414dc"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e2255b01-4739-4dd9-8f7f-9ba3dd7b8282">
      <UserInfo>
        <DisplayName>LF-Americas-NewBiz-IBM NewCo Members</DisplayName>
        <AccountId>7</AccountId>
        <AccountType/>
      </UserInfo>
      <UserInfo>
        <DisplayName>Erin Wilson</DisplayName>
        <AccountId>47</AccountId>
        <AccountType/>
      </UserInfo>
    </SharedWithUsers>
  </documentManagement>
</p:properties>
</file>

<file path=customXml/itemProps1.xml><?xml version="1.0" encoding="utf-8"?>
<ds:datastoreItem xmlns:ds="http://schemas.openxmlformats.org/officeDocument/2006/customXml" ds:itemID="{3417CF12-218A-4618-9002-923C3B3ABA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2255b01-4739-4dd9-8f7f-9ba3dd7b8282"/>
    <ds:schemaRef ds:uri="f78aefa4-c6d8-4655-9dd1-975190441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3.xml><?xml version="1.0" encoding="utf-8"?>
<ds:datastoreItem xmlns:ds="http://schemas.openxmlformats.org/officeDocument/2006/customXml" ds:itemID="{3AC8E937-4CF1-428D-AE9A-6FF7182CED01}">
  <ds:schemaRefs>
    <ds:schemaRef ds:uri="http://schemas.microsoft.com/sharepoint/v3"/>
    <ds:schemaRef ds:uri="http://schemas.microsoft.com/office/infopath/2007/PartnerControls"/>
    <ds:schemaRef ds:uri="e2255b01-4739-4dd9-8f7f-9ba3dd7b8282"/>
    <ds:schemaRef ds:uri="http://purl.org/dc/dcmitype/"/>
    <ds:schemaRef ds:uri="http://purl.org/dc/elements/1.1/"/>
    <ds:schemaRef ds:uri="http://schemas.microsoft.com/office/2006/documentManagement/types"/>
    <ds:schemaRef ds:uri="http://purl.org/dc/terms/"/>
    <ds:schemaRef ds:uri="http://schemas.openxmlformats.org/package/2006/metadata/core-properties"/>
    <ds:schemaRef ds:uri="f78aefa4-c6d8-4655-9dd1-9751904414dc"/>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emplate>Kyndryl_Powerpoint_Template_Everett_1.4.1 (1)</Template>
  <TotalTime>562</TotalTime>
  <Words>1483</Words>
  <Application>Microsoft Office PowerPoint</Application>
  <PresentationFormat>Widescreen</PresentationFormat>
  <Paragraphs>145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Open Sans</vt:lpstr>
      <vt:lpstr>System Font Regular</vt:lpstr>
      <vt:lpstr>TWK Everett</vt:lpstr>
      <vt:lpstr>Kyndryl Template</vt:lpstr>
      <vt:lpstr>PowerPoint Presentation</vt:lpstr>
      <vt:lpstr>Agenda</vt:lpstr>
      <vt:lpstr>PowerPoint Presentation</vt:lpstr>
      <vt:lpstr>Python Classes and Objects</vt:lpstr>
      <vt:lpstr>object-oriented approach</vt:lpstr>
      <vt:lpstr>Python Objects: Parts</vt:lpstr>
      <vt:lpstr>PowerPoint Presentation</vt:lpstr>
      <vt:lpstr>Constructor </vt:lpstr>
      <vt:lpstr>The __init__() Function</vt:lpstr>
      <vt:lpstr>PowerPoint Presentation</vt:lpstr>
      <vt:lpstr>Encapsulation </vt:lpstr>
      <vt:lpstr>Encapsulation, but what happens in Python?</vt:lpstr>
      <vt:lpstr>The attributes dictionary</vt:lpstr>
      <vt:lpstr>Private attributes</vt:lpstr>
      <vt:lpstr>PowerPoint Presentation</vt:lpstr>
      <vt:lpstr>Inheritance - why and how?</vt:lpstr>
      <vt:lpstr>How Python finds properties and methods</vt:lpstr>
      <vt:lpstr>PowerPoint Presentation</vt:lpstr>
      <vt:lpstr>Multiple Inheritance</vt:lpstr>
      <vt:lpstr>PowerPoint Presentation</vt:lpstr>
      <vt:lpstr>Overload</vt:lpstr>
      <vt:lpstr>PowerPoint Presentation</vt:lpstr>
      <vt:lpstr>Polymorphism</vt:lpstr>
      <vt:lpstr> Polymorphism with Inheritance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Luis Alfonso Palomares</dc:creator>
  <cp:keywords/>
  <dc:description/>
  <cp:lastModifiedBy>Luis Alfonso Palomares</cp:lastModifiedBy>
  <cp:revision>2</cp:revision>
  <dcterms:created xsi:type="dcterms:W3CDTF">2022-10-11T16:56:28Z</dcterms:created>
  <dcterms:modified xsi:type="dcterms:W3CDTF">2022-11-22T13:47:35Z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0x0101000781CBBD45A6BE4A8F3CCE4AD22A0218</vt:lpwstr>
  </property>
  <property fmtid="{D5CDD505-2E9C-101B-9397-08002B2CF9AE}" pid="3" name="Order">
    <vt:lpwstr>177800.000000000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