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9"/>
  </p:notesMasterIdLst>
  <p:sldIdLst>
    <p:sldId id="359" r:id="rId5"/>
    <p:sldId id="396" r:id="rId6"/>
    <p:sldId id="405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orient="horz" pos="254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vete, Danielle" initials="PD" lastIdx="1" clrIdx="0">
    <p:extLst>
      <p:ext uri="{19B8F6BF-5375-455C-9EA6-DF929625EA0E}">
        <p15:presenceInfo xmlns:p15="http://schemas.microsoft.com/office/powerpoint/2012/main" userId="S::danielle.prevete@landorandfitch.com::ea741048-338b-4cc5-acdc-1e3087087a08" providerId="AD"/>
      </p:ext>
    </p:extLst>
  </p:cmAuthor>
  <p:cmAuthor id="2" name="Grace Jung" initials="GJ" lastIdx="3" clrIdx="1">
    <p:extLst>
      <p:ext uri="{19B8F6BF-5375-455C-9EA6-DF929625EA0E}">
        <p15:presenceInfo xmlns:p15="http://schemas.microsoft.com/office/powerpoint/2012/main" userId="S::grace.jung@landorandfitch.com::97d4d1cb-889a-4aa0-8ca0-500bfccc1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EA"/>
    <a:srgbClr val="F2F2EE"/>
    <a:srgbClr val="29707A"/>
    <a:srgbClr val="E3E2DC"/>
    <a:srgbClr val="F8F7F5"/>
    <a:srgbClr val="F8F7F6"/>
    <a:srgbClr val="F8F8F6"/>
    <a:srgbClr val="F8F9F6"/>
    <a:srgbClr val="F8FAF6"/>
    <a:srgbClr val="F8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0"/>
    <p:restoredTop sz="95500"/>
  </p:normalViewPr>
  <p:slideViewPr>
    <p:cSldViewPr snapToGrid="0">
      <p:cViewPr varScale="1">
        <p:scale>
          <a:sx n="77" d="100"/>
          <a:sy n="77" d="100"/>
        </p:scale>
        <p:origin x="320" y="72"/>
      </p:cViewPr>
      <p:guideLst>
        <p:guide orient="horz" pos="1344"/>
        <p:guide orient="horz" pos="2544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onso Palomares" userId="249f880f-9fef-4c37-96da-43c64fe42410" providerId="ADAL" clId="{44B8BC7F-8C5E-4116-9B85-8A33A4F78593}"/>
    <pc:docChg chg="modSld">
      <pc:chgData name="Luis Alfonso Palomares" userId="249f880f-9fef-4c37-96da-43c64fe42410" providerId="ADAL" clId="{44B8BC7F-8C5E-4116-9B85-8A33A4F78593}" dt="2022-11-29T13:12:33.598" v="59" actId="20577"/>
      <pc:docMkLst>
        <pc:docMk/>
      </pc:docMkLst>
      <pc:sldChg chg="modSp mod">
        <pc:chgData name="Luis Alfonso Palomares" userId="249f880f-9fef-4c37-96da-43c64fe42410" providerId="ADAL" clId="{44B8BC7F-8C5E-4116-9B85-8A33A4F78593}" dt="2022-11-29T11:48:11.130" v="24" actId="20577"/>
        <pc:sldMkLst>
          <pc:docMk/>
          <pc:sldMk cId="4239619256" sldId="291"/>
        </pc:sldMkLst>
        <pc:spChg chg="mod">
          <ac:chgData name="Luis Alfonso Palomares" userId="249f880f-9fef-4c37-96da-43c64fe42410" providerId="ADAL" clId="{44B8BC7F-8C5E-4116-9B85-8A33A4F78593}" dt="2022-11-29T11:48:11.130" v="24" actId="20577"/>
          <ac:spMkLst>
            <pc:docMk/>
            <pc:sldMk cId="4239619256" sldId="291"/>
            <ac:spMk id="6" creationId="{8C5FC814-AC05-5F4C-8836-EFA166F94A01}"/>
          </ac:spMkLst>
        </pc:spChg>
      </pc:sldChg>
      <pc:sldChg chg="modSp mod">
        <pc:chgData name="Luis Alfonso Palomares" userId="249f880f-9fef-4c37-96da-43c64fe42410" providerId="ADAL" clId="{44B8BC7F-8C5E-4116-9B85-8A33A4F78593}" dt="2022-11-29T11:47:50.670" v="18" actId="20577"/>
        <pc:sldMkLst>
          <pc:docMk/>
          <pc:sldMk cId="3135049475" sldId="359"/>
        </pc:sldMkLst>
        <pc:spChg chg="mod">
          <ac:chgData name="Luis Alfonso Palomares" userId="249f880f-9fef-4c37-96da-43c64fe42410" providerId="ADAL" clId="{44B8BC7F-8C5E-4116-9B85-8A33A4F78593}" dt="2022-11-29T11:47:47.891" v="15" actId="14100"/>
          <ac:spMkLst>
            <pc:docMk/>
            <pc:sldMk cId="3135049475" sldId="359"/>
            <ac:spMk id="2" creationId="{6522C1C2-3C23-6245-9606-B7DB8FB1F586}"/>
          </ac:spMkLst>
        </pc:spChg>
        <pc:spChg chg="mod">
          <ac:chgData name="Luis Alfonso Palomares" userId="249f880f-9fef-4c37-96da-43c64fe42410" providerId="ADAL" clId="{44B8BC7F-8C5E-4116-9B85-8A33A4F78593}" dt="2022-11-29T11:47:50.670" v="18" actId="20577"/>
          <ac:spMkLst>
            <pc:docMk/>
            <pc:sldMk cId="3135049475" sldId="359"/>
            <ac:spMk id="12" creationId="{92DD1B27-5B5E-A74D-B273-DAC23B99ADDF}"/>
          </ac:spMkLst>
        </pc:spChg>
      </pc:sldChg>
      <pc:sldChg chg="modSp mod">
        <pc:chgData name="Luis Alfonso Palomares" userId="249f880f-9fef-4c37-96da-43c64fe42410" providerId="ADAL" clId="{44B8BC7F-8C5E-4116-9B85-8A33A4F78593}" dt="2022-11-29T13:12:33.598" v="59" actId="20577"/>
        <pc:sldMkLst>
          <pc:docMk/>
          <pc:sldMk cId="327630688" sldId="396"/>
        </pc:sldMkLst>
        <pc:spChg chg="mod">
          <ac:chgData name="Luis Alfonso Palomares" userId="249f880f-9fef-4c37-96da-43c64fe42410" providerId="ADAL" clId="{44B8BC7F-8C5E-4116-9B85-8A33A4F78593}" dt="2022-11-29T13:12:33.598" v="59" actId="20577"/>
          <ac:spMkLst>
            <pc:docMk/>
            <pc:sldMk cId="327630688" sldId="396"/>
            <ac:spMk id="2" creationId="{AC586076-33C2-DD44-955F-9157FA2626EE}"/>
          </ac:spMkLst>
        </pc:spChg>
        <pc:spChg chg="mod">
          <ac:chgData name="Luis Alfonso Palomares" userId="249f880f-9fef-4c37-96da-43c64fe42410" providerId="ADAL" clId="{44B8BC7F-8C5E-4116-9B85-8A33A4F78593}" dt="2022-11-29T13:12:29.370" v="56" actId="20577"/>
          <ac:spMkLst>
            <pc:docMk/>
            <pc:sldMk cId="327630688" sldId="396"/>
            <ac:spMk id="3" creationId="{E2AD2591-674B-5F4E-9E23-BAC96119B17E}"/>
          </ac:spMkLst>
        </pc:spChg>
      </pc:sldChg>
      <pc:sldChg chg="modSp mod">
        <pc:chgData name="Luis Alfonso Palomares" userId="249f880f-9fef-4c37-96da-43c64fe42410" providerId="ADAL" clId="{44B8BC7F-8C5E-4116-9B85-8A33A4F78593}" dt="2022-11-29T11:48:03.827" v="21" actId="20577"/>
        <pc:sldMkLst>
          <pc:docMk/>
          <pc:sldMk cId="3476193653" sldId="405"/>
        </pc:sldMkLst>
        <pc:spChg chg="mod">
          <ac:chgData name="Luis Alfonso Palomares" userId="249f880f-9fef-4c37-96da-43c64fe42410" providerId="ADAL" clId="{44B8BC7F-8C5E-4116-9B85-8A33A4F78593}" dt="2022-11-29T11:48:03.827" v="21" actId="20577"/>
          <ac:spMkLst>
            <pc:docMk/>
            <pc:sldMk cId="3476193653" sldId="405"/>
            <ac:spMk id="2" creationId="{4F3253E3-26AA-F043-B9D7-68561F501C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DED8EAC6-2D5B-D844-A615-EDB1D698BF23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2BA7E1BB-25B4-574B-B089-309528012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1">
    <p:bg>
      <p:bgPr>
        <a:solidFill>
          <a:srgbClr val="FF4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370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8276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solidFill>
                <a:srgbClr val="29707A"/>
              </a:solidFill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2963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2994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7308524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228434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  <p:sp>
        <p:nvSpPr>
          <p:cNvPr id="8" name="Table Placeholder 2">
            <a:extLst>
              <a:ext uri="{FF2B5EF4-FFF2-40B4-BE49-F238E27FC236}">
                <a16:creationId xmlns:a16="http://schemas.microsoft.com/office/drawing/2014/main" id="{D80F0705-A022-4045-8792-F7E7A9E212B3}"/>
              </a:ext>
            </a:extLst>
          </p:cNvPr>
          <p:cNvSpPr>
            <a:spLocks noGrp="1"/>
          </p:cNvSpPr>
          <p:nvPr>
            <p:ph type="tbl" sz="quarter" idx="57" hasCustomPrompt="1"/>
          </p:nvPr>
        </p:nvSpPr>
        <p:spPr>
          <a:xfrm>
            <a:off x="6337920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68878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33AB6C80-2E57-8645-B8FE-95BB17927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A8679A03-5236-3147-AA52-46432890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4226B9-DFD0-AC4C-9623-2ABBBDEF5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B274BC4-8559-6840-8EED-14B31B56526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7CC35A-5913-DB48-89E7-73EDB3D06399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405539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Cl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33241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484E63CF-6BA0-9E4E-80B5-B3027757A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43F9380-EE94-6448-A41D-9DDBA8D4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0FD612-8821-EE49-A0C5-77C6111FD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3CF5CC65-92EA-304D-B5FD-87FA9451CC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5F5CE32C-8106-1248-8E7D-0220696468D6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428827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7F35B84-2392-CE43-8742-604433B6B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34F4663-0B4A-8447-9D6F-40CDA939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43C99B3-5983-A74C-AE34-2CF10800CFFB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228600" y="1714500"/>
            <a:ext cx="11734800" cy="43053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TABLE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6F04F07-B6C3-D64A-A8EB-8BD4B1625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0" name="Text Placeholder 57">
            <a:extLst>
              <a:ext uri="{FF2B5EF4-FFF2-40B4-BE49-F238E27FC236}">
                <a16:creationId xmlns:a16="http://schemas.microsoft.com/office/drawing/2014/main" id="{7E2547DE-EE34-4E4C-847E-F8CEB78389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870797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0A1A9D-031F-4331-825A-FD1C8B738EFD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7F6F4-9E55-4BC4-8704-1D382B6DD33C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44919A-6CC0-D14F-BF22-588EE7513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116FF97-4445-BF40-AE91-BFFEC494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81F1528-7C93-7148-803C-FDD0C36D61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295ABCC-E89D-B444-82DF-8B04486945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6557ABE-570C-D545-911A-E5C1FBAE419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3A7F10FF-CBA4-7D44-83DC-75C094FECF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C699DAB-206F-D643-A70A-B85E8C27A8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1BAF056B-960B-664A-8434-DD58A98A22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FF8F0DC-0B57-2E41-81C2-5F66B8CF51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332D4C44-31E9-574D-A565-23C4B75109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6C91E94-E3C6-F441-BE0C-1FE98E6C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D4DBD2DA-3AD2-C642-8C55-472AFA14ADD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0DDCB49-4846-B146-B0EF-71F47696030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5214661-A1C2-714C-8FD6-F37BA412D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302BA0B-8DE8-2447-9102-73B26408E4A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2AF5BF-FCB0-4D40-89D7-86A641BF943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4366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233C1-48E2-427E-B2C6-38E32055A963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F190-10F1-4201-AE5D-1C3673291F69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0ED773-31F7-2247-ABD3-B39BA81F2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0C23041-45CB-C040-9C5A-DD33E326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9137709-4275-4140-8465-53BD64A4AE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EC246B4-F1D0-754E-B440-28226D2ADC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D01DC6FC-9816-B845-ADAD-84758D8D27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5BF896-F0D4-614F-B330-1F7669890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9D299DA0-65CE-614C-B064-6912719EF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5BAD7E9-72C8-4044-B630-FC8F60113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54EF588-9AC7-4947-A06B-1CE0E07D1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672A8537-72C1-2E4B-B560-7BDCA4C1CB4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5A10F9C-411F-AA4A-9E2C-D8BAEEFCAF2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0563" indent="-163513">
              <a:buClr>
                <a:srgbClr val="042315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DD909CB-E93C-0944-B3AD-BFBF8FC7DD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 smtClean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0B7E7D2A-5EB7-4E40-88FC-349939DAE0E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39E6ED3-4CD7-49CA-A458-BB6774387E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EFC73BE-DDBB-4D8B-9CA4-D050AD2074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B2FF86-28F1-4C18-B526-42934A5F2E6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426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AEFE81-BF82-4FA1-B342-B6823A6FA12C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D97EC-971A-4805-9D10-C3F0AE18C118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848920E-B932-2B44-A55F-272B9ABE1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1808E42-71B3-BB49-9A56-CAF0072E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75C68DB-2951-1A44-A054-DCB5739775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EBCB5D1A-0C51-C74C-973A-DFE7F04DC4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923D297-C75B-7C49-BAE4-03E8D0793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F8217-0AB2-5B4E-825A-A317C6984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7023B4A-0693-2342-B901-52D5F3C00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EE0D4D9-E606-0D41-B8D6-CB52FB4368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C37CA248-422C-494E-854B-8921BCC60C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85A4DC7-074E-D64E-A171-A9D1C3F5C2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CC07517-49B8-444D-8401-DC29C1F9F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5C7CD894-CBF6-0B49-BD1D-03D16B2CD3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E26EA23-B799-0445-8AE4-14799534E1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0563" indent="-163513"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261388D-60A4-8144-B4EC-3E0857C447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7D3D450-1EC9-534F-BCF6-C67D9416FD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48C79D5-07F1-9E43-B6CA-0AD37095F0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3074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B5F8-E196-4D05-AA7A-FD19AA38C644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99C1A-A880-4D80-BEEA-A1425AFB8A15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8422AB4-38AC-E245-95E9-D4EBD4FE1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4EF2367C-A2C2-2A4C-A1BA-998AD4CF95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AC3943E1-6165-E04A-8A64-6375279C0C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5DD84469-3B96-D541-953A-A77D2F7339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DA26E-DC8D-ED40-A66C-D2F430BF0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B31445D-8949-F147-B03B-08A7BBBAD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5260156-A6C9-7F45-AA47-3B158742A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E27787B-F07F-6A48-9F01-A11E5B25E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C275A25-09EF-0D49-9C98-A13E944E4A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83A7B57-1BBE-624F-9AAA-EEDF3187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FBFDA0E-35D5-9848-9648-B18F4E46E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64FA7348-CF79-3C47-A078-816D07D28D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7DEA71-831F-8E4A-849D-60CE3B9BEF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E04F33-9CC2-B64C-AA85-D8C4C72C58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D58AACB-F794-854A-9587-3A75E2B894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A9CBD2-646C-9644-ACEE-8B75B3DE45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88E2E725-27A3-A34B-A6E6-98D48C01F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1F572-F513-CA40-988E-80E733CA3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38CA75-714F-DA40-A93F-9A4281C96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6971B0DC-62D2-2D4D-A70E-3CC614E442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7343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Header &amp;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33908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A5CE08-B2C8-5A46-ADA5-70DF07294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5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Cloud-w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6CE632E-613D-CD40-8FC5-7FD7842C6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06DA1B-28D9-944B-8727-940F8A8C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0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Stone w Footer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1BAC5F-4BD7-964A-A778-D42104CA4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6B7D36-32ED-4B4E-971E-D7FD3D71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73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Red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7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E7E791-559D-DF46-9A4D-AA548D86E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73AAFA-CDCB-254C-AB03-2264AF77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0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Dark Stone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3D3C3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Spring Green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4CDD8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White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9A56F4A-839E-3048-AFFF-AD0F63AC0E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D35AC5-55CC-E946-8741-7EC0EAA1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754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page 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38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441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4C9C7A7A-3C96-7149-AC61-D61B519D6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7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2A8E9CF1-CA51-BE4E-B6E5-6852DD5DE3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34349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338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red with white slim trell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B9E84-3DFE-523C-0F24-B1DD29104650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33" b="33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8ECEF-1C03-9345-9A2A-7C30D07CC7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668" y="342900"/>
            <a:ext cx="1381538" cy="43958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26CD3-2748-548C-83B5-5E750B0E60CA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72" r="59620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2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A051F55-DD70-AD45-9776-3723F17DB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F1864E-4A1D-E640-AA2F-C5487E5E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D029C-7A8D-C547-9427-8AD9CAEC5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F76E2-8C6A-AA86-7A5A-67D47B2AE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8B1A74-0186-4F16-154F-C0CA099D8D40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40660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121BAE-A4D8-B505-11EE-0A79783EE8CE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kye with red wide trel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5413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309BA-99AB-D042-9BA5-FC2F85D9A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405560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25459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681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CC754FC-6B1F-0448-97FB-2208D732A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330102-06AC-B845-BAE2-176412377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BAC55-8C3C-4599-8C59-20D13886590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581BA-ADBF-4A98-9C93-3741A861646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81501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845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Blue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5D5053D-7ADF-5D49-BBEB-9C125E505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C11FB87-C14F-164F-AA85-F14D4AA343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E8EF94-EB7B-AA48-95A2-30B1DAB6AC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19885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B874B7-E306-D146-93DB-034442038E2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19885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FF462D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2719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Imag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3901EE6-A7CE-4A4F-862C-5742DA834F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8B01B-46BA-0247-B48A-299071CE2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BB170-C560-6D47-BE04-7215B1F1BEDE}"/>
              </a:ext>
            </a:extLst>
          </p:cNvPr>
          <p:cNvPicPr>
            <a:picLocks/>
          </p:cNvPicPr>
          <p:nvPr userDrawn="1"/>
        </p:nvPicPr>
        <p:blipFill>
          <a:blip r:embed="rId3"/>
          <a:srcRect l="30404" r="3040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ing Green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953F-417F-F54A-B77A-F170D3767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DFD8F-EF20-1F67-F7FC-11C0BF987F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198" r="18826"/>
          <a:stretch/>
        </p:blipFill>
        <p:spPr>
          <a:xfrm>
            <a:off x="7443995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33665-B5FA-4BFE-A8A0-860EAB727A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C94A8-5005-5268-2AF8-F2AE71C69F4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02DA3-C165-49D0-AFF1-BE1A3104A85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C1E95-6239-53A3-732A-02A9068D0F4D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1BFE6-FC6B-4852-1256-CA06F4A8B7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pring Green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kye">
    <p:bg>
      <p:bgPr>
        <a:solidFill>
          <a:srgbClr val="E4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2E15C3-C2A6-DC48-80F6-132467E90B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51100-00A3-BB45-901F-81B0F8E8E0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B62E10-C52F-FD49-B291-720A2576A4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8451C69-4432-45D6-BB5C-72DFA0297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829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079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5CDD57-D1A6-D140-B3A1-649C3BED6A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6D032-5AFE-C842-B1D6-D212C39ED6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72CD8C4-0A34-E143-B218-38214025F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337892B-8722-4084-BE4B-618522AA5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21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B9F49-EEFB-174B-A4D2-63CE4B73D3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606B28-53C4-C149-A5FD-DC39EC1569C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F8A693-D9D2-D042-8649-15F2C0B50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63CC257-99FA-4AE1-ADB7-A1565E4ED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37000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Half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0" y="0"/>
            <a:ext cx="45577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7019926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D2F460-B831-3F4D-B439-F9CC8036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0B31AA-5271-7F45-90C7-D043A4201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2DD52D0F-13FB-4843-AAA6-1D8F14BAD6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2A43-CEC1-A447-AA6A-E343DCB221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1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-12192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667CA7-79BC-5E48-BDE0-776E99AFF1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5069782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39BBFD-7D67-0149-BBF4-BC38D780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Cloud - Vital K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53318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577BF-4568-F048-96BF-528E25408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04EC2BF-DBF8-A04A-8C6C-BD9B3C631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3F953-AAA5-7545-AE20-48383DE98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7DB1B-FE1E-E448-9143-FC5C6346E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5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ing Green - Vital 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C1E6D-113A-9649-83C5-3795F2D118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728" b="44362"/>
          <a:stretch/>
        </p:blipFill>
        <p:spPr>
          <a:xfrm>
            <a:off x="7648461" y="354710"/>
            <a:ext cx="2251002" cy="32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57CC1-5343-204C-A4BE-4F94CF2C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347" t="42760"/>
          <a:stretch/>
        </p:blipFill>
        <p:spPr>
          <a:xfrm>
            <a:off x="9652958" y="3033687"/>
            <a:ext cx="2310441" cy="333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61CB1-90B9-AC42-9FFF-57092875E2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3097A11-4D17-2E43-A878-096101EDF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057" y="15167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DC77D9-FE3E-294B-A9F4-0AAD8E3D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8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uce - Vital K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1DCC84-DA1E-1F44-94A6-435D1A421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139" t="44975"/>
          <a:stretch/>
        </p:blipFill>
        <p:spPr>
          <a:xfrm>
            <a:off x="9515690" y="3161495"/>
            <a:ext cx="2456145" cy="321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13B77-D11D-9F4C-B80E-BB2CEC44B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095" b="46156"/>
          <a:stretch/>
        </p:blipFill>
        <p:spPr>
          <a:xfrm>
            <a:off x="7643813" y="354710"/>
            <a:ext cx="2242059" cy="314761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4556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- Warm Red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4395F-3F20-C24B-919A-8D414FBD263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1736" y="287072"/>
            <a:ext cx="5424477" cy="4931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19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Bio &amp;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600" y="1714500"/>
            <a:ext cx="8343900" cy="2552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986748"/>
            <a:ext cx="2933698" cy="328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600" y="1714499"/>
            <a:ext cx="2590800" cy="25527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81D5449-74DE-A94F-B85E-ABC3AC96D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B41FB8-9A6B-504A-99EB-068E8A2D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F34D7E2-E0D9-6E49-AB65-D1B044884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006231EF-8E10-424C-A594-67CA70BB17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8610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 Tex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F6E0-637A-EC45-B311-C2F430F974E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28600" y="1321724"/>
            <a:ext cx="7011974" cy="469807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Add body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9743382-E4AD-9A43-9E24-1AB8F81B7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56B890-508D-894E-9ED0-A18663506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383610-D668-8544-B7D6-2F1AACA3E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3125"/>
            <a:ext cx="73910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A0CA2C9B-4F75-0446-9529-6658799FB9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7391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981008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29854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040" y="1877234"/>
            <a:ext cx="8919959" cy="351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47793"/>
            <a:ext cx="891540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5C7BB17-3FA7-9C41-B0D9-7038E333E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83831B-2B67-404C-B3E8-D5CB1319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062FC2-ABE4-C34F-8AFD-7A1011E7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289E4EDC-BD74-4448-ADE2-7D000BA8CB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338566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01E37A0-70AA-D848-AB2D-6A28A2837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32EC71-5381-9148-8B96-16902554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ABD51D-894D-544C-B7DD-8BE9E145D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5542637F-F685-BC43-8125-94FB9084AD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3BBD54-FD2A-DC49-B88D-D4A899116E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AD8D1B-3F60-EC44-A487-7E5D890DA5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8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A0DBACC-5B54-7647-BCA1-0D1C48AB2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3C8B34-2353-FD4D-9E71-B8BBEDA3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C24D1B-EF41-5446-89DF-2CEC95D00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72078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52D4BB9-D82E-9642-B6B5-59FB16BBDC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00C743D-E04D-CF43-AEE0-4638973879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134537-B4C0-FC49-AA11-C6E48C51A6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42315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042315"/>
                </a:solidFill>
              </a:defRPr>
            </a:lvl2pPr>
            <a:lvl3pPr>
              <a:buFontTx/>
              <a:buNone/>
              <a:defRPr sz="1600">
                <a:solidFill>
                  <a:srgbClr val="042315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042315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DA45B32F-A542-7546-9A2C-E0AC157A74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E6CF-FAB7-F975-DCAC-C3FE04E92F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8455" y="290948"/>
            <a:ext cx="5756275" cy="304797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113208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B0EC0C-0931-6540-B074-F78FEAD8B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9A0609-1D06-D04F-8D52-4E39B928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36F16E-3725-F848-BDDF-7907B81F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96C633BB-2E79-974A-87F1-594562487D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33B21BD-65B1-BA47-A141-F8C12A42C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F5560B-4933-DB43-8C17-077668E24E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C39711F2-9070-F843-A056-A93C6BB0D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663B-43AB-DD96-F6E3-CF91231D1E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600" y="293125"/>
            <a:ext cx="5638800" cy="254000"/>
          </a:xfrm>
        </p:spPr>
        <p:txBody>
          <a:bodyPr wrap="none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74170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7AC11C-34D5-1245-961A-397EAB59D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79627F6-2087-4E45-BE52-0BCE13073F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F4F8-1ADA-C284-ED16-DC4C79226C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271464"/>
            <a:ext cx="5638800" cy="385763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FFFFFF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3478168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460F7-C4DF-1649-A79C-B0036650A82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4067939"/>
            <a:ext cx="4343164" cy="195186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A058DD17-2E23-BC40-A026-8858F9BE56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9913-9831-2C46-96EF-35A1AAFB6AE5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620000" y="876300"/>
            <a:ext cx="3048000" cy="51435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A97B0-5987-F143-A781-7C143274D8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851418" y="5052128"/>
            <a:ext cx="1111981" cy="838200"/>
          </a:xfrm>
        </p:spPr>
        <p:txBody>
          <a:bodyPr/>
          <a:lstStyle>
            <a:lvl1pPr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3BD8E0E-AB41-0A43-BD41-1C5E50C4C0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851418" y="4121544"/>
            <a:ext cx="1111981" cy="838200"/>
          </a:xfrm>
        </p:spPr>
        <p:txBody>
          <a:bodyPr/>
          <a:lstStyle>
            <a:lvl1pPr marL="0" indent="0">
              <a:buNone/>
              <a:defRPr sz="4800">
                <a:ln>
                  <a:solidFill>
                    <a:schemeClr val="bg1"/>
                  </a:solidFill>
                </a:ln>
                <a:noFill/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15502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9BDDA6-CF9D-284B-AE6B-08FD6D9B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C9F2814-2A42-8747-86C6-18C297A7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2B6308-FC5C-7F40-92A6-CE736A7B7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35761AD7-5E66-4446-BAD2-3EC71AA2C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D09163-64E4-724E-BD9C-63AEC08EB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81DA9B-DA3F-584E-A9F0-D45472FFF5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7107E20-457F-884D-971B-B57AD13E53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7205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7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1714500"/>
            <a:ext cx="2590801" cy="34671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714500"/>
            <a:ext cx="2590800" cy="34671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76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0165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599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B3291A2-618A-D34A-9F60-34F932C2116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37743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4F239B-FC19-6A44-81DB-18C9D7976C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5522967"/>
            <a:ext cx="11743235" cy="496833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143259-7705-1443-9A6F-DBEC48437FE7}"/>
              </a:ext>
            </a:extLst>
          </p:cNvPr>
          <p:cNvCxnSpPr/>
          <p:nvPr userDrawn="1"/>
        </p:nvCxnSpPr>
        <p:spPr>
          <a:xfrm>
            <a:off x="6096000" y="1238081"/>
            <a:ext cx="0" cy="405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58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2 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315983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9" y="2435703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8955" y="1315983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78954" y="2435703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548CB3D-9B84-574E-885C-FE1F744C417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9651" y="1315983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B5EA021-0173-634F-911F-DF1E746534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651" y="2435703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7943D42-7EE2-DA40-A1D9-F914DDD8C888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372258" y="1315983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617F172-2F05-B94E-AFAD-9E8E6F40C7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72257" y="2435703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864974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8599" y="4984694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78955" y="3864974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78954" y="4984694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469C8122-40A6-AC4F-B228-B46DF4AA49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329651" y="3864974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C07F3FD-607C-5645-B83E-9BA9ABD7D3D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651" y="4984694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C55632ED-F088-FF49-851A-25B32D353EF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372258" y="3864974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C54EE8-524C-A143-B9F3-2572B4B443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257" y="4984694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1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-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F1D9E4-49B9-FD59-E6A9-BC27828EB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Ro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561995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13472" y="1564581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72000" y="1562100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6872" y="1564686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273909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13472" y="3276496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572000" y="3274014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56872" y="3276601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203FBC-FB8C-F94A-A317-F50AD9F7409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28600" y="5029881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C7D9D11-353D-9048-9564-37A684BF680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13472" y="5032468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B2EA5CB2-F295-E346-9340-B2E11080602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5029986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765B797-6F7F-7345-80FA-1A94CA24E6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56872" y="5032573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653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386530"/>
            <a:ext cx="4343164" cy="538259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0000" y="1386530"/>
            <a:ext cx="4343163" cy="538259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8012-C8AC-8944-9C8F-566AE38AAA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600" y="2233612"/>
            <a:ext cx="4343400" cy="3786187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800100" indent="-2857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8F8ADB-2953-A64A-97B3-AB59AE4A7D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32813" y="2233613"/>
            <a:ext cx="4330350" cy="3786186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>
                <a:solidFill>
                  <a:srgbClr val="3D3C3C"/>
                </a:solidFill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D096CDA-242D-D948-869B-FB5A126D191B}"/>
              </a:ext>
            </a:extLst>
          </p:cNvPr>
          <p:cNvSpPr/>
          <p:nvPr userDrawn="1"/>
        </p:nvSpPr>
        <p:spPr>
          <a:xfrm>
            <a:off x="5440545" y="1337404"/>
            <a:ext cx="1310910" cy="6493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766" y="1214132"/>
            <a:ext cx="3045303" cy="86687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6599" y="1214132"/>
            <a:ext cx="3045303" cy="86687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7839" y="1214132"/>
            <a:ext cx="3045303" cy="86687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159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66603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0537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51650-0AF5-7B41-8717-C63444B9D1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767" y="5530474"/>
            <a:ext cx="10642376" cy="489326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3754573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2241" y="1714500"/>
            <a:ext cx="2593494" cy="87630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5630" y="1714500"/>
            <a:ext cx="2579770" cy="87630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5295" y="1714500"/>
            <a:ext cx="2593841" cy="87630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87634" y="2715236"/>
            <a:ext cx="2579766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5633" y="2715236"/>
            <a:ext cx="2574127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7993" y="2715236"/>
            <a:ext cx="2593842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CCFC44E-C6B5-0540-A29E-F342F4B86B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9631" y="1714500"/>
            <a:ext cx="2579770" cy="4305300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450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597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5B1A441-818E-2042-B9D2-172527908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7296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440BF4-40CE-3A4D-91C2-BCCF11E0F8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6990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719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ecti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57103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3893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2599" y="1549321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0709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719237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3893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7C39C1A6-7460-C14B-83D4-33C9C6C4BE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599" y="3711455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0709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8739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9995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CC2B804-C5D8-5A48-81B7-5713C7B60E2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80692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6C4C6A1-C28C-3C49-87BE-83DCC38A48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615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598" y="1557103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401" y="1542911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0608" y="5015406"/>
            <a:ext cx="3033977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0598" y="3274175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3401" y="3259983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13401" y="5015406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30598" y="189803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13401" y="189803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 smtClean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30598" y="5370528"/>
            <a:ext cx="3032115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598" y="360545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3401" y="360545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13401" y="5360876"/>
            <a:ext cx="3048000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038B1A7-E95E-3C4D-8B65-1DC9365509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3349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7FBA33F-457B-9A44-B7DB-E88B05396B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3349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EACCA0E-54DF-5545-8611-264EC0B9B2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3349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4DB0FA13-C54A-684F-944E-EAE89AF852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6651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9471F6-7209-B74C-93EE-ADE8EE5C3E2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56651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D290A8D4-25E0-2A4A-A5BB-4F9AC29D1EC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856651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37020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Lis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4207"/>
            <a:ext cx="5409901" cy="198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262A7-8C01-3247-86F3-20AFC51BA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EEF68C-1B1A-8646-8CCC-05086C10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CE7C15-0676-9343-AA28-66396C737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540450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542C4BC2-AF38-2F4B-B584-42E2EC3A8B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2673"/>
            <a:ext cx="54048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BD0F517-AEAE-094F-9FEF-07077F5692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3621085"/>
            <a:ext cx="5404508" cy="2398715"/>
          </a:xfrm>
        </p:spPr>
        <p:txBody>
          <a:bodyPr/>
          <a:lstStyle>
            <a:lvl1pPr>
              <a:defRPr sz="1600">
                <a:solidFill>
                  <a:srgbClr val="042315"/>
                </a:solidFill>
              </a:defRPr>
            </a:lvl1pPr>
            <a:lvl2pPr>
              <a:defRPr sz="1600">
                <a:solidFill>
                  <a:srgbClr val="042315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042315"/>
                </a:solidFill>
              </a:defRPr>
            </a:lvl3pPr>
            <a:lvl4pPr>
              <a:defRPr sz="1600">
                <a:solidFill>
                  <a:srgbClr val="042315"/>
                </a:solidFill>
              </a:defRPr>
            </a:lvl4pPr>
            <a:lvl5pPr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24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6526"/>
            <a:ext cx="45636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16F41D2-B2DC-6149-9C04-C0436A0B5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655115"/>
            <a:ext cx="5410200" cy="3526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88FBC1C-9839-D947-98D7-456B672566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AAAA15-AAFD-3441-81B3-29C7FC7F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3E462E2-8F77-744A-9EA3-B06C21622F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5CB77C58-1442-CD4F-B09A-E4C3C0A4BF3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0323FFB-0571-EE48-AB6D-FD97A544B1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683598"/>
            <a:ext cx="5867400" cy="3498002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83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28600" y="342900"/>
            <a:ext cx="5638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103402"/>
            <a:ext cx="5638800" cy="1382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6910279-9442-8E4A-A6CD-DB04454EB18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24600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6D5EF2-90FE-0743-9161-0A6E956C8C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60A5AE-250D-4E49-B021-1C521BCD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B66687D-5BC4-3E4E-A68A-2BDE83E23A8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367205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521467-5A4D-DC4C-8410-4F4BA6EC8F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CD9262-AFB5-7745-9C49-6EED75D3C68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8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ort Title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EFC5E5-B593-5C6D-1C35-2216FEFAA8BF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5638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2357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B3D50F-8A60-FE4D-B79F-87494D7256E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76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27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5/8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57A07E-BDA3-564B-83D2-65A079B34E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2000" y="0"/>
            <a:ext cx="7620001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120F30-EC12-5140-BF58-E40715C19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2B99E8-4214-D34A-9777-9881FE3A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9C5ED5A-85E8-1949-97FD-576322280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13505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6AFAA7E-B539-7E4A-83D2-34621A7B4E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135281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C99E50-AF54-4A43-BD6F-CE5EA52E5A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7048"/>
            <a:ext cx="4135055" cy="4113767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754063" indent="-2270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011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 3 column 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C5F26F-AEEA-3841-81A4-64DE570D963D}"/>
              </a:ext>
            </a:extLst>
          </p:cNvPr>
          <p:cNvSpPr/>
          <p:nvPr userDrawn="1"/>
        </p:nvSpPr>
        <p:spPr>
          <a:xfrm>
            <a:off x="9149394" y="4267200"/>
            <a:ext cx="3042606" cy="259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054A2-1BCE-2E4A-A6D2-31CE0DBB283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49394" y="0"/>
            <a:ext cx="3042606" cy="426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  <a:endParaRPr lang="en-MX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47302"/>
            <a:ext cx="5508625" cy="12579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246527-7CA0-5B4D-86E9-3A271DD75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1A1224-2892-B041-99D4-C5045FE65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1CABF7-D828-314C-A892-4D805CF9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D87D3C-216A-894E-A218-6C4DE93114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1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6635BF-3AE8-384B-B98F-BB5B2DD4AE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84304" y="1527048"/>
            <a:ext cx="2583096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A47BF4-9246-BB41-A64D-AD21AD3825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31527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2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D9EED-E73E-BA4A-A54B-31BB3063D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47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s Conten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39C16-71DE-FC41-BCE1-4B0A8A4D4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061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042315"/>
                </a:solidFill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94D75FA-3AE9-FC4C-A49E-066D99CE4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A5BB4E20-DF6B-C747-B076-731C7445A3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93308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 marL="800100" indent="-285750">
              <a:defRPr lang="en-US" sz="16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874556-CB25-C04A-ACF6-BABE93E19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ections Content Spring Green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A89384-3C2D-3947-9BCB-183B1A776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quote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8AB207-C065-1044-8FC3-FC2B3B849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66131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1F606AC-C408-FB45-A037-89CBCC5F5C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05999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70368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kye with red wide tre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A4964-738C-AD42-9CB9-A65FDF17C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</p:spTree>
    <p:extLst>
      <p:ext uri="{BB962C8B-B14F-4D97-AF65-F5344CB8AC3E}">
        <p14:creationId xmlns:p14="http://schemas.microsoft.com/office/powerpoint/2010/main" val="412261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0"/>
            <a:ext cx="3048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73A9760-9DB0-3E44-BA65-46626A8F9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8909EB9-8AA5-D14D-8354-DC27C26D3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910DDF-AB17-C149-9180-790A86F0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11CD3D8-86B6-9E42-A92C-E3853CE7DE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19070F-D07D-5A43-82D3-8B5D5C73380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7D98CE-AED7-0044-B0AC-A73C2D22EE3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80692" y="1943101"/>
            <a:ext cx="2582708" cy="4076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A48CA4-03D3-41D1-985F-8A6131B22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7661925A-A314-4EC5-8001-2296B870FF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714025"/>
            <a:ext cx="868679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71855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1224" userDrawn="1">
          <p15:clr>
            <a:srgbClr val="FBAE40"/>
          </p15:clr>
        </p15:guide>
        <p15:guide id="4" orient="horz" pos="936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1"/>
            <a:ext cx="3048000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3429000"/>
            <a:ext cx="3048001" cy="3429000"/>
          </a:xfrm>
          <a:prstGeom prst="rect">
            <a:avLst/>
          </a:prstGeom>
          <a:solidFill>
            <a:srgbClr val="FF4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51F7529-2B40-C449-ACE3-99A38B7B0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5BC7E2B-E8DF-C94A-9A1E-99A4EE5AF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A35FC36-AD3B-B148-B5B0-DCBA6ADE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67E2EE-40BC-864B-BC29-94AE865A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554CA73C-F0CA-3D41-9DD0-B5C1C818FFC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8687272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0A8EF-09BD-DE42-8C97-9E987936F9F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EF47F6-FA94-AD4B-ACE1-9B449C9BF4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7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936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Conten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4B7933-C5EF-5346-A1EA-62BC3520BDE6}"/>
              </a:ext>
            </a:extLst>
          </p:cNvPr>
          <p:cNvSpPr/>
          <p:nvPr userDrawn="1"/>
        </p:nvSpPr>
        <p:spPr>
          <a:xfrm>
            <a:off x="0" y="0"/>
            <a:ext cx="3048000" cy="687910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6599" y="342900"/>
            <a:ext cx="4225049" cy="190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C224597-8715-D34F-A07C-F9AE1EF2A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AED7C1-57C7-EB42-B60B-97603D06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3EFBCC-431C-6443-AA33-6CFDC8F1C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5D81803-BCDE-3B4B-A55B-F229C7C660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66EC57E-ED10-0940-9F4F-D9F535242F8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DC05E58-74B0-0247-AC01-1C047754F4F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0246" y="347005"/>
            <a:ext cx="4241586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ABA2B2D-70FB-2747-9758-85261B5F994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730245" y="2479236"/>
            <a:ext cx="4241587" cy="18961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2ACC1EC-9F0D-5943-8F6A-19905B79075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2479236"/>
            <a:ext cx="4225045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D5734C4E-11C3-B746-885D-E15253270F1A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76600" y="4607363"/>
            <a:ext cx="4225044" cy="1920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E17520F-6514-EF42-BCF3-3CAD8D25420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30243" y="4611468"/>
            <a:ext cx="4241589" cy="1912200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12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042315"/>
          </a:solidFill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D7824-BD13-0D43-8CDD-B13D91F59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3080" y="1580875"/>
            <a:ext cx="2646319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07870-6C96-0749-B784-2EFB8AF86FC0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3222833" y="1580875"/>
            <a:ext cx="2636473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202486-4E9E-FA41-9537-4D521D495572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6277913" y="1580875"/>
            <a:ext cx="2629391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814DDA-CE33-D74D-8B34-C7E82FD5DB0F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9322100" y="1580875"/>
            <a:ext cx="2649392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26253-BCC0-B54A-BB89-CEA446CC4AE5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C22D75-6CA2-8C4F-8DBD-939B876FA9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5290A-61F5-A24D-930E-A6DEBD4074B2}"/>
              </a:ext>
            </a:extLst>
          </p:cNvPr>
          <p:cNvCxnSpPr>
            <a:cxnSpLocks/>
          </p:cNvCxnSpPr>
          <p:nvPr userDrawn="1"/>
        </p:nvCxnSpPr>
        <p:spPr>
          <a:xfrm>
            <a:off x="9144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B39193-F8AF-2F45-A45C-2AFCCB80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9E95EB3-CE74-1D47-8882-CECC764A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50FBBC0-187B-3045-B1FA-8D3B9FA41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081E1690-AC6B-5C4B-B272-1CB1DF1EF62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B6147C3-A7AC-C345-8158-DB04F8A9A3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CA8F4E4-21FF-3647-91D3-D364BA34E17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09D900E-8279-514E-85B7-1FE999893C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83D252-EBCF-4044-AD35-ED92FC4A81D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0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Icon Layou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CF9618-9267-2348-BF4F-29AC15DD8C77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30038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4C045D8E-03A8-8849-A250-8432BCFB9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4D9701-B3F9-A644-8A44-320EA67A7F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F339EAA-15D9-414A-9F7F-D7E057F067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80203" y="2566524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82F470-458B-B34A-B8B9-B570D23EC1F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26854" y="2566524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8D4E62-3DC9-7D44-AD7A-1781F255E6B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0203" y="5155975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B3EFCC4-5FC2-654B-981B-03BE481BAA9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26854" y="5155975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9D77-6DDD-D242-ADD5-95CE612F0128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4572000" y="876300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1D57A5-E63F-804E-931C-2733A792514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619999" y="876300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F05831-170C-B84C-BB32-E72C54C9FD2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4572000" y="3506211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B459C8-66F6-334F-9830-45D99BE838E6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7619999" y="3506211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12729055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hart w Imag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81780"/>
            <a:ext cx="5638801" cy="6580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caption or quote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465888" y="371475"/>
            <a:ext cx="5505450" cy="5754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4897332F-5292-6241-B79B-1C8D4B6403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5638800" cy="3637703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17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2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1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821636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2178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8B0F41E-B8A6-554F-9791-EFEE29A1B57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C0D7F61-83A3-9A4C-B808-82ECDF5F623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8797393-7089-8246-8E6B-9C691D9E814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DBF6EDA-CB83-144B-84E9-B6DA6CFBDBF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8BA9884-E94D-354D-AF51-8C4AC3E5E4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87E36DB-49F0-CE41-A792-DC6FC1181D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C04423A-19C1-994E-A97A-17205ACBAE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8652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1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514A8316-B0F0-E64C-A005-F00E6DA717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59" name="Picture Placeholder 7">
            <a:extLst>
              <a:ext uri="{FF2B5EF4-FFF2-40B4-BE49-F238E27FC236}">
                <a16:creationId xmlns:a16="http://schemas.microsoft.com/office/drawing/2014/main" id="{750311B1-E416-7646-B8BF-DF3C53F6A2D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0" name="Picture Placeholder 7">
            <a:extLst>
              <a:ext uri="{FF2B5EF4-FFF2-40B4-BE49-F238E27FC236}">
                <a16:creationId xmlns:a16="http://schemas.microsoft.com/office/drawing/2014/main" id="{17E006E3-4291-4049-AD93-B5278AF31AD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A4BC3B16-ACE1-104A-8B2D-FE828E65AF7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F119EDA-9392-0544-ACC8-3C3BAB3C8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A5C78B-D28F-5D41-8FEE-ECEB0045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C62E2FA-474D-F54A-B505-395B993AB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24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8" name="Text Placeholder 57">
            <a:extLst>
              <a:ext uri="{FF2B5EF4-FFF2-40B4-BE49-F238E27FC236}">
                <a16:creationId xmlns:a16="http://schemas.microsoft.com/office/drawing/2014/main" id="{526CF53C-689A-294D-947F-C20332A6D6E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578A9E8-7662-D44E-88D0-D10124D0B1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90166D-9663-AA42-BBFA-258771F1F03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9AD3E3-4375-D04F-AB3B-7EB9F42B65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5E4EDD6-9F53-254B-948E-B849AA85100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768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C9DFC84E-FA9E-F842-B8A0-3F47FB47FC4C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6096000" y="495300"/>
            <a:ext cx="5867400" cy="59054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CLICK ICON TO ADD PIE CHART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9CCAB3E-BAC6-1241-B951-C30FC038FA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3632"/>
            <a:ext cx="4343164" cy="2105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82A9DD2-DB6A-814F-B033-4A4301ED42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159D05-25FE-E542-9360-CAC0772D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1C0787-5E53-2F41-BBC9-8BEE0618F7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963E82A3-4B6A-BC48-8272-63030B1517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03537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27F7F1D-5819-234C-BE8D-F846B9D0BFDC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228599" y="1711521"/>
            <a:ext cx="2595335" cy="2294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22C00934-DE81-9D4F-B3D1-D3A5B7ADC6E9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3284993" y="1711522"/>
            <a:ext cx="2589484" cy="229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6" name="Chart Placeholder 6">
            <a:extLst>
              <a:ext uri="{FF2B5EF4-FFF2-40B4-BE49-F238E27FC236}">
                <a16:creationId xmlns:a16="http://schemas.microsoft.com/office/drawing/2014/main" id="{12EF8ABA-27C6-994A-A725-2D1F1E3C8DE4}"/>
              </a:ext>
            </a:extLst>
          </p:cNvPr>
          <p:cNvSpPr>
            <a:spLocks noGrp="1"/>
          </p:cNvSpPr>
          <p:nvPr>
            <p:ph type="chart" sz="quarter" idx="33" hasCustomPrompt="1"/>
          </p:nvPr>
        </p:nvSpPr>
        <p:spPr>
          <a:xfrm>
            <a:off x="6330181" y="1714500"/>
            <a:ext cx="2590848" cy="22917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8439C5E2-126A-564E-A99D-172D1FA225D3}"/>
              </a:ext>
            </a:extLst>
          </p:cNvPr>
          <p:cNvSpPr>
            <a:spLocks noGrp="1"/>
          </p:cNvSpPr>
          <p:nvPr>
            <p:ph type="chart" sz="quarter" idx="35" hasCustomPrompt="1"/>
          </p:nvPr>
        </p:nvSpPr>
        <p:spPr>
          <a:xfrm>
            <a:off x="9381890" y="1711296"/>
            <a:ext cx="2595065" cy="2291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BA91AE6-204A-BF4C-8B70-11BD3F74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FA3F480-FA67-2844-910B-8F8B94D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3C0C82F-EBCB-1845-9AE0-442714C90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7AF6F60-273D-034D-9770-DBBC2D3B40D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4F34E55-2528-0F47-9D93-3D0A7C381B9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68B7E4F-0121-0F47-B328-04659EC7D4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12D380E-4278-7745-84E6-86D45BE79C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294AAB9-98B9-D34E-9669-E3C6FD13AEC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3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Title Spruce with wide white trellis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169F3-1E93-BCDA-25B5-530400BDF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FDB74-DEEC-DD83-46E0-6C9EEB309AAE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80" t="19" r="8770" b="19"/>
          <a:stretch/>
        </p:blipFill>
        <p:spPr>
          <a:xfrm>
            <a:off x="6137329" y="-6536"/>
            <a:ext cx="6054671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35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Coll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1" y="1"/>
            <a:ext cx="3039908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28602" y="145357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276601" y="148820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324600" y="148590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28602" y="369306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76601" y="372769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24600" y="372539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8686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868727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2" y="2298081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76601" y="2332718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4600" y="23304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2" y="4533506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601" y="4568143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600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4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Rows + Number Icons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381A-FB30-D746-B9AF-A57A9F25DE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096000" y="0"/>
            <a:ext cx="6096000" cy="68532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1BCF95-4828-C34E-A775-48934DDA85D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97069" y="1570594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C685EA-27B7-5943-AD52-5E9D250433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91674" y="3295366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C45F44-6CD8-7B49-A629-42720605F70A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28600" y="1553062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A7945-0BE1-214C-B256-60850671820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28600" y="3268571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DB46209-9729-4840-B4ED-8C84D053EFC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91674" y="5035153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28650" indent="-163513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423BFE5-BAFD-CA41-A643-BCE6075A4485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228600" y="5008358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32937730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List 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5642" y="145703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27091" y="145703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379614" y="145703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5642" y="372759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327091" y="372759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79614" y="372759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590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599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4600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9614" y="22923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24600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79614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7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 number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652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3276599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DC4447-B143-E64A-B37F-4CA9ECB1087D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6326520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40A1C0-99AC-9E4D-A44D-319D057C0A41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369073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27660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C59EC9-E651-6C4B-B488-6E5FFEAB7E5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2652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E24D388-4045-7548-AF64-526E9A4406E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73643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232076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28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276603" y="1714500"/>
            <a:ext cx="2590792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24598" y="171457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72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76603" y="4497479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3" y="4822803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598" y="449754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4598" y="482287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72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6571758-38E8-8443-8E30-CABA2E0B4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B36663A-F467-DB43-B684-1727EE9E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D3CF3FA-A4EE-3A4E-94C5-46B3773C1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9BC898E2-BCBF-4446-BABF-861D604C67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146528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-8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19" y="1714499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19400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575437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627572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3820" y="3395323"/>
            <a:ext cx="1512000" cy="2771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3820" y="3734391"/>
            <a:ext cx="1512000" cy="2323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9413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19413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5438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5438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27560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27560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6A8C7DF1-F337-EC49-B05B-13C6FB2E93A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68761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49" name="Text Placeholder 57">
            <a:extLst>
              <a:ext uri="{FF2B5EF4-FFF2-40B4-BE49-F238E27FC236}">
                <a16:creationId xmlns:a16="http://schemas.microsoft.com/office/drawing/2014/main" id="{72914EC1-F551-494C-AB2B-F015EEF053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368775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0" name="Text Placeholder 57">
            <a:extLst>
              <a:ext uri="{FF2B5EF4-FFF2-40B4-BE49-F238E27FC236}">
                <a16:creationId xmlns:a16="http://schemas.microsoft.com/office/drawing/2014/main" id="{CCFFABBE-6F7E-E64A-9FA8-9B23B70A1D7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68775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EC564B29-DBC8-B145-A90E-D7D31E17F1A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194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CBBEB45-0860-9C48-AAFB-DA5D97E359D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720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5E3A23D0-9830-8048-8B42-F3CA6015608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19999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4" name="Text Placeholder 57">
            <a:extLst>
              <a:ext uri="{FF2B5EF4-FFF2-40B4-BE49-F238E27FC236}">
                <a16:creationId xmlns:a16="http://schemas.microsoft.com/office/drawing/2014/main" id="{76ACB4EF-278F-E541-939B-B6B3CC5C4B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15987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5" name="Text Placeholder 57">
            <a:extLst>
              <a:ext uri="{FF2B5EF4-FFF2-40B4-BE49-F238E27FC236}">
                <a16:creationId xmlns:a16="http://schemas.microsoft.com/office/drawing/2014/main" id="{CE0EAFE2-1B77-834B-80F8-5BFA0E7621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15987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6" name="Text Placeholder 57">
            <a:extLst>
              <a:ext uri="{FF2B5EF4-FFF2-40B4-BE49-F238E27FC236}">
                <a16:creationId xmlns:a16="http://schemas.microsoft.com/office/drawing/2014/main" id="{CF17D70D-4BB0-4347-B562-FFF0B31BD3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7" name="Text Placeholder 57">
            <a:extLst>
              <a:ext uri="{FF2B5EF4-FFF2-40B4-BE49-F238E27FC236}">
                <a16:creationId xmlns:a16="http://schemas.microsoft.com/office/drawing/2014/main" id="{1D4F9C0D-1795-924F-8193-D71FF11847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0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A7BF9A-B896-0448-889A-ADCA45DC590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20013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C61426B2-4DDC-E948-AB1D-24296D6D19E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20013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FF444141-5F5D-0A4B-B3B1-D57987562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A9BC06C-D2E7-6D48-8415-2205C0DC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779BA8-C97F-874A-8BBE-7ACBBB268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9B4AF5FC-3E30-3C49-AFCF-90344C8AAF7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02132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FFDD16-D6AF-F546-AFFB-F1DFB952E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5C3063-15BD-654C-9219-D8942C102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6" y="6343600"/>
            <a:ext cx="730346" cy="232382"/>
          </a:xfrm>
          <a:prstGeom prst="rect">
            <a:avLst/>
          </a:prstGeom>
        </p:spPr>
      </p:pic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A4D290C-BEF9-874F-8BBF-1DDB874CC3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E3CBA1F-D75D-DD44-9FC9-83187D25CF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DB25DF3-BBB5-1641-9E31-8ABDBD451F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2475" y="2944525"/>
            <a:ext cx="1299289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FC6793A-E990-1242-BCCE-2EF1D5D853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599" y="2944525"/>
            <a:ext cx="1303205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9CCE9A66-E750-8148-9DDB-9D91DE72E2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3FE4973-4952-3349-805B-3FA1455D48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EC41A7F-860C-CC4C-B213-895AA10E4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2475" y="4562154"/>
            <a:ext cx="1299525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AC04860-BBA9-2A4B-AC04-7428C5D389A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1245DC1-45B0-8541-930E-EFEA1959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DCF0456-889B-074D-AE66-E88CFF94C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544D3FE-C889-BD43-88F4-BC1179588C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910272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4F25738-2311-D740-B2C6-BE1CD071D2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1554AD8-46DA-5949-B9F4-86A6FE74E8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56EA88FE-AAA6-7A4A-AD45-A304903C51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600" y="2944525"/>
            <a:ext cx="129516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04893F28-3E47-1B42-A0F2-3648AC28941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944525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6468B048-C31D-8A43-A3B0-2F05CB6A5B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9BD5E972-A66C-A44A-8BAE-6B3DB96BA0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C9A96D1D-4DDD-8A4B-BFAA-3FF018F03F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0" y="4562154"/>
            <a:ext cx="1295164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54360F-73BE-6146-B6A8-15F19C594C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6476946-9985-9A4D-B5AF-7FB5D60D1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5731E03-0FB6-594C-B3AD-74A73B9749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6FA4843-5EA9-2646-9CAC-172DC0B1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4B8027C-5EF9-7C4A-9B0D-1B079AE62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1BF9AC26-FC9D-8545-A80A-3449AE4BDB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17604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68EB040-BF86-1A41-8C69-5DED5E27CDE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43FB1247-FEB8-FD44-8B83-7FE927AF1171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4AE38E9C-5D6C-C948-B3A6-E27F18CF72CF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43EDBF-C7F2-D34C-9A7D-2CB4701F2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0928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074238C-8160-2049-9CB5-36B4F32B666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610928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A20546B-74D7-664A-AEC5-81567BA99A6D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610928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7F5C8C4-19DE-3741-811C-580DA2685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10928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FF18462-2306-9A4F-AA43-F1AF90986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10928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6ABDC22-19AC-AE45-9A2A-DF2146AE0C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10928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105C35A-1449-FE49-B5BE-4BC1AB5D7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2E7A7F0-3DA6-7544-8D17-6D264BC7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C6E41A1-9410-294A-9B62-24ED3286B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8A5121F-BAA4-6F4A-84C2-849E6A9D7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7EF89B8-95D8-6540-9368-4EFED80D527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B5337DD-68B3-1441-805E-A5E5D14B595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615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8947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2740"/>
            <a:ext cx="11734800" cy="5145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4180"/>
            <a:ext cx="11506200" cy="36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marL="693738" lvl="2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B5C29C-C4AF-DD48-AE8A-5B7CB4F1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70" r:id="rId2"/>
    <p:sldLayoutId id="2147483900" r:id="rId3"/>
    <p:sldLayoutId id="2147483908" r:id="rId4"/>
    <p:sldLayoutId id="2147483909" r:id="rId5"/>
    <p:sldLayoutId id="2147483829" r:id="rId6"/>
    <p:sldLayoutId id="2147483929" r:id="rId7"/>
    <p:sldLayoutId id="2147483871" r:id="rId8"/>
    <p:sldLayoutId id="2147483924" r:id="rId9"/>
    <p:sldLayoutId id="2147483792" r:id="rId10"/>
    <p:sldLayoutId id="2147483872" r:id="rId11"/>
    <p:sldLayoutId id="2147483901" r:id="rId12"/>
    <p:sldLayoutId id="2147483910" r:id="rId13"/>
    <p:sldLayoutId id="2147483911" r:id="rId14"/>
    <p:sldLayoutId id="2147483874" r:id="rId15"/>
    <p:sldLayoutId id="2147483873" r:id="rId16"/>
    <p:sldLayoutId id="2147483828" r:id="rId17"/>
    <p:sldLayoutId id="2147483931" r:id="rId18"/>
    <p:sldLayoutId id="2147483847" r:id="rId19"/>
    <p:sldLayoutId id="2147483925" r:id="rId20"/>
    <p:sldLayoutId id="2147483913" r:id="rId21"/>
    <p:sldLayoutId id="2147483903" r:id="rId22"/>
    <p:sldLayoutId id="2147483930" r:id="rId23"/>
    <p:sldLayoutId id="2147483904" r:id="rId24"/>
    <p:sldLayoutId id="2147483784" r:id="rId25"/>
    <p:sldLayoutId id="2147483842" r:id="rId26"/>
    <p:sldLayoutId id="2147483905" r:id="rId27"/>
    <p:sldLayoutId id="2147483915" r:id="rId28"/>
    <p:sldLayoutId id="2147483841" r:id="rId29"/>
    <p:sldLayoutId id="2147483855" r:id="rId30"/>
    <p:sldLayoutId id="2147483895" r:id="rId31"/>
    <p:sldLayoutId id="2147483889" r:id="rId32"/>
    <p:sldLayoutId id="2147483896" r:id="rId33"/>
    <p:sldLayoutId id="2147483891" r:id="rId34"/>
    <p:sldLayoutId id="2147483890" r:id="rId35"/>
    <p:sldLayoutId id="2147483892" r:id="rId36"/>
    <p:sldLayoutId id="2147483906" r:id="rId37"/>
    <p:sldLayoutId id="2147483907" r:id="rId38"/>
    <p:sldLayoutId id="2147483766" r:id="rId39"/>
    <p:sldLayoutId id="2147483856" r:id="rId40"/>
    <p:sldLayoutId id="2147483857" r:id="rId41"/>
    <p:sldLayoutId id="2147483815" r:id="rId42"/>
    <p:sldLayoutId id="2147483816" r:id="rId43"/>
    <p:sldLayoutId id="2147483838" r:id="rId44"/>
    <p:sldLayoutId id="2147483839" r:id="rId45"/>
    <p:sldLayoutId id="2147483853" r:id="rId46"/>
    <p:sldLayoutId id="2147483877" r:id="rId47"/>
    <p:sldLayoutId id="2147483814" r:id="rId48"/>
    <p:sldLayoutId id="2147483791" r:id="rId49"/>
    <p:sldLayoutId id="2147483804" r:id="rId50"/>
    <p:sldLayoutId id="2147483802" r:id="rId51"/>
    <p:sldLayoutId id="2147483865" r:id="rId52"/>
    <p:sldLayoutId id="2147483866" r:id="rId53"/>
    <p:sldLayoutId id="2147483867" r:id="rId54"/>
    <p:sldLayoutId id="2147483876" r:id="rId55"/>
    <p:sldLayoutId id="2147483868" r:id="rId56"/>
    <p:sldLayoutId id="2147483869" r:id="rId57"/>
    <p:sldLayoutId id="2147483881" r:id="rId58"/>
    <p:sldLayoutId id="2147483882" r:id="rId59"/>
    <p:sldLayoutId id="2147483886" r:id="rId60"/>
    <p:sldLayoutId id="2147483893" r:id="rId61"/>
    <p:sldLayoutId id="2147483880" r:id="rId62"/>
    <p:sldLayoutId id="2147483887" r:id="rId63"/>
    <p:sldLayoutId id="2147483805" r:id="rId64"/>
    <p:sldLayoutId id="2147483777" r:id="rId65"/>
    <p:sldLayoutId id="2147483885" r:id="rId66"/>
    <p:sldLayoutId id="2147483785" r:id="rId67"/>
    <p:sldLayoutId id="2147483799" r:id="rId68"/>
    <p:sldLayoutId id="2147483823" r:id="rId69"/>
    <p:sldLayoutId id="2147483864" r:id="rId70"/>
    <p:sldLayoutId id="2147483897" r:id="rId71"/>
    <p:sldLayoutId id="2147483819" r:id="rId72"/>
    <p:sldLayoutId id="2147483822" r:id="rId73"/>
    <p:sldLayoutId id="2147483831" r:id="rId74"/>
    <p:sldLayoutId id="2147483788" r:id="rId75"/>
    <p:sldLayoutId id="2147483798" r:id="rId76"/>
    <p:sldLayoutId id="2147483917" r:id="rId77"/>
    <p:sldLayoutId id="2147483918" r:id="rId78"/>
    <p:sldLayoutId id="2147483927" r:id="rId79"/>
    <p:sldLayoutId id="2147483859" r:id="rId80"/>
    <p:sldLayoutId id="2147483860" r:id="rId81"/>
    <p:sldLayoutId id="2147483863" r:id="rId82"/>
    <p:sldLayoutId id="2147483824" r:id="rId83"/>
    <p:sldLayoutId id="2147483833" r:id="rId84"/>
    <p:sldLayoutId id="2147483884" r:id="rId85"/>
    <p:sldLayoutId id="2147483827" r:id="rId86"/>
    <p:sldLayoutId id="2147483854" r:id="rId87"/>
    <p:sldLayoutId id="2147483811" r:id="rId88"/>
    <p:sldLayoutId id="2147483826" r:id="rId89"/>
    <p:sldLayoutId id="2147483861" r:id="rId90"/>
    <p:sldLayoutId id="2147483888" r:id="rId91"/>
    <p:sldLayoutId id="2147483878" r:id="rId92"/>
    <p:sldLayoutId id="2147483879" r:id="rId93"/>
    <p:sldLayoutId id="2147483825" r:id="rId94"/>
    <p:sldLayoutId id="2147483845" r:id="rId95"/>
    <p:sldLayoutId id="2147483810" r:id="rId96"/>
    <p:sldLayoutId id="2147483850" r:id="rId97"/>
    <p:sldLayoutId id="2147483813" r:id="rId98"/>
    <p:sldLayoutId id="2147483852" r:id="rId99"/>
    <p:sldLayoutId id="2147483894" r:id="rId100"/>
    <p:sldLayoutId id="2147483883" r:id="rId101"/>
    <p:sldLayoutId id="2147483767" r:id="rId102"/>
    <p:sldLayoutId id="2147483821" r:id="rId103"/>
    <p:sldLayoutId id="2147483846" r:id="rId104"/>
    <p:sldLayoutId id="2147483875" r:id="rId105"/>
    <p:sldLayoutId id="2147483809" r:id="rId106"/>
    <p:sldLayoutId id="2147483834" r:id="rId107"/>
    <p:sldLayoutId id="2147483835" r:id="rId108"/>
    <p:sldLayoutId id="2147483851" r:id="rId109"/>
    <p:sldLayoutId id="2147483786" r:id="rId110"/>
    <p:sldLayoutId id="2147483898" r:id="rId111"/>
    <p:sldLayoutId id="2147483782" r:id="rId112"/>
    <p:sldLayoutId id="2147483919" r:id="rId113"/>
    <p:sldLayoutId id="2147483899" r:id="rId114"/>
    <p:sldLayoutId id="2147483797" r:id="rId115"/>
    <p:sldLayoutId id="2147483920" r:id="rId116"/>
    <p:sldLayoutId id="2147483926" r:id="rId117"/>
    <p:sldLayoutId id="2147483923" r:id="rId118"/>
    <p:sldLayoutId id="2147483921" r:id="rId119"/>
    <p:sldLayoutId id="2147483916" r:id="rId1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System Font Regular"/>
        <a:buChar char="–"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  <a:lvl2pPr marL="514350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2pPr>
      <a:lvl3pPr marL="4572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3D3C3C"/>
        </a:buClr>
        <a:buSzPct val="90000"/>
        <a:buFont typeface="Courier New" panose="02070309020205020404" pitchFamily="49" charset="0"/>
        <a:buNone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3pPr>
      <a:lvl4pPr marL="1030288" indent="-2889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System Font Regular"/>
        <a:buChar char="–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4pPr>
      <a:lvl5pPr marL="1257300" indent="-214313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3696" userDrawn="1">
          <p15:clr>
            <a:srgbClr val="F26B43"/>
          </p15:clr>
        </p15:guide>
        <p15:guide id="26" pos="3840" userDrawn="1">
          <p15:clr>
            <a:srgbClr val="F26B43"/>
          </p15:clr>
        </p15:guide>
        <p15:guide id="27" pos="2880" userDrawn="1">
          <p15:clr>
            <a:srgbClr val="F26B43"/>
          </p15:clr>
        </p15:guide>
        <p15:guide id="28" pos="3984" userDrawn="1">
          <p15:clr>
            <a:srgbClr val="F26B43"/>
          </p15:clr>
        </p15:guide>
        <p15:guide id="29" pos="4800" userDrawn="1">
          <p15:clr>
            <a:srgbClr val="F26B43"/>
          </p15:clr>
        </p15:guide>
        <p15:guide id="30" pos="5616" userDrawn="1">
          <p15:clr>
            <a:srgbClr val="F26B43"/>
          </p15:clr>
        </p15:guide>
        <p15:guide id="31" pos="2064" userDrawn="1">
          <p15:clr>
            <a:srgbClr val="F26B43"/>
          </p15:clr>
        </p15:guide>
        <p15:guide id="32" pos="1920" userDrawn="1">
          <p15:clr>
            <a:srgbClr val="F26B43"/>
          </p15:clr>
        </p15:guide>
        <p15:guide id="33" pos="1776" userDrawn="1">
          <p15:clr>
            <a:srgbClr val="F26B43"/>
          </p15:clr>
        </p15:guide>
        <p15:guide id="34" pos="144" userDrawn="1">
          <p15:clr>
            <a:srgbClr val="F26B43"/>
          </p15:clr>
        </p15:guide>
        <p15:guide id="35" pos="5904" userDrawn="1">
          <p15:clr>
            <a:srgbClr val="F26B43"/>
          </p15:clr>
        </p15:guide>
        <p15:guide id="36" orient="horz" pos="216" userDrawn="1">
          <p15:clr>
            <a:srgbClr val="F26B43"/>
          </p15:clr>
        </p15:guide>
        <p15:guide id="37" orient="horz" pos="4104" userDrawn="1">
          <p15:clr>
            <a:srgbClr val="F26B43"/>
          </p15:clr>
        </p15:guide>
        <p15:guide id="38" pos="960" userDrawn="1">
          <p15:clr>
            <a:srgbClr val="F26B43"/>
          </p15:clr>
        </p15:guide>
        <p15:guide id="39" pos="5760" userDrawn="1">
          <p15:clr>
            <a:srgbClr val="F26B43"/>
          </p15:clr>
        </p15:guide>
        <p15:guide id="40" orient="horz" pos="552" userDrawn="1">
          <p15:clr>
            <a:srgbClr val="F26B43"/>
          </p15:clr>
        </p15:guide>
        <p15:guide id="41" orient="horz" pos="3792" userDrawn="1">
          <p15:clr>
            <a:srgbClr val="F26B43"/>
          </p15:clr>
        </p15:guide>
        <p15:guide id="42" orient="horz" pos="2160" userDrawn="1">
          <p15:clr>
            <a:srgbClr val="F26B43"/>
          </p15:clr>
        </p15:guide>
        <p15:guide id="44" orient="horz" pos="1080" userDrawn="1">
          <p15:clr>
            <a:srgbClr val="F26B43"/>
          </p15:clr>
        </p15:guide>
        <p15:guide id="45" orient="horz" pos="2688" userDrawn="1">
          <p15:clr>
            <a:srgbClr val="F26B43"/>
          </p15:clr>
        </p15:guide>
        <p15:guide id="47" orient="horz" pos="3264" userDrawn="1">
          <p15:clr>
            <a:srgbClr val="F26B43"/>
          </p15:clr>
        </p15:guide>
        <p15:guide id="49" orient="horz" pos="1632" userDrawn="1">
          <p15:clr>
            <a:srgbClr val="F26B43"/>
          </p15:clr>
        </p15:guide>
        <p15:guide id="51" pos="7536" userDrawn="1">
          <p15:clr>
            <a:srgbClr val="F26B43"/>
          </p15:clr>
        </p15:guide>
        <p15:guide id="52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2C1C2-3C23-6245-9606-B7DB8FB1F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485" y="1596171"/>
            <a:ext cx="7147089" cy="2552699"/>
          </a:xfrm>
        </p:spPr>
        <p:txBody>
          <a:bodyPr/>
          <a:lstStyle/>
          <a:p>
            <a:r>
              <a:rPr lang="en-US" sz="7000" dirty="0"/>
              <a:t>Object Oriented </a:t>
            </a:r>
          </a:p>
          <a:p>
            <a:r>
              <a:rPr lang="en-US" sz="7000" dirty="0"/>
              <a:t>Programming</a:t>
            </a:r>
            <a:endParaRPr lang="en-MX" sz="7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2DD1B27-5B5E-A74D-B273-DAC23B99A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Nov 2022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5F1630-AFF9-C040-91C5-9027172A0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3464" y="3849624"/>
            <a:ext cx="5641848" cy="457200"/>
          </a:xfrm>
        </p:spPr>
        <p:txBody>
          <a:bodyPr/>
          <a:lstStyle/>
          <a:p>
            <a:r>
              <a:rPr lang="en-US" sz="2400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1350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586076-33C2-DD44-955F-9157FA26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50" y="1169900"/>
            <a:ext cx="1042290" cy="4366376"/>
          </a:xfrm>
        </p:spPr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2591-674B-5F4E-9E23-BAC96119B17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4894" y="1169899"/>
            <a:ext cx="7420028" cy="4815265"/>
          </a:xfrm>
        </p:spPr>
        <p:txBody>
          <a:bodyPr/>
          <a:lstStyle/>
          <a:p>
            <a:r>
              <a:rPr lang="en-US" dirty="0"/>
              <a:t>Practice</a:t>
            </a:r>
          </a:p>
          <a:p>
            <a:r>
              <a:rPr lang="en-US" dirty="0"/>
              <a:t>More and more practice!</a:t>
            </a:r>
          </a:p>
          <a:p>
            <a:r>
              <a:rPr lang="en-US" dirty="0"/>
              <a:t>Date, time and deltas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008C5A-09BF-DE4A-87F0-02FD4079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763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253E3-26AA-F043-B9D7-68561F501C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Nov 2022</a:t>
            </a:r>
          </a:p>
        </p:txBody>
      </p:sp>
    </p:spTree>
    <p:extLst>
      <p:ext uri="{BB962C8B-B14F-4D97-AF65-F5344CB8AC3E}">
        <p14:creationId xmlns:p14="http://schemas.microsoft.com/office/powerpoint/2010/main" val="347619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3F4420-0531-B942-A3A0-73CBF9BBA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X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5FC814-AC05-5F4C-8836-EFA166F94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Nov 2022</a:t>
            </a:r>
          </a:p>
        </p:txBody>
      </p:sp>
    </p:spTree>
    <p:extLst>
      <p:ext uri="{BB962C8B-B14F-4D97-AF65-F5344CB8AC3E}">
        <p14:creationId xmlns:p14="http://schemas.microsoft.com/office/powerpoint/2010/main" val="4239619256"/>
      </p:ext>
    </p:extLst>
  </p:cSld>
  <p:clrMapOvr>
    <a:masterClrMapping/>
  </p:clrMapOvr>
</p:sld>
</file>

<file path=ppt/theme/theme1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White">
      <a:srgbClr val="FFFFFF"/>
    </a:custClr>
    <a:custClr name="Cloud">
      <a:srgbClr val="F2F1EE"/>
    </a:custClr>
    <a:custClr name="Spruce">
      <a:srgbClr val="29707A"/>
    </a:custClr>
    <a:custClr name="Deep Forest">
      <a:srgbClr val="042315"/>
    </a:custClr>
    <a:custClr name="Warm Red">
      <a:srgbClr val="FF462D"/>
    </a:custClr>
    <a:custClr name="Skye">
      <a:srgbClr val="E4F4F1"/>
    </a:custClr>
    <a:custClr name="Spring Green">
      <a:srgbClr val="4CDD84"/>
    </a:custClr>
    <a:custClr name="Earth">
      <a:srgbClr val="9E9287"/>
    </a:custClr>
    <a:custClr name="Dark Stone">
      <a:srgbClr val="3D3C3C"/>
    </a:custClr>
    <a:custClr name="Digital Dark Spring Green">
      <a:srgbClr val="187E3F"/>
    </a:custClr>
    <a:custClr name="Digital Dark Earth">
      <a:srgbClr val="565049"/>
    </a:custClr>
  </a:custClrLst>
  <a:extLst>
    <a:ext uri="{05A4C25C-085E-4340-85A3-A5531E510DB2}">
      <thm15:themeFamily xmlns:thm15="http://schemas.microsoft.com/office/thememl/2012/main" name="Kyndryl_Powerpoint_Template_Everett_1.4.1" id="{FAF10C91-4D46-A743-ACB4-AA128826437B}" vid="{FCAF6459-8A11-DB46-87E8-6F6EAAB1D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6909cd5-5a23-4f29-b1ee-1dcdfaa9cd18">
      <UserInfo>
        <DisplayName>LF-Americas-NewBiz-IBM NewCo Members</DisplayName>
        <AccountId>7</AccountId>
        <AccountType/>
      </UserInfo>
      <UserInfo>
        <DisplayName>Erin Wilson</DisplayName>
        <AccountId>47</AccountId>
        <AccountType/>
      </UserInfo>
    </SharedWithUsers>
    <_ip_UnifiedCompliancePolicyUIAction xmlns="http://schemas.microsoft.com/sharepoint/v3" xsi:nil="true"/>
    <TaxCatchAll xmlns="76909cd5-5a23-4f29-b1ee-1dcdfaa9cd18" xsi:nil="true"/>
    <_ip_UnifiedCompliancePolicyProperties xmlns="http://schemas.microsoft.com/sharepoint/v3" xsi:nil="true"/>
    <lcf76f155ced4ddcb4097134ff3c332f xmlns="303a44d4-6194-4434-8886-055c1837289e">
      <Terms xmlns="http://schemas.microsoft.com/office/infopath/2007/PartnerControls"/>
    </lcf76f155ced4ddcb4097134ff3c332f>
    <MediaLengthInSeconds xmlns="303a44d4-6194-4434-8886-055c1837289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6265151C89142AA4A88468EFC207B" ma:contentTypeVersion="15" ma:contentTypeDescription="Create a new document." ma:contentTypeScope="" ma:versionID="7caff7982ea4dcb8bc7634e0d1082025">
  <xsd:schema xmlns:xsd="http://www.w3.org/2001/XMLSchema" xmlns:xs="http://www.w3.org/2001/XMLSchema" xmlns:p="http://schemas.microsoft.com/office/2006/metadata/properties" xmlns:ns1="http://schemas.microsoft.com/sharepoint/v3" xmlns:ns2="303a44d4-6194-4434-8886-055c1837289e" xmlns:ns3="76909cd5-5a23-4f29-b1ee-1dcdfaa9cd18" targetNamespace="http://schemas.microsoft.com/office/2006/metadata/properties" ma:root="true" ma:fieldsID="66bb27794fb4d86e9ecb7ce9144ba628" ns1:_="" ns2:_="" ns3:_="">
    <xsd:import namespace="http://schemas.microsoft.com/sharepoint/v3"/>
    <xsd:import namespace="303a44d4-6194-4434-8886-055c1837289e"/>
    <xsd:import namespace="76909cd5-5a23-4f29-b1ee-1dcdfaa9cd18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a44d4-6194-4434-8886-055c1837289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4101172-0cdf-4a4d-852d-90099e45c5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09cd5-5a23-4f29-b1ee-1dcdfaa9cd1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c7911a2-99ed-49c0-9bf3-1c73bddc7294}" ma:internalName="TaxCatchAll" ma:showField="CatchAllData" ma:web="76909cd5-5a23-4f29-b1ee-1dcdfaa9c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C8E937-4CF1-428D-AE9A-6FF7182CED01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sharepoint/v3"/>
    <ds:schemaRef ds:uri="http://purl.org/dc/dcmitype/"/>
    <ds:schemaRef ds:uri="76909cd5-5a23-4f29-b1ee-1dcdfaa9cd18"/>
    <ds:schemaRef ds:uri="303a44d4-6194-4434-8886-055c1837289e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D1F5DE1-AF70-41E9-A02F-B159F3CD5C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EBE123-3D8A-475B-9C2F-A63B7CE412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03a44d4-6194-4434-8886-055c1837289e"/>
    <ds:schemaRef ds:uri="76909cd5-5a23-4f29-b1ee-1dcdfaa9c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260df36-bc43-424c-8f44-c85226657b01}" enabled="0" method="" siteId="{f260df36-bc43-424c-8f44-c85226657b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</TotalTime>
  <Words>42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System Font Regular</vt:lpstr>
      <vt:lpstr>TWK Everett</vt:lpstr>
      <vt:lpstr>Kyndryl Template</vt:lpstr>
      <vt:lpstr>PowerPoint Presentation</vt:lpstr>
      <vt:lpstr>Agenda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Perla Daly</dc:creator>
  <cp:keywords/>
  <dc:description/>
  <cp:lastModifiedBy>Luis Alfonso Palomares</cp:lastModifiedBy>
  <cp:revision>3</cp:revision>
  <dcterms:created xsi:type="dcterms:W3CDTF">2022-07-21T15:16:11Z</dcterms:created>
  <dcterms:modified xsi:type="dcterms:W3CDTF">2022-11-29T13:12:36Z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0x0101002176265151C89142AA4A88468EFC207B</vt:lpwstr>
  </property>
  <property fmtid="{D5CDD505-2E9C-101B-9397-08002B2CF9AE}" pid="3" name="Order">
    <vt:lpwstr>177800.000000000</vt:lpwstr>
  </property>
  <property fmtid="{D5CDD505-2E9C-101B-9397-08002B2CF9AE}" pid="4" name="xd_ProgID">
    <vt:lpwstr/>
  </property>
  <property fmtid="{D5CDD505-2E9C-101B-9397-08002B2CF9AE}" pid="5" name="MediaServiceImageTags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