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95" r:id="rId2"/>
    <p:sldId id="296" r:id="rId3"/>
  </p:sldIdLst>
  <p:sldSz cx="12192000" cy="6858000"/>
  <p:notesSz cx="7102475" cy="89916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77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5965" autoAdjust="0"/>
  </p:normalViewPr>
  <p:slideViewPr>
    <p:cSldViewPr snapToGrid="0">
      <p:cViewPr varScale="1">
        <p:scale>
          <a:sx n="115" d="100"/>
          <a:sy n="115" d="100"/>
        </p:scale>
        <p:origin x="472" y="184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49" Type="http://schemas.openxmlformats.org/officeDocument/2006/relationships/presProps" Target="presProps.xml"/><Relationship Id="rId10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4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962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Vinco is a platform that enables company to offer education as a benefit to its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Vinco is a startup that looks to educate the uneducated</a:t>
            </a:r>
          </a:p>
          <a:p>
            <a:pPr lvl="1"/>
            <a:r>
              <a:rPr lang="en-US" dirty="0"/>
              <a:t>Vinco links education institutions, employers and employees through a webapp</a:t>
            </a:r>
          </a:p>
          <a:p>
            <a:pPr lvl="1"/>
            <a:r>
              <a:rPr lang="en-US" dirty="0"/>
              <a:t>Vinco offers coaches that help users (employees) navigate through education and professional opportunities</a:t>
            </a:r>
          </a:p>
          <a:p>
            <a:pPr lvl="1"/>
            <a:r>
              <a:rPr lang="en-US" dirty="0"/>
              <a:t>Coaches keep track of their assigned students through their education/career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F051FEB-9F4A-4209-A741-C5A979E43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899" y="2050767"/>
            <a:ext cx="10292950" cy="4517200"/>
          </a:xfrm>
        </p:spPr>
        <p:txBody>
          <a:bodyPr/>
          <a:lstStyle/>
          <a:p>
            <a:pPr lvl="1"/>
            <a:r>
              <a:rPr lang="en-US" dirty="0"/>
              <a:t>As a logged-out user, I want to be able to register an account with </a:t>
            </a:r>
            <a:r>
              <a:rPr lang="en-US" dirty="0" err="1"/>
              <a:t>Vinco</a:t>
            </a:r>
            <a:endParaRPr lang="en-US" dirty="0"/>
          </a:p>
          <a:p>
            <a:pPr lvl="1"/>
            <a:r>
              <a:rPr lang="en-US" dirty="0"/>
              <a:t>As a logged-in user, I want to be able to see a general roster of:</a:t>
            </a:r>
          </a:p>
          <a:p>
            <a:pPr lvl="2"/>
            <a:r>
              <a:rPr lang="en-US" dirty="0"/>
              <a:t>How many students I have in charge</a:t>
            </a:r>
          </a:p>
          <a:p>
            <a:pPr lvl="2"/>
            <a:r>
              <a:rPr lang="en-US" dirty="0"/>
              <a:t>How my students are doing(Enrolled, dropped-out and failing)</a:t>
            </a:r>
          </a:p>
          <a:p>
            <a:pPr lvl="2"/>
            <a:r>
              <a:rPr lang="en-US" dirty="0"/>
              <a:t>How many students are waiting to be enrolled</a:t>
            </a:r>
          </a:p>
          <a:p>
            <a:pPr lvl="1"/>
            <a:r>
              <a:rPr lang="en-US" dirty="0"/>
              <a:t>As a logged-in user, I want to be able to have a dashboard of assigned students’ status</a:t>
            </a:r>
          </a:p>
          <a:p>
            <a:pPr lvl="1"/>
            <a:r>
              <a:rPr lang="en-US" dirty="0"/>
              <a:t>As a logged-in user, I want to be able to double-clicked into each student and see the communication frequency we have with the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6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245cb48-36f6-4855-a0c3-19564cc8b6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24348</TotalTime>
  <Words>174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Dosis</vt:lpstr>
      <vt:lpstr>Calibri</vt:lpstr>
      <vt:lpstr>Source Sans Pro</vt:lpstr>
      <vt:lpstr>Arial</vt:lpstr>
      <vt:lpstr>Cerimon template</vt:lpstr>
      <vt:lpstr>think-cell Slide</vt:lpstr>
      <vt:lpstr>Vinco is a platform that enables company to offer education as a benefit to its employees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Wen Yen Huang</cp:lastModifiedBy>
  <cp:revision>120</cp:revision>
  <dcterms:created xsi:type="dcterms:W3CDTF">2020-06-26T18:06:53Z</dcterms:created>
  <dcterms:modified xsi:type="dcterms:W3CDTF">2021-03-02T07:18:14Z</dcterms:modified>
</cp:coreProperties>
</file>