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CFE9AE1F-3576-4D6A-B204-05036F513DFC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0666-4569-4441-9392-3445B1BEA4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AE1F-3576-4D6A-B204-05036F513DFC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0666-4569-4441-9392-3445B1BEA4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AE1F-3576-4D6A-B204-05036F513DFC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0666-4569-4441-9392-3445B1BEA4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AE1F-3576-4D6A-B204-05036F513DFC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0666-4569-4441-9392-3445B1BEA4CB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AE1F-3576-4D6A-B204-05036F513DFC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0666-4569-4441-9392-3445B1BEA4CB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AE1F-3576-4D6A-B204-05036F513DFC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0666-4569-4441-9392-3445B1BEA4C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AE1F-3576-4D6A-B204-05036F513DFC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0666-4569-4441-9392-3445B1BEA4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AE1F-3576-4D6A-B204-05036F513DFC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0666-4569-4441-9392-3445B1BEA4CB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AE1F-3576-4D6A-B204-05036F513DFC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0666-4569-4441-9392-3445B1BEA4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AE1F-3576-4D6A-B204-05036F513DFC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0666-4569-4441-9392-3445B1BEA4C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AE1F-3576-4D6A-B204-05036F513DFC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0666-4569-4441-9392-3445B1BEA4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E9AE1F-3576-4D6A-B204-05036F513DFC}" type="datetimeFigureOut">
              <a:rPr lang="es-ES" smtClean="0"/>
              <a:t>20/03/2014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9190666-4569-4441-9392-3445B1BEA4C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</a:t>
            </a:r>
            <a:r>
              <a:rPr lang="es-ES" dirty="0" err="1" smtClean="0"/>
              <a:t>dumbratio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Otra aplicación para dibujar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74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Guardando el dibujo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438400"/>
            <a:ext cx="5421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Ahí esta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438400"/>
            <a:ext cx="5421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Guardar una figura</a:t>
            </a:r>
            <a:endParaRPr lang="es-ES" dirty="0"/>
          </a:p>
        </p:txBody>
      </p:sp>
      <p:pic>
        <p:nvPicPr>
          <p:cNvPr id="5" name="4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438400"/>
            <a:ext cx="5421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Ahí esta de nuevo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438400"/>
            <a:ext cx="5421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Y ahora a cargarla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438400"/>
            <a:ext cx="5421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Oh </a:t>
            </a:r>
            <a:r>
              <a:rPr lang="es-ES" dirty="0" err="1" smtClean="0"/>
              <a:t>yeah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438400"/>
            <a:ext cx="5421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interfaz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438400"/>
            <a:ext cx="5421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figuras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438400"/>
            <a:ext cx="5421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lista de figuras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438400"/>
            <a:ext cx="5421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Punto pivote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438400"/>
            <a:ext cx="5421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Transformaciones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Por defecto:</a:t>
            </a:r>
          </a:p>
          <a:p>
            <a:pPr lvl="1"/>
            <a:r>
              <a:rPr lang="es-ES" dirty="0"/>
              <a:t>0.3 rad</a:t>
            </a:r>
          </a:p>
          <a:p>
            <a:pPr lvl="1"/>
            <a:r>
              <a:rPr lang="es-ES" dirty="0"/>
              <a:t>1.5</a:t>
            </a:r>
          </a:p>
          <a:p>
            <a:pPr lvl="1"/>
            <a:r>
              <a:rPr lang="es-ES" dirty="0"/>
              <a:t>50 </a:t>
            </a:r>
            <a:r>
              <a:rPr lang="es-ES" dirty="0" err="1"/>
              <a:t>pix</a:t>
            </a:r>
            <a:endParaRPr lang="es-ES" dirty="0"/>
          </a:p>
          <a:p>
            <a:r>
              <a:rPr lang="es-ES" dirty="0" smtClean="0"/>
              <a:t>Por factor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26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rotacion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438400"/>
            <a:ext cx="5421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Escalamiento y pintura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438400"/>
            <a:ext cx="5421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traslado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438400"/>
            <a:ext cx="5421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16</TotalTime>
  <Words>49</Words>
  <Application>Microsoft Office PowerPoint</Application>
  <PresentationFormat>Presentación en pantalla (4:3)</PresentationFormat>
  <Paragraphs>21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Alta costura</vt:lpstr>
      <vt:lpstr>Adumbratio</vt:lpstr>
      <vt:lpstr>La interfaz</vt:lpstr>
      <vt:lpstr>Creando figuras</vt:lpstr>
      <vt:lpstr>La lista de figuras</vt:lpstr>
      <vt:lpstr>Punto pivote</vt:lpstr>
      <vt:lpstr>Transformaciones</vt:lpstr>
      <vt:lpstr>rotacion</vt:lpstr>
      <vt:lpstr>Escalamiento y pintura</vt:lpstr>
      <vt:lpstr>traslado</vt:lpstr>
      <vt:lpstr>Guardando el dibujo</vt:lpstr>
      <vt:lpstr>Ahí esta</vt:lpstr>
      <vt:lpstr>Guardar una figura</vt:lpstr>
      <vt:lpstr>Ahí esta de nuevo</vt:lpstr>
      <vt:lpstr>Y ahora a cargarla</vt:lpstr>
      <vt:lpstr>Oh yeah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Adumbratio</dc:title>
  <dc:creator>sebastian</dc:creator>
  <cp:lastModifiedBy>sebastian</cp:lastModifiedBy>
  <cp:revision>3</cp:revision>
  <dcterms:created xsi:type="dcterms:W3CDTF">2014-03-21T03:59:00Z</dcterms:created>
  <dcterms:modified xsi:type="dcterms:W3CDTF">2014-03-21T04:15:35Z</dcterms:modified>
</cp:coreProperties>
</file>